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4"/>
  </p:notesMasterIdLst>
  <p:handoutMasterIdLst>
    <p:handoutMasterId r:id="rId15"/>
  </p:handoutMasterIdLst>
  <p:sldIdLst>
    <p:sldId id="311" r:id="rId2"/>
    <p:sldId id="345" r:id="rId3"/>
    <p:sldId id="346" r:id="rId4"/>
    <p:sldId id="312" r:id="rId5"/>
    <p:sldId id="347" r:id="rId6"/>
    <p:sldId id="342" r:id="rId7"/>
    <p:sldId id="321" r:id="rId8"/>
    <p:sldId id="320" r:id="rId9"/>
    <p:sldId id="325" r:id="rId10"/>
    <p:sldId id="343" r:id="rId11"/>
    <p:sldId id="344" r:id="rId12"/>
    <p:sldId id="336" r:id="rId13"/>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1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9BA"/>
    <a:srgbClr val="F9D72B"/>
    <a:srgbClr val="969696"/>
    <a:srgbClr val="96171E"/>
    <a:srgbClr val="84878A"/>
    <a:srgbClr val="31666E"/>
    <a:srgbClr val="4A5B60"/>
    <a:srgbClr val="4A545B"/>
    <a:srgbClr val="7E868D"/>
    <a:srgbClr val="ADCE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6" autoAdjust="0"/>
    <p:restoredTop sz="90194" autoAdjust="0"/>
  </p:normalViewPr>
  <p:slideViewPr>
    <p:cSldViewPr snapToGrid="0" showGuides="1">
      <p:cViewPr varScale="1">
        <p:scale>
          <a:sx n="78" d="100"/>
          <a:sy n="78" d="100"/>
        </p:scale>
        <p:origin x="1771" y="48"/>
      </p:cViewPr>
      <p:guideLst>
        <p:guide orient="horz" pos="4319"/>
        <p:guide pos="1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5269D0-2E06-418A-A124-464EF8A00A9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FA079CEE-46D2-4D93-9AB8-B1E7BD5847C3}">
      <dgm:prSet custT="1"/>
      <dgm:spPr/>
      <dgm:t>
        <a:bodyPr/>
        <a:lstStyle/>
        <a:p>
          <a:r>
            <a:rPr lang="en-GB" sz="1100" b="1" i="0" baseline="0" dirty="0"/>
            <a:t>April – June </a:t>
          </a:r>
          <a:r>
            <a:rPr lang="en-GB" sz="1100" b="0" i="0" baseline="0" dirty="0"/>
            <a:t> </a:t>
          </a:r>
        </a:p>
        <a:p>
          <a:r>
            <a:rPr lang="en-GB" sz="1100" b="0" i="0" baseline="0" dirty="0"/>
            <a:t>gather data and draft the framing paper</a:t>
          </a:r>
          <a:endParaRPr lang="en-GB" sz="1100" dirty="0"/>
        </a:p>
      </dgm:t>
    </dgm:pt>
    <dgm:pt modelId="{5514B178-BA26-474D-BB60-2C28A258A078}" type="parTrans" cxnId="{D37D21E7-9223-430D-B88D-C77C3115B61B}">
      <dgm:prSet/>
      <dgm:spPr/>
      <dgm:t>
        <a:bodyPr/>
        <a:lstStyle/>
        <a:p>
          <a:endParaRPr lang="en-GB"/>
        </a:p>
      </dgm:t>
    </dgm:pt>
    <dgm:pt modelId="{287D43B9-BB04-4892-B272-FC14A780B707}" type="sibTrans" cxnId="{D37D21E7-9223-430D-B88D-C77C3115B61B}">
      <dgm:prSet/>
      <dgm:spPr/>
      <dgm:t>
        <a:bodyPr/>
        <a:lstStyle/>
        <a:p>
          <a:endParaRPr lang="en-GB"/>
        </a:p>
      </dgm:t>
    </dgm:pt>
    <dgm:pt modelId="{48EC9CA6-FB98-49D7-A26E-6DEFB44DAD24}">
      <dgm:prSet custT="1"/>
      <dgm:spPr/>
      <dgm:t>
        <a:bodyPr/>
        <a:lstStyle/>
        <a:p>
          <a:r>
            <a:rPr lang="en-GB" sz="1100" b="1" i="0" baseline="0" dirty="0"/>
            <a:t>25 June</a:t>
          </a:r>
          <a:r>
            <a:rPr lang="en-GB" sz="1100" b="0" i="0" baseline="0" dirty="0"/>
            <a:t> </a:t>
          </a:r>
        </a:p>
        <a:p>
          <a:r>
            <a:rPr lang="en-GB" sz="1100" b="0" i="0" baseline="0" dirty="0"/>
            <a:t>first WebEx Webinar with the Commission and other members of HPP with the objective to call for comments and endorsement of the framing paper </a:t>
          </a:r>
          <a:endParaRPr lang="en-GB" sz="1100" dirty="0"/>
        </a:p>
      </dgm:t>
    </dgm:pt>
    <dgm:pt modelId="{F7F39C46-1AEC-4517-A156-CF93CF48A8E8}" type="parTrans" cxnId="{3D0CFE74-EE3A-4C17-ABE6-0FE2B3710D70}">
      <dgm:prSet/>
      <dgm:spPr/>
      <dgm:t>
        <a:bodyPr/>
        <a:lstStyle/>
        <a:p>
          <a:endParaRPr lang="en-GB"/>
        </a:p>
      </dgm:t>
    </dgm:pt>
    <dgm:pt modelId="{7F9E4527-0F8A-4F65-84B5-6CDA1C9CE84C}" type="sibTrans" cxnId="{3D0CFE74-EE3A-4C17-ABE6-0FE2B3710D70}">
      <dgm:prSet/>
      <dgm:spPr/>
      <dgm:t>
        <a:bodyPr/>
        <a:lstStyle/>
        <a:p>
          <a:endParaRPr lang="en-GB"/>
        </a:p>
      </dgm:t>
    </dgm:pt>
    <dgm:pt modelId="{44B0A8A1-E114-448A-92F5-16348794F7A0}">
      <dgm:prSet custT="1"/>
      <dgm:spPr/>
      <dgm:t>
        <a:bodyPr/>
        <a:lstStyle/>
        <a:p>
          <a:r>
            <a:rPr lang="en-GB" sz="1100" b="1" i="0" baseline="0" dirty="0"/>
            <a:t>20 September</a:t>
          </a:r>
          <a:endParaRPr lang="en-GB" sz="1100" b="0" i="0" baseline="0" dirty="0"/>
        </a:p>
        <a:p>
          <a:r>
            <a:rPr lang="en-GB" sz="1100" b="0" i="0" baseline="0" dirty="0"/>
            <a:t>second WebEx Webinar with the Commission and other members of HPP with the objective of gathering input on the joint statement </a:t>
          </a:r>
          <a:endParaRPr lang="en-GB" sz="1100" dirty="0"/>
        </a:p>
      </dgm:t>
    </dgm:pt>
    <dgm:pt modelId="{EE5D4673-2141-4F05-91AA-DBC752197F8E}" type="parTrans" cxnId="{C312A15A-C65A-42BC-B59A-A23B8B6D3593}">
      <dgm:prSet/>
      <dgm:spPr/>
      <dgm:t>
        <a:bodyPr/>
        <a:lstStyle/>
        <a:p>
          <a:endParaRPr lang="en-GB"/>
        </a:p>
      </dgm:t>
    </dgm:pt>
    <dgm:pt modelId="{10218036-70A4-4D64-B242-E0517A352FFE}" type="sibTrans" cxnId="{C312A15A-C65A-42BC-B59A-A23B8B6D3593}">
      <dgm:prSet/>
      <dgm:spPr/>
      <dgm:t>
        <a:bodyPr/>
        <a:lstStyle/>
        <a:p>
          <a:endParaRPr lang="en-GB"/>
        </a:p>
      </dgm:t>
    </dgm:pt>
    <dgm:pt modelId="{594394BC-6EF5-4F9D-B620-96D6CF678196}">
      <dgm:prSet custT="1"/>
      <dgm:spPr/>
      <dgm:t>
        <a:bodyPr/>
        <a:lstStyle/>
        <a:p>
          <a:r>
            <a:rPr lang="en-GB" sz="1100" b="1" i="0" baseline="0" dirty="0"/>
            <a:t>November</a:t>
          </a:r>
          <a:endParaRPr lang="en-GB" sz="1100" b="0" i="0" baseline="0" dirty="0"/>
        </a:p>
        <a:p>
          <a:r>
            <a:rPr lang="en-GB" sz="1100" b="0" i="0" baseline="0" dirty="0"/>
            <a:t>Presenting the final joint statement at the Commission premises </a:t>
          </a:r>
          <a:endParaRPr lang="en-GB" sz="1000" dirty="0"/>
        </a:p>
      </dgm:t>
    </dgm:pt>
    <dgm:pt modelId="{2C13D9E9-DE7B-4376-BA57-E993ADB246DF}" type="parTrans" cxnId="{C499D612-3061-4223-82B1-612F4F517D54}">
      <dgm:prSet/>
      <dgm:spPr/>
      <dgm:t>
        <a:bodyPr/>
        <a:lstStyle/>
        <a:p>
          <a:endParaRPr lang="en-GB"/>
        </a:p>
      </dgm:t>
    </dgm:pt>
    <dgm:pt modelId="{D7E24563-49CC-4D7B-87ED-4DFA921FE5B0}" type="sibTrans" cxnId="{C499D612-3061-4223-82B1-612F4F517D54}">
      <dgm:prSet/>
      <dgm:spPr/>
      <dgm:t>
        <a:bodyPr/>
        <a:lstStyle/>
        <a:p>
          <a:endParaRPr lang="en-GB"/>
        </a:p>
      </dgm:t>
    </dgm:pt>
    <dgm:pt modelId="{398794B9-5C32-40CF-B522-53DE96ABAF6B}" type="pres">
      <dgm:prSet presAssocID="{DA5269D0-2E06-418A-A124-464EF8A00A91}" presName="CompostProcess" presStyleCnt="0">
        <dgm:presLayoutVars>
          <dgm:dir/>
          <dgm:resizeHandles val="exact"/>
        </dgm:presLayoutVars>
      </dgm:prSet>
      <dgm:spPr/>
    </dgm:pt>
    <dgm:pt modelId="{D02E9484-D399-42AE-A820-6BDE83FB7DB3}" type="pres">
      <dgm:prSet presAssocID="{DA5269D0-2E06-418A-A124-464EF8A00A91}" presName="arrow" presStyleLbl="bgShp" presStyleIdx="0" presStyleCnt="1"/>
      <dgm:spPr/>
    </dgm:pt>
    <dgm:pt modelId="{48905010-6F80-4EFA-9519-8AA4B357F527}" type="pres">
      <dgm:prSet presAssocID="{DA5269D0-2E06-418A-A124-464EF8A00A91}" presName="linearProcess" presStyleCnt="0"/>
      <dgm:spPr/>
    </dgm:pt>
    <dgm:pt modelId="{567361B8-2142-40C3-929D-FB3371CBC55D}" type="pres">
      <dgm:prSet presAssocID="{FA079CEE-46D2-4D93-9AB8-B1E7BD5847C3}" presName="textNode" presStyleLbl="node1" presStyleIdx="0" presStyleCnt="4">
        <dgm:presLayoutVars>
          <dgm:bulletEnabled val="1"/>
        </dgm:presLayoutVars>
      </dgm:prSet>
      <dgm:spPr/>
    </dgm:pt>
    <dgm:pt modelId="{5224AE71-D59E-4834-B5AD-03D1ADBD3828}" type="pres">
      <dgm:prSet presAssocID="{287D43B9-BB04-4892-B272-FC14A780B707}" presName="sibTrans" presStyleCnt="0"/>
      <dgm:spPr/>
    </dgm:pt>
    <dgm:pt modelId="{F4361700-22B7-4E2C-8FAB-899F2DF6141D}" type="pres">
      <dgm:prSet presAssocID="{48EC9CA6-FB98-49D7-A26E-6DEFB44DAD24}" presName="textNode" presStyleLbl="node1" presStyleIdx="1" presStyleCnt="4">
        <dgm:presLayoutVars>
          <dgm:bulletEnabled val="1"/>
        </dgm:presLayoutVars>
      </dgm:prSet>
      <dgm:spPr/>
    </dgm:pt>
    <dgm:pt modelId="{37D5A16B-ED24-4024-A0F9-4AC31A2A2361}" type="pres">
      <dgm:prSet presAssocID="{7F9E4527-0F8A-4F65-84B5-6CDA1C9CE84C}" presName="sibTrans" presStyleCnt="0"/>
      <dgm:spPr/>
    </dgm:pt>
    <dgm:pt modelId="{6A2EA4AC-F21F-401D-B401-DC069E973530}" type="pres">
      <dgm:prSet presAssocID="{44B0A8A1-E114-448A-92F5-16348794F7A0}" presName="textNode" presStyleLbl="node1" presStyleIdx="2" presStyleCnt="4">
        <dgm:presLayoutVars>
          <dgm:bulletEnabled val="1"/>
        </dgm:presLayoutVars>
      </dgm:prSet>
      <dgm:spPr/>
    </dgm:pt>
    <dgm:pt modelId="{812993D2-3151-4346-B3FA-2857D5C9D214}" type="pres">
      <dgm:prSet presAssocID="{10218036-70A4-4D64-B242-E0517A352FFE}" presName="sibTrans" presStyleCnt="0"/>
      <dgm:spPr/>
    </dgm:pt>
    <dgm:pt modelId="{82510995-AEDA-4DAA-AB3F-BEFED5EDFD28}" type="pres">
      <dgm:prSet presAssocID="{594394BC-6EF5-4F9D-B620-96D6CF678196}" presName="textNode" presStyleLbl="node1" presStyleIdx="3" presStyleCnt="4">
        <dgm:presLayoutVars>
          <dgm:bulletEnabled val="1"/>
        </dgm:presLayoutVars>
      </dgm:prSet>
      <dgm:spPr/>
    </dgm:pt>
  </dgm:ptLst>
  <dgm:cxnLst>
    <dgm:cxn modelId="{C499D612-3061-4223-82B1-612F4F517D54}" srcId="{DA5269D0-2E06-418A-A124-464EF8A00A91}" destId="{594394BC-6EF5-4F9D-B620-96D6CF678196}" srcOrd="3" destOrd="0" parTransId="{2C13D9E9-DE7B-4376-BA57-E993ADB246DF}" sibTransId="{D7E24563-49CC-4D7B-87ED-4DFA921FE5B0}"/>
    <dgm:cxn modelId="{6569863E-6D92-4E3A-8186-0E96B9EB76BC}" type="presOf" srcId="{FA079CEE-46D2-4D93-9AB8-B1E7BD5847C3}" destId="{567361B8-2142-40C3-929D-FB3371CBC55D}" srcOrd="0" destOrd="0" presId="urn:microsoft.com/office/officeart/2005/8/layout/hProcess9"/>
    <dgm:cxn modelId="{3D0CFE74-EE3A-4C17-ABE6-0FE2B3710D70}" srcId="{DA5269D0-2E06-418A-A124-464EF8A00A91}" destId="{48EC9CA6-FB98-49D7-A26E-6DEFB44DAD24}" srcOrd="1" destOrd="0" parTransId="{F7F39C46-1AEC-4517-A156-CF93CF48A8E8}" sibTransId="{7F9E4527-0F8A-4F65-84B5-6CDA1C9CE84C}"/>
    <dgm:cxn modelId="{C312A15A-C65A-42BC-B59A-A23B8B6D3593}" srcId="{DA5269D0-2E06-418A-A124-464EF8A00A91}" destId="{44B0A8A1-E114-448A-92F5-16348794F7A0}" srcOrd="2" destOrd="0" parTransId="{EE5D4673-2141-4F05-91AA-DBC752197F8E}" sibTransId="{10218036-70A4-4D64-B242-E0517A352FFE}"/>
    <dgm:cxn modelId="{240FD182-A269-47A8-9EB7-F25CB5B2CE72}" type="presOf" srcId="{48EC9CA6-FB98-49D7-A26E-6DEFB44DAD24}" destId="{F4361700-22B7-4E2C-8FAB-899F2DF6141D}" srcOrd="0" destOrd="0" presId="urn:microsoft.com/office/officeart/2005/8/layout/hProcess9"/>
    <dgm:cxn modelId="{7471F0DE-1EE1-4907-85C4-8997E2B7D1EA}" type="presOf" srcId="{DA5269D0-2E06-418A-A124-464EF8A00A91}" destId="{398794B9-5C32-40CF-B522-53DE96ABAF6B}" srcOrd="0" destOrd="0" presId="urn:microsoft.com/office/officeart/2005/8/layout/hProcess9"/>
    <dgm:cxn modelId="{D37D21E7-9223-430D-B88D-C77C3115B61B}" srcId="{DA5269D0-2E06-418A-A124-464EF8A00A91}" destId="{FA079CEE-46D2-4D93-9AB8-B1E7BD5847C3}" srcOrd="0" destOrd="0" parTransId="{5514B178-BA26-474D-BB60-2C28A258A078}" sibTransId="{287D43B9-BB04-4892-B272-FC14A780B707}"/>
    <dgm:cxn modelId="{22AA36EF-07EB-4518-B7F1-12F2A9F77494}" type="presOf" srcId="{594394BC-6EF5-4F9D-B620-96D6CF678196}" destId="{82510995-AEDA-4DAA-AB3F-BEFED5EDFD28}" srcOrd="0" destOrd="0" presId="urn:microsoft.com/office/officeart/2005/8/layout/hProcess9"/>
    <dgm:cxn modelId="{6AF080F0-5EBD-488E-944D-3BBB35F85B4A}" type="presOf" srcId="{44B0A8A1-E114-448A-92F5-16348794F7A0}" destId="{6A2EA4AC-F21F-401D-B401-DC069E973530}" srcOrd="0" destOrd="0" presId="urn:microsoft.com/office/officeart/2005/8/layout/hProcess9"/>
    <dgm:cxn modelId="{7DEA876D-DBD5-45FF-BDB0-5F78FDBEDABD}" type="presParOf" srcId="{398794B9-5C32-40CF-B522-53DE96ABAF6B}" destId="{D02E9484-D399-42AE-A820-6BDE83FB7DB3}" srcOrd="0" destOrd="0" presId="urn:microsoft.com/office/officeart/2005/8/layout/hProcess9"/>
    <dgm:cxn modelId="{79511D5D-B9F9-4990-AB14-5122A76CB78B}" type="presParOf" srcId="{398794B9-5C32-40CF-B522-53DE96ABAF6B}" destId="{48905010-6F80-4EFA-9519-8AA4B357F527}" srcOrd="1" destOrd="0" presId="urn:microsoft.com/office/officeart/2005/8/layout/hProcess9"/>
    <dgm:cxn modelId="{34BDAD42-721E-4AA4-91BE-43A5CD782ADD}" type="presParOf" srcId="{48905010-6F80-4EFA-9519-8AA4B357F527}" destId="{567361B8-2142-40C3-929D-FB3371CBC55D}" srcOrd="0" destOrd="0" presId="urn:microsoft.com/office/officeart/2005/8/layout/hProcess9"/>
    <dgm:cxn modelId="{6A1118AD-8292-483F-9935-A2B6C1311083}" type="presParOf" srcId="{48905010-6F80-4EFA-9519-8AA4B357F527}" destId="{5224AE71-D59E-4834-B5AD-03D1ADBD3828}" srcOrd="1" destOrd="0" presId="urn:microsoft.com/office/officeart/2005/8/layout/hProcess9"/>
    <dgm:cxn modelId="{CE3D9583-F971-4765-AFF6-C1FC0C6763D4}" type="presParOf" srcId="{48905010-6F80-4EFA-9519-8AA4B357F527}" destId="{F4361700-22B7-4E2C-8FAB-899F2DF6141D}" srcOrd="2" destOrd="0" presId="urn:microsoft.com/office/officeart/2005/8/layout/hProcess9"/>
    <dgm:cxn modelId="{AAA1F8AC-A379-42FB-A0B7-BFE54496EAD7}" type="presParOf" srcId="{48905010-6F80-4EFA-9519-8AA4B357F527}" destId="{37D5A16B-ED24-4024-A0F9-4AC31A2A2361}" srcOrd="3" destOrd="0" presId="urn:microsoft.com/office/officeart/2005/8/layout/hProcess9"/>
    <dgm:cxn modelId="{41F6357E-DDBD-4AEA-926D-27DD8864B674}" type="presParOf" srcId="{48905010-6F80-4EFA-9519-8AA4B357F527}" destId="{6A2EA4AC-F21F-401D-B401-DC069E973530}" srcOrd="4" destOrd="0" presId="urn:microsoft.com/office/officeart/2005/8/layout/hProcess9"/>
    <dgm:cxn modelId="{42512295-1286-4272-B01B-B2D3F15BA879}" type="presParOf" srcId="{48905010-6F80-4EFA-9519-8AA4B357F527}" destId="{812993D2-3151-4346-B3FA-2857D5C9D214}" srcOrd="5" destOrd="0" presId="urn:microsoft.com/office/officeart/2005/8/layout/hProcess9"/>
    <dgm:cxn modelId="{F7B9ECBA-5A2E-4566-9585-AAA70558C72E}" type="presParOf" srcId="{48905010-6F80-4EFA-9519-8AA4B357F527}" destId="{82510995-AEDA-4DAA-AB3F-BEFED5EDFD2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E9484-D399-42AE-A820-6BDE83FB7DB3}">
      <dsp:nvSpPr>
        <dsp:cNvPr id="0" name=""/>
        <dsp:cNvSpPr/>
      </dsp:nvSpPr>
      <dsp:spPr>
        <a:xfrm>
          <a:off x="598790" y="0"/>
          <a:ext cx="6786298" cy="416488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7361B8-2142-40C3-929D-FB3371CBC55D}">
      <dsp:nvSpPr>
        <dsp:cNvPr id="0" name=""/>
        <dsp:cNvSpPr/>
      </dsp:nvSpPr>
      <dsp:spPr>
        <a:xfrm>
          <a:off x="2728" y="1249466"/>
          <a:ext cx="1772982" cy="1665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i="0" kern="1200" baseline="0" dirty="0"/>
            <a:t>April – June </a:t>
          </a:r>
          <a:r>
            <a:rPr lang="en-GB" sz="1100" b="0" i="0" kern="1200" baseline="0" dirty="0"/>
            <a:t> </a:t>
          </a:r>
        </a:p>
        <a:p>
          <a:pPr marL="0" lvl="0" indent="0" algn="ctr" defTabSz="488950">
            <a:lnSpc>
              <a:spcPct val="90000"/>
            </a:lnSpc>
            <a:spcBef>
              <a:spcPct val="0"/>
            </a:spcBef>
            <a:spcAft>
              <a:spcPct val="35000"/>
            </a:spcAft>
            <a:buNone/>
          </a:pPr>
          <a:r>
            <a:rPr lang="en-GB" sz="1100" b="0" i="0" kern="1200" baseline="0" dirty="0"/>
            <a:t>gather data and draft the framing paper</a:t>
          </a:r>
          <a:endParaRPr lang="en-GB" sz="1100" kern="1200" dirty="0"/>
        </a:p>
      </dsp:txBody>
      <dsp:txXfrm>
        <a:off x="84053" y="1330791"/>
        <a:ext cx="1610332" cy="1503305"/>
      </dsp:txXfrm>
    </dsp:sp>
    <dsp:sp modelId="{F4361700-22B7-4E2C-8FAB-899F2DF6141D}">
      <dsp:nvSpPr>
        <dsp:cNvPr id="0" name=""/>
        <dsp:cNvSpPr/>
      </dsp:nvSpPr>
      <dsp:spPr>
        <a:xfrm>
          <a:off x="2071208" y="1249466"/>
          <a:ext cx="1772982" cy="1665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i="0" kern="1200" baseline="0" dirty="0"/>
            <a:t>25 June</a:t>
          </a:r>
          <a:r>
            <a:rPr lang="en-GB" sz="1100" b="0" i="0" kern="1200" baseline="0" dirty="0"/>
            <a:t> </a:t>
          </a:r>
        </a:p>
        <a:p>
          <a:pPr marL="0" lvl="0" indent="0" algn="ctr" defTabSz="488950">
            <a:lnSpc>
              <a:spcPct val="90000"/>
            </a:lnSpc>
            <a:spcBef>
              <a:spcPct val="0"/>
            </a:spcBef>
            <a:spcAft>
              <a:spcPct val="35000"/>
            </a:spcAft>
            <a:buNone/>
          </a:pPr>
          <a:r>
            <a:rPr lang="en-GB" sz="1100" b="0" i="0" kern="1200" baseline="0" dirty="0"/>
            <a:t>first WebEx Webinar with the Commission and other members of HPP with the objective to call for comments and endorsement of the framing paper </a:t>
          </a:r>
          <a:endParaRPr lang="en-GB" sz="1100" kern="1200" dirty="0"/>
        </a:p>
      </dsp:txBody>
      <dsp:txXfrm>
        <a:off x="2152533" y="1330791"/>
        <a:ext cx="1610332" cy="1503305"/>
      </dsp:txXfrm>
    </dsp:sp>
    <dsp:sp modelId="{6A2EA4AC-F21F-401D-B401-DC069E973530}">
      <dsp:nvSpPr>
        <dsp:cNvPr id="0" name=""/>
        <dsp:cNvSpPr/>
      </dsp:nvSpPr>
      <dsp:spPr>
        <a:xfrm>
          <a:off x="4139688" y="1249466"/>
          <a:ext cx="1772982" cy="1665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i="0" kern="1200" baseline="0" dirty="0"/>
            <a:t>20 September</a:t>
          </a:r>
          <a:endParaRPr lang="en-GB" sz="1100" b="0" i="0" kern="1200" baseline="0" dirty="0"/>
        </a:p>
        <a:p>
          <a:pPr marL="0" lvl="0" indent="0" algn="ctr" defTabSz="488950">
            <a:lnSpc>
              <a:spcPct val="90000"/>
            </a:lnSpc>
            <a:spcBef>
              <a:spcPct val="0"/>
            </a:spcBef>
            <a:spcAft>
              <a:spcPct val="35000"/>
            </a:spcAft>
            <a:buNone/>
          </a:pPr>
          <a:r>
            <a:rPr lang="en-GB" sz="1100" b="0" i="0" kern="1200" baseline="0" dirty="0"/>
            <a:t>second WebEx Webinar with the Commission and other members of HPP with the objective of gathering input on the joint statement </a:t>
          </a:r>
          <a:endParaRPr lang="en-GB" sz="1100" kern="1200" dirty="0"/>
        </a:p>
      </dsp:txBody>
      <dsp:txXfrm>
        <a:off x="4221013" y="1330791"/>
        <a:ext cx="1610332" cy="1503305"/>
      </dsp:txXfrm>
    </dsp:sp>
    <dsp:sp modelId="{82510995-AEDA-4DAA-AB3F-BEFED5EDFD28}">
      <dsp:nvSpPr>
        <dsp:cNvPr id="0" name=""/>
        <dsp:cNvSpPr/>
      </dsp:nvSpPr>
      <dsp:spPr>
        <a:xfrm>
          <a:off x="6208168" y="1249466"/>
          <a:ext cx="1772982" cy="1665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i="0" kern="1200" baseline="0" dirty="0"/>
            <a:t>November</a:t>
          </a:r>
          <a:endParaRPr lang="en-GB" sz="1100" b="0" i="0" kern="1200" baseline="0" dirty="0"/>
        </a:p>
        <a:p>
          <a:pPr marL="0" lvl="0" indent="0" algn="ctr" defTabSz="488950">
            <a:lnSpc>
              <a:spcPct val="90000"/>
            </a:lnSpc>
            <a:spcBef>
              <a:spcPct val="0"/>
            </a:spcBef>
            <a:spcAft>
              <a:spcPct val="35000"/>
            </a:spcAft>
            <a:buNone/>
          </a:pPr>
          <a:r>
            <a:rPr lang="en-GB" sz="1100" b="0" i="0" kern="1200" baseline="0" dirty="0"/>
            <a:t>Presenting the final joint statement at the Commission premises </a:t>
          </a:r>
          <a:endParaRPr lang="en-GB" sz="1000" kern="1200" dirty="0"/>
        </a:p>
      </dsp:txBody>
      <dsp:txXfrm>
        <a:off x="6289493" y="1330791"/>
        <a:ext cx="1610332" cy="15033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85E31C-DAD0-E647-A174-43F219974E73}" type="datetimeFigureOut">
              <a:rPr lang="de-DE" smtClean="0"/>
              <a:t>24.04.2018</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AC596C-3F7A-414B-859A-5B1D421FD2D7}" type="slidenum">
              <a:rPr lang="de-DE" smtClean="0"/>
              <a:t>‹#›</a:t>
            </a:fld>
            <a:endParaRPr lang="de-DE" dirty="0"/>
          </a:p>
        </p:txBody>
      </p:sp>
    </p:spTree>
    <p:extLst>
      <p:ext uri="{BB962C8B-B14F-4D97-AF65-F5344CB8AC3E}">
        <p14:creationId xmlns:p14="http://schemas.microsoft.com/office/powerpoint/2010/main" val="1589426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D05250-19E6-406A-AFA9-0E458BBFA5C1}" type="datetimeFigureOut">
              <a:rPr lang="en-US" smtClean="0"/>
              <a:t>4/24/2018</a:t>
            </a:fld>
            <a:endParaRPr lang="en-US"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EB4624-8603-4546-A426-462904907FF6}" type="slidenum">
              <a:rPr lang="en-US" smtClean="0"/>
              <a:t>‹#›</a:t>
            </a:fld>
            <a:endParaRPr lang="en-US" dirty="0"/>
          </a:p>
        </p:txBody>
      </p:sp>
    </p:spTree>
    <p:extLst>
      <p:ext uri="{BB962C8B-B14F-4D97-AF65-F5344CB8AC3E}">
        <p14:creationId xmlns:p14="http://schemas.microsoft.com/office/powerpoint/2010/main" val="36413104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p-platform.eu/newsroom/news/SIP-goes-on-tour-in-201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Detailed timeline of the initiative </a:t>
            </a:r>
          </a:p>
          <a:p>
            <a:endParaRPr lang="en-GB" b="1" dirty="0"/>
          </a:p>
          <a:p>
            <a:r>
              <a:rPr lang="en-GB" sz="1200" b="1" kern="1200" dirty="0">
                <a:solidFill>
                  <a:schemeClr val="tx1"/>
                </a:solidFill>
                <a:effectLst/>
                <a:latin typeface="+mn-lt"/>
                <a:ea typeface="+mn-ea"/>
                <a:cs typeface="+mn-cs"/>
              </a:rPr>
              <a:t>Connecting with relevant existing initiatives – April - May</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We are reaching out to the Health Workforce Joint Action, to CHORDIS+ and ECDA to ensure alignment with their initiatives and see how we can fit in/build on them and we aim to include anything relevant that come from these contacts in the next steps of the joint statement</a:t>
            </a:r>
          </a:p>
          <a:p>
            <a:r>
              <a:rPr lang="en-GB" sz="1200" b="1" kern="1200" dirty="0">
                <a:solidFill>
                  <a:schemeClr val="tx1"/>
                </a:solidFill>
                <a:effectLst/>
                <a:latin typeface="+mn-lt"/>
                <a:ea typeface="+mn-ea"/>
                <a:cs typeface="+mn-cs"/>
              </a:rPr>
              <a:t>Information gathering – till mid-May</a:t>
            </a:r>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-We are currently collecting all the relevant data among our networks of partners and endorsers and participants on the EU health policy platform and we are hosting it in the library of the SIP thematic network – we will gather data until the 11 of May</a:t>
            </a:r>
          </a:p>
          <a:p>
            <a:pPr lvl="0"/>
            <a:r>
              <a:rPr lang="en-GB" sz="1200" b="1" kern="1200" dirty="0">
                <a:solidFill>
                  <a:schemeClr val="tx1"/>
                </a:solidFill>
                <a:effectLst/>
                <a:latin typeface="+mn-lt"/>
                <a:ea typeface="+mn-ea"/>
                <a:cs typeface="+mn-cs"/>
              </a:rPr>
              <a:t>We are organising the data  to collect around: </a:t>
            </a:r>
          </a:p>
          <a:p>
            <a:pPr marL="628650" lvl="1" indent="-171450">
              <a:buFontTx/>
              <a:buChar char="-"/>
            </a:pPr>
            <a:r>
              <a:rPr lang="en-GB" sz="1200" kern="1200" dirty="0">
                <a:solidFill>
                  <a:schemeClr val="tx1"/>
                </a:solidFill>
                <a:effectLst/>
                <a:latin typeface="+mn-lt"/>
                <a:ea typeface="+mn-ea"/>
                <a:cs typeface="+mn-cs"/>
              </a:rPr>
              <a:t>Data on the impact of pain on societies, economies and people (on national and/or European Level)</a:t>
            </a:r>
          </a:p>
          <a:p>
            <a:pPr marL="628650" lvl="1" indent="-171450">
              <a:buFontTx/>
              <a:buChar char="-"/>
            </a:pPr>
            <a:r>
              <a:rPr lang="en-GB" sz="1200" kern="1200" dirty="0">
                <a:solidFill>
                  <a:schemeClr val="tx1"/>
                </a:solidFill>
                <a:effectLst/>
                <a:latin typeface="+mn-lt"/>
                <a:ea typeface="+mn-ea"/>
                <a:cs typeface="+mn-cs"/>
              </a:rPr>
              <a:t>examples of policies addressing the societal impact of pain (national and European)</a:t>
            </a:r>
          </a:p>
          <a:p>
            <a:pPr marL="628650" lvl="1" indent="-171450">
              <a:buFontTx/>
              <a:buChar char="-"/>
            </a:pPr>
            <a:r>
              <a:rPr lang="en-GB" sz="1200" kern="1200" dirty="0">
                <a:solidFill>
                  <a:schemeClr val="tx1"/>
                </a:solidFill>
                <a:effectLst/>
                <a:latin typeface="+mn-lt"/>
                <a:ea typeface="+mn-ea"/>
                <a:cs typeface="+mn-cs"/>
              </a:rPr>
              <a:t>examples of advocacy initiatives addressing the societal impact of pain</a:t>
            </a:r>
          </a:p>
          <a:p>
            <a:pPr marL="628650" lvl="1" indent="-171450">
              <a:buFontTx/>
              <a:buChar char="-"/>
            </a:pPr>
            <a:r>
              <a:rPr lang="en-GB" sz="1200" kern="1200" dirty="0">
                <a:solidFill>
                  <a:schemeClr val="tx1"/>
                </a:solidFill>
                <a:effectLst/>
                <a:latin typeface="+mn-lt"/>
                <a:ea typeface="+mn-ea"/>
                <a:cs typeface="+mn-cs"/>
              </a:rPr>
              <a:t>examples of  research initiatives addressing the societal impact of pain</a:t>
            </a:r>
          </a:p>
          <a:p>
            <a:pPr marL="628650" lvl="1" indent="-171450">
              <a:buFontTx/>
              <a:buChar char="-"/>
            </a:pPr>
            <a:r>
              <a:rPr lang="en-GB" sz="1200" kern="1200" dirty="0">
                <a:solidFill>
                  <a:schemeClr val="tx1"/>
                </a:solidFill>
                <a:effectLst/>
                <a:latin typeface="+mn-lt"/>
                <a:ea typeface="+mn-ea"/>
                <a:cs typeface="+mn-cs"/>
              </a:rPr>
              <a:t>examples of  initiatives to educate the health workforce and patients on pain </a:t>
            </a:r>
          </a:p>
          <a:p>
            <a:r>
              <a:rPr lang="en-GB" sz="1200" b="1" kern="1200" dirty="0">
                <a:solidFill>
                  <a:schemeClr val="tx1"/>
                </a:solidFill>
                <a:effectLst/>
                <a:latin typeface="+mn-lt"/>
                <a:ea typeface="+mn-ea"/>
                <a:cs typeface="+mn-cs"/>
              </a:rPr>
              <a:t>Framing paper compilation – till early June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From the 11 of May to early June we will draft a framing paper, build on the evidence collected and outlining issues to be addressed in policy </a:t>
            </a:r>
          </a:p>
          <a:p>
            <a:pPr lvl="0"/>
            <a:r>
              <a:rPr lang="en-GB" sz="1200" kern="1200" dirty="0">
                <a:solidFill>
                  <a:schemeClr val="tx1"/>
                </a:solidFill>
                <a:effectLst/>
                <a:latin typeface="+mn-lt"/>
                <a:ea typeface="+mn-ea"/>
                <a:cs typeface="+mn-cs"/>
              </a:rPr>
              <a:t>- We aim to share the draft framing paper with the Commission and with the thematic network two weeks in advance of our webinar, which will take place on 25 June</a:t>
            </a:r>
          </a:p>
          <a:p>
            <a:r>
              <a:rPr lang="en-GB" sz="1200" b="1" kern="1200" dirty="0">
                <a:solidFill>
                  <a:schemeClr val="tx1"/>
                </a:solidFill>
                <a:effectLst/>
                <a:latin typeface="+mn-lt"/>
                <a:ea typeface="+mn-ea"/>
                <a:cs typeface="+mn-cs"/>
              </a:rPr>
              <a:t>Presentation of 1</a:t>
            </a:r>
            <a:r>
              <a:rPr lang="en-GB" sz="1200" b="1" kern="1200" baseline="30000" dirty="0">
                <a:solidFill>
                  <a:schemeClr val="tx1"/>
                </a:solidFill>
                <a:effectLst/>
                <a:latin typeface="+mn-lt"/>
                <a:ea typeface="+mn-ea"/>
                <a:cs typeface="+mn-cs"/>
              </a:rPr>
              <a:t>t </a:t>
            </a:r>
            <a:r>
              <a:rPr lang="en-GB" sz="1200" b="1" kern="1200" dirty="0">
                <a:solidFill>
                  <a:schemeClr val="tx1"/>
                </a:solidFill>
                <a:effectLst/>
                <a:latin typeface="+mn-lt"/>
                <a:ea typeface="+mn-ea"/>
                <a:cs typeface="+mn-cs"/>
              </a:rPr>
              <a:t>Framing paper document at 1s webinar – 25 June 11.30 am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Present the 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Framing paper and ask stakeholders for their contribution and input on the recommendation</a:t>
            </a:r>
          </a:p>
          <a:p>
            <a:pPr lvl="0"/>
            <a:r>
              <a:rPr lang="en-GB" sz="1200" kern="1200" dirty="0">
                <a:solidFill>
                  <a:schemeClr val="tx1"/>
                </a:solidFill>
                <a:effectLst/>
                <a:latin typeface="+mn-lt"/>
                <a:ea typeface="+mn-ea"/>
                <a:cs typeface="+mn-cs"/>
              </a:rPr>
              <a:t>- Produce the joint statement on the basis of the input received</a:t>
            </a:r>
          </a:p>
          <a:p>
            <a:pPr marL="171450" lvl="0" indent="-171450">
              <a:buFontTx/>
              <a:buChar char="-"/>
            </a:pPr>
            <a:r>
              <a:rPr lang="en-GB" sz="1200" kern="1200" dirty="0">
                <a:solidFill>
                  <a:schemeClr val="tx1"/>
                </a:solidFill>
                <a:effectLst/>
                <a:latin typeface="+mn-lt"/>
                <a:ea typeface="+mn-ea"/>
                <a:cs typeface="+mn-cs"/>
              </a:rPr>
              <a:t>Publish new draft of the joint statement on thematic network, disseminate, further engage stakeholders to ensure input     </a:t>
            </a:r>
          </a:p>
          <a:p>
            <a:pPr marL="0" lvl="0" indent="0">
              <a:buFontTx/>
              <a:buNone/>
            </a:pPr>
            <a:r>
              <a:rPr lang="en-GB" sz="1200" b="1" kern="1200" dirty="0">
                <a:solidFill>
                  <a:schemeClr val="tx1"/>
                </a:solidFill>
                <a:effectLst/>
                <a:latin typeface="+mn-lt"/>
                <a:ea typeface="+mn-ea"/>
                <a:cs typeface="+mn-cs"/>
              </a:rPr>
              <a:t>Presentation of Framing paper and Joint Statement at 2</a:t>
            </a:r>
            <a:r>
              <a:rPr lang="en-GB" sz="1200" b="1" kern="1200" baseline="30000" dirty="0">
                <a:solidFill>
                  <a:schemeClr val="tx1"/>
                </a:solidFill>
                <a:effectLst/>
                <a:latin typeface="+mn-lt"/>
                <a:ea typeface="+mn-ea"/>
                <a:cs typeface="+mn-cs"/>
              </a:rPr>
              <a:t>nd</a:t>
            </a:r>
            <a:r>
              <a:rPr lang="en-GB" sz="1200" b="1" kern="1200" dirty="0">
                <a:solidFill>
                  <a:schemeClr val="tx1"/>
                </a:solidFill>
                <a:effectLst/>
                <a:latin typeface="+mn-lt"/>
                <a:ea typeface="+mn-ea"/>
                <a:cs typeface="+mn-cs"/>
              </a:rPr>
              <a:t> webinar – 20  September 11.30 am</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Present Joint statement/call to action and ask stakeholders for their contribution and input </a:t>
            </a:r>
          </a:p>
          <a:p>
            <a:r>
              <a:rPr lang="en-GB" sz="1200" kern="1200" dirty="0">
                <a:solidFill>
                  <a:schemeClr val="tx1"/>
                </a:solidFill>
                <a:effectLst/>
                <a:latin typeface="+mn-lt"/>
                <a:ea typeface="+mn-ea"/>
                <a:cs typeface="+mn-cs"/>
              </a:rPr>
              <a:t>- Produce final joint statement on the basis of the input received and present it to the Commission</a:t>
            </a:r>
            <a:r>
              <a:rPr lang="en-GB" sz="1200" b="1" kern="1200" dirty="0">
                <a:solidFill>
                  <a:schemeClr val="tx1"/>
                </a:solidFill>
                <a:effectLst/>
                <a:latin typeface="+mn-lt"/>
                <a:ea typeface="+mn-ea"/>
                <a:cs typeface="+mn-cs"/>
              </a:rPr>
              <a:t> - November date TBC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EB4624-8603-4546-A426-462904907FF6}" type="slidenum">
              <a:rPr lang="en-US" smtClean="0"/>
              <a:t>10</a:t>
            </a:fld>
            <a:endParaRPr lang="en-US" dirty="0"/>
          </a:p>
        </p:txBody>
      </p:sp>
    </p:spTree>
    <p:extLst>
      <p:ext uri="{BB962C8B-B14F-4D97-AF65-F5344CB8AC3E}">
        <p14:creationId xmlns:p14="http://schemas.microsoft.com/office/powerpoint/2010/main" val="32382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Further info on how to engage </a:t>
            </a:r>
          </a:p>
          <a:p>
            <a:r>
              <a:rPr lang="en-GB" dirty="0"/>
              <a:t>Documents here above could represent your own organisation’s initiatives, or initiatives and actions that you know they exist and you think they relate to the proposed subjects. We are building a knowledge base and would like to include as much as possible of the literature on these Topics.</a:t>
            </a:r>
          </a:p>
          <a:p>
            <a:r>
              <a:rPr lang="en-GB" b="1" dirty="0"/>
              <a:t>How to contribute exactly?</a:t>
            </a:r>
          </a:p>
          <a:p>
            <a:r>
              <a:rPr lang="en-GB" dirty="0"/>
              <a:t>You can send the documents or relevant links to sources to Vittoria.carraro@efic.org and at a.pop@pae-eu.eu. Should you have any doubts or questions, please don’t hesitate to contact us both at the same addresses.</a:t>
            </a:r>
          </a:p>
          <a:p>
            <a:r>
              <a:rPr lang="en-GB" dirty="0"/>
              <a:t>Specifications on the documents: we understand that there are a lot of initiatives in several European languages, but for the scope of this initiatives we need to limit ourselves to </a:t>
            </a:r>
            <a:r>
              <a:rPr lang="en-GB" b="1" dirty="0"/>
              <a:t>English.</a:t>
            </a:r>
          </a:p>
          <a:p>
            <a:r>
              <a:rPr lang="en-GB" dirty="0"/>
              <a:t>To engage with the Societal Impact of Pain partners at national level, please follow our ongoing work on creating national societal impact of pain platforms </a:t>
            </a:r>
            <a:r>
              <a:rPr lang="en-GB" dirty="0">
                <a:hlinkClick r:id="rId3"/>
              </a:rPr>
              <a:t>here</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Please provide your contribution </a:t>
            </a:r>
            <a:r>
              <a:rPr lang="en-GB" sz="1200" b="1" dirty="0"/>
              <a:t>by the 11th May 2018.</a:t>
            </a:r>
          </a:p>
          <a:p>
            <a:endParaRPr lang="en-GB" dirty="0"/>
          </a:p>
        </p:txBody>
      </p:sp>
      <p:sp>
        <p:nvSpPr>
          <p:cNvPr id="4" name="Slide Number Placeholder 3"/>
          <p:cNvSpPr>
            <a:spLocks noGrp="1"/>
          </p:cNvSpPr>
          <p:nvPr>
            <p:ph type="sldNum" sz="quarter" idx="10"/>
          </p:nvPr>
        </p:nvSpPr>
        <p:spPr/>
        <p:txBody>
          <a:bodyPr/>
          <a:lstStyle/>
          <a:p>
            <a:fld id="{30EB4624-8603-4546-A426-462904907FF6}" type="slidenum">
              <a:rPr lang="en-US" smtClean="0"/>
              <a:t>11</a:t>
            </a:fld>
            <a:endParaRPr lang="en-US" dirty="0"/>
          </a:p>
        </p:txBody>
      </p:sp>
    </p:spTree>
    <p:extLst>
      <p:ext uri="{BB962C8B-B14F-4D97-AF65-F5344CB8AC3E}">
        <p14:creationId xmlns:p14="http://schemas.microsoft.com/office/powerpoint/2010/main" val="2020808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hyperlink" Target="http://www.sip-platform.eu/"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gradFill>
          <a:gsLst>
            <a:gs pos="0">
              <a:schemeClr val="accent6">
                <a:lumMod val="20000"/>
                <a:lumOff val="80000"/>
              </a:schemeClr>
            </a:gs>
            <a:gs pos="100000">
              <a:schemeClr val="bg1"/>
            </a:gs>
          </a:gsLst>
          <a:lin ang="0" scaled="1"/>
        </a:gra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95187" y="2107483"/>
            <a:ext cx="5257258" cy="1470128"/>
          </a:xfrm>
          <a:prstGeom prst="rect">
            <a:avLst/>
          </a:prstGeom>
        </p:spPr>
        <p:txBody>
          <a:bodyPr lIns="0" tIns="0" rIns="0" bIns="0" anchor="t" anchorCtr="0">
            <a:noAutofit/>
          </a:bodyPr>
          <a:lstStyle>
            <a:lvl1pPr algn="l">
              <a:defRPr sz="3600" cap="all">
                <a:solidFill>
                  <a:schemeClr val="accent1"/>
                </a:solidFill>
                <a:latin typeface="Arial"/>
                <a:cs typeface="Arial"/>
              </a:defRPr>
            </a:lvl1pPr>
          </a:lstStyle>
          <a:p>
            <a:r>
              <a:rPr lang="de-DE" dirty="0"/>
              <a:t>MASTERTITELFORMAT BEARBEITEN</a:t>
            </a:r>
          </a:p>
        </p:txBody>
      </p:sp>
      <p:sp>
        <p:nvSpPr>
          <p:cNvPr id="3" name="Untertitel 2"/>
          <p:cNvSpPr>
            <a:spLocks noGrp="1"/>
          </p:cNvSpPr>
          <p:nvPr userDrawn="1">
            <p:ph type="subTitle" idx="1"/>
          </p:nvPr>
        </p:nvSpPr>
        <p:spPr>
          <a:xfrm>
            <a:off x="795187" y="3577611"/>
            <a:ext cx="5257258" cy="587777"/>
          </a:xfrm>
          <a:prstGeom prst="rect">
            <a:avLst/>
          </a:prstGeom>
        </p:spPr>
        <p:txBody>
          <a:bodyPr lIns="0" tIns="0" rIns="0" bIns="0">
            <a:normAutofit/>
          </a:bodyPr>
          <a:lstStyle>
            <a:lvl1pPr marL="0" indent="0" algn="l">
              <a:buNone/>
              <a:defRPr sz="2000">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pic>
        <p:nvPicPr>
          <p:cNvPr id="4" name="Bild 3" descr="Logo_SIP_4C.ai"/>
          <p:cNvPicPr>
            <a:picLocks noChangeAspect="1"/>
          </p:cNvPicPr>
          <p:nvPr userDrawn="1"/>
        </p:nvPicPr>
        <p:blipFill rotWithShape="1">
          <a:blip r:embed="rId2">
            <a:extLst>
              <a:ext uri="{28A0092B-C50C-407E-A947-70E740481C1C}">
                <a14:useLocalDpi xmlns:a14="http://schemas.microsoft.com/office/drawing/2010/main" val="0"/>
              </a:ext>
            </a:extLst>
          </a:blip>
          <a:srcRect l="35659" t="18891" r="34162" b="50994"/>
          <a:stretch/>
        </p:blipFill>
        <p:spPr>
          <a:xfrm>
            <a:off x="7406024" y="423780"/>
            <a:ext cx="1274684" cy="1800000"/>
          </a:xfrm>
          <a:prstGeom prst="rect">
            <a:avLst/>
          </a:prstGeom>
        </p:spPr>
      </p:pic>
      <p:pic>
        <p:nvPicPr>
          <p:cNvPr id="6" name="Bild 5" descr="blaue Fläche.png"/>
          <p:cNvPicPr>
            <a:picLocks/>
          </p:cNvPicPr>
          <p:nvPr userDrawn="1"/>
        </p:nvPicPr>
        <p:blipFill rotWithShape="1">
          <a:blip r:embed="rId3">
            <a:extLst>
              <a:ext uri="{28A0092B-C50C-407E-A947-70E740481C1C}">
                <a14:useLocalDpi xmlns:a14="http://schemas.microsoft.com/office/drawing/2010/main" val="0"/>
              </a:ext>
            </a:extLst>
          </a:blip>
          <a:srcRect/>
          <a:stretch/>
        </p:blipFill>
        <p:spPr>
          <a:xfrm>
            <a:off x="536400" y="0"/>
            <a:ext cx="8607600" cy="283567"/>
          </a:xfrm>
          <a:prstGeom prst="rect">
            <a:avLst/>
          </a:prstGeom>
        </p:spPr>
      </p:pic>
      <p:sp>
        <p:nvSpPr>
          <p:cNvPr id="7" name="Rectangle 6"/>
          <p:cNvSpPr/>
          <p:nvPr userDrawn="1"/>
        </p:nvSpPr>
        <p:spPr>
          <a:xfrm>
            <a:off x="8628952" y="6202392"/>
            <a:ext cx="515048" cy="6556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1" name="Bild 16" descr="Disclaimer-Logos.png"/>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493269" y="5925696"/>
            <a:ext cx="1125243" cy="777600"/>
          </a:xfrm>
          <a:prstGeom prst="rect">
            <a:avLst/>
          </a:prstGeom>
        </p:spPr>
      </p:pic>
      <p:pic>
        <p:nvPicPr>
          <p:cNvPr id="12" name="Bild 8" descr="Disclaimer-Logos.png"/>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2717137" y="5925696"/>
            <a:ext cx="1075429" cy="777600"/>
          </a:xfrm>
          <a:prstGeom prst="rect">
            <a:avLst/>
          </a:prstGeom>
        </p:spPr>
      </p:pic>
      <p:pic>
        <p:nvPicPr>
          <p:cNvPr id="14" name="Bild 10" descr="Disclaimer-Logos.png"/>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7528960" y="5925696"/>
            <a:ext cx="1086868" cy="777600"/>
          </a:xfrm>
          <a:prstGeom prst="rect">
            <a:avLst/>
          </a:prstGeom>
        </p:spPr>
      </p:pic>
      <p:pic>
        <p:nvPicPr>
          <p:cNvPr id="17" name="Picture 16"/>
          <p:cNvPicPr>
            <a:picLocks noChangeAspect="1"/>
          </p:cNvPicPr>
          <p:nvPr userDrawn="1"/>
        </p:nvPicPr>
        <p:blipFill>
          <a:blip r:embed="rId7"/>
          <a:stretch>
            <a:fillRect/>
          </a:stretch>
        </p:blipFill>
        <p:spPr>
          <a:xfrm>
            <a:off x="5069276" y="6028444"/>
            <a:ext cx="1509382" cy="572104"/>
          </a:xfrm>
          <a:prstGeom prst="rect">
            <a:avLst/>
          </a:prstGeom>
        </p:spPr>
      </p:pic>
    </p:spTree>
    <p:extLst>
      <p:ext uri="{BB962C8B-B14F-4D97-AF65-F5344CB8AC3E}">
        <p14:creationId xmlns:p14="http://schemas.microsoft.com/office/powerpoint/2010/main" val="279161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line image">
    <p:spTree>
      <p:nvGrpSpPr>
        <p:cNvPr id="1" name=""/>
        <p:cNvGrpSpPr/>
        <p:nvPr/>
      </p:nvGrpSpPr>
      <p:grpSpPr>
        <a:xfrm>
          <a:off x="0" y="0"/>
          <a:ext cx="0" cy="0"/>
          <a:chOff x="0" y="0"/>
          <a:chExt cx="0" cy="0"/>
        </a:xfrm>
      </p:grpSpPr>
      <p:pic>
        <p:nvPicPr>
          <p:cNvPr id="5" name="Bild 10" descr="blaue Fläche.png"/>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534986" y="0"/>
            <a:ext cx="8640166" cy="1023306"/>
          </a:xfrm>
          <a:prstGeom prst="rect">
            <a:avLst/>
          </a:prstGeom>
        </p:spPr>
      </p:pic>
      <p:sp>
        <p:nvSpPr>
          <p:cNvPr id="6" name="Titel 1"/>
          <p:cNvSpPr>
            <a:spLocks noGrp="1"/>
          </p:cNvSpPr>
          <p:nvPr>
            <p:ph type="title"/>
          </p:nvPr>
        </p:nvSpPr>
        <p:spPr>
          <a:xfrm>
            <a:off x="746124" y="8"/>
            <a:ext cx="7869239" cy="1000456"/>
          </a:xfrm>
          <a:prstGeom prst="rect">
            <a:avLst/>
          </a:prstGeom>
        </p:spPr>
        <p:txBody>
          <a:bodyPr anchor="ctr"/>
          <a:lstStyle>
            <a:lvl1pPr>
              <a:defRPr cap="all">
                <a:solidFill>
                  <a:schemeClr val="bg1"/>
                </a:solidFill>
              </a:defRPr>
            </a:lvl1pPr>
          </a:lstStyle>
          <a:p>
            <a:r>
              <a:rPr lang="de-DE" dirty="0"/>
              <a:t>Mastertitelformat bearbeiten</a:t>
            </a:r>
            <a:endParaRPr lang="en-GB" dirty="0"/>
          </a:p>
        </p:txBody>
      </p:sp>
      <p:sp>
        <p:nvSpPr>
          <p:cNvPr id="8" name="Online Image Placeholder 7"/>
          <p:cNvSpPr>
            <a:spLocks noGrp="1"/>
          </p:cNvSpPr>
          <p:nvPr>
            <p:ph type="clipArt" sz="quarter" idx="15"/>
          </p:nvPr>
        </p:nvSpPr>
        <p:spPr>
          <a:xfrm>
            <a:off x="534986" y="1278000"/>
            <a:ext cx="8080377" cy="4614862"/>
          </a:xfrm>
          <a:prstGeom prst="rect">
            <a:avLst/>
          </a:prstGeom>
        </p:spPr>
        <p:txBody>
          <a:bodyPr/>
          <a:lstStyle/>
          <a:p>
            <a:endParaRPr lang="en-GB" dirty="0"/>
          </a:p>
        </p:txBody>
      </p:sp>
    </p:spTree>
    <p:extLst>
      <p:ext uri="{BB962C8B-B14F-4D97-AF65-F5344CB8AC3E}">
        <p14:creationId xmlns:p14="http://schemas.microsoft.com/office/powerpoint/2010/main" val="153493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break">
    <p:bg>
      <p:bgPr>
        <a:gradFill>
          <a:gsLst>
            <a:gs pos="0">
              <a:schemeClr val="accent6">
                <a:lumMod val="20000"/>
                <a:lumOff val="80000"/>
              </a:schemeClr>
            </a:gs>
            <a:gs pos="100000">
              <a:schemeClr val="bg1"/>
            </a:gs>
          </a:gsLst>
          <a:lin ang="0" scaled="1"/>
        </a:gradFill>
        <a:effectLst/>
      </p:bgPr>
    </p:bg>
    <p:spTree>
      <p:nvGrpSpPr>
        <p:cNvPr id="1" name=""/>
        <p:cNvGrpSpPr/>
        <p:nvPr/>
      </p:nvGrpSpPr>
      <p:grpSpPr>
        <a:xfrm>
          <a:off x="0" y="0"/>
          <a:ext cx="0" cy="0"/>
          <a:chOff x="0" y="0"/>
          <a:chExt cx="0" cy="0"/>
        </a:xfrm>
      </p:grpSpPr>
      <p:pic>
        <p:nvPicPr>
          <p:cNvPr id="9" name="Bild 10" descr="blaue Fläche.png"/>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534986" y="0"/>
            <a:ext cx="8640166" cy="1023306"/>
          </a:xfrm>
          <a:prstGeom prst="rect">
            <a:avLst/>
          </a:prstGeom>
        </p:spPr>
      </p:pic>
      <p:sp>
        <p:nvSpPr>
          <p:cNvPr id="7" name="Titel 1"/>
          <p:cNvSpPr>
            <a:spLocks noGrp="1"/>
          </p:cNvSpPr>
          <p:nvPr>
            <p:ph type="title"/>
          </p:nvPr>
        </p:nvSpPr>
        <p:spPr>
          <a:xfrm>
            <a:off x="746124" y="8"/>
            <a:ext cx="7861654" cy="1000456"/>
          </a:xfrm>
          <a:prstGeom prst="rect">
            <a:avLst/>
          </a:prstGeom>
        </p:spPr>
        <p:txBody>
          <a:bodyPr anchor="ctr"/>
          <a:lstStyle>
            <a:lvl1pPr>
              <a:defRPr cap="all">
                <a:solidFill>
                  <a:schemeClr val="bg1"/>
                </a:solidFill>
              </a:defRPr>
            </a:lvl1pPr>
          </a:lstStyle>
          <a:p>
            <a:r>
              <a:rPr lang="de-DE" dirty="0"/>
              <a:t>Mastertitelformat bearbeiten</a:t>
            </a:r>
            <a:endParaRPr lang="en-GB" dirty="0"/>
          </a:p>
        </p:txBody>
      </p:sp>
      <p:sp>
        <p:nvSpPr>
          <p:cNvPr id="11" name="Textplatzhalter 13"/>
          <p:cNvSpPr>
            <a:spLocks noGrp="1"/>
          </p:cNvSpPr>
          <p:nvPr>
            <p:ph type="body" sz="quarter" idx="10"/>
          </p:nvPr>
        </p:nvSpPr>
        <p:spPr>
          <a:xfrm>
            <a:off x="534986" y="1278000"/>
            <a:ext cx="8080377" cy="3837292"/>
          </a:xfrm>
          <a:prstGeom prst="rect">
            <a:avLst/>
          </a:prstGeom>
        </p:spPr>
        <p:txBody>
          <a:bodyPr lIns="0" tIns="0" rIns="0" bIns="0"/>
          <a:lstStyle>
            <a:lvl1pPr marL="0" indent="0" algn="ctr">
              <a:spcBef>
                <a:spcPts val="0"/>
              </a:spcBef>
              <a:spcAft>
                <a:spcPts val="600"/>
              </a:spcAft>
              <a:buFontTx/>
              <a:buNone/>
              <a:defRPr sz="4000" b="0" i="0" baseline="0">
                <a:solidFill>
                  <a:schemeClr val="tx1"/>
                </a:solidFill>
              </a:defRPr>
            </a:lvl1pPr>
            <a:lvl2pPr marL="0" indent="0">
              <a:spcBef>
                <a:spcPts val="0"/>
              </a:spcBef>
              <a:spcAft>
                <a:spcPts val="400"/>
              </a:spcAft>
              <a:buFontTx/>
              <a:buNone/>
              <a:defRPr sz="1600" baseline="0"/>
            </a:lvl2pPr>
            <a:lvl3pPr marL="198000" indent="-198000">
              <a:spcBef>
                <a:spcPts val="0"/>
              </a:spcBef>
              <a:spcAft>
                <a:spcPts val="400"/>
              </a:spcAft>
              <a:buSzPct val="110000"/>
              <a:defRPr/>
            </a:lvl3pPr>
            <a:lvl4pPr marL="406800" indent="-198000">
              <a:spcBef>
                <a:spcPts val="0"/>
              </a:spcBef>
              <a:spcAft>
                <a:spcPts val="400"/>
              </a:spcAft>
              <a:buSzPct val="110000"/>
              <a:defRPr sz="1600" baseline="0"/>
            </a:lvl4pPr>
            <a:lvl5pPr marL="586800" indent="-198000">
              <a:spcBef>
                <a:spcPts val="0"/>
              </a:spcBef>
              <a:spcAft>
                <a:spcPts val="400"/>
              </a:spcAft>
              <a:buSzPct val="110000"/>
              <a:buFont typeface="Symbol" charset="2"/>
              <a:buChar char="-"/>
              <a:defRPr sz="1600" baseline="0"/>
            </a:lvl5pPr>
          </a:lstStyle>
          <a:p>
            <a:pPr lvl="0"/>
            <a:r>
              <a:rPr lang="de-DE" dirty="0"/>
              <a:t>Mastertextformat bearbeiten</a:t>
            </a:r>
          </a:p>
        </p:txBody>
      </p:sp>
    </p:spTree>
    <p:extLst>
      <p:ext uri="{BB962C8B-B14F-4D97-AF65-F5344CB8AC3E}">
        <p14:creationId xmlns:p14="http://schemas.microsoft.com/office/powerpoint/2010/main" val="32402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
    <p:bg>
      <p:bgPr>
        <a:gradFill>
          <a:gsLst>
            <a:gs pos="0">
              <a:schemeClr val="accent6">
                <a:lumMod val="20000"/>
                <a:lumOff val="80000"/>
              </a:schemeClr>
            </a:gs>
            <a:gs pos="100000">
              <a:schemeClr val="bg1"/>
            </a:gs>
          </a:gsLst>
          <a:lin ang="0" scaled="1"/>
        </a:gradFill>
        <a:effectLst/>
      </p:bgPr>
    </p:bg>
    <p:spTree>
      <p:nvGrpSpPr>
        <p:cNvPr id="1" name=""/>
        <p:cNvGrpSpPr/>
        <p:nvPr/>
      </p:nvGrpSpPr>
      <p:grpSpPr>
        <a:xfrm>
          <a:off x="0" y="0"/>
          <a:ext cx="0" cy="0"/>
          <a:chOff x="0" y="0"/>
          <a:chExt cx="0" cy="0"/>
        </a:xfrm>
      </p:grpSpPr>
      <p:sp>
        <p:nvSpPr>
          <p:cNvPr id="16" name="Textfeld 15"/>
          <p:cNvSpPr txBox="1"/>
          <p:nvPr userDrawn="1"/>
        </p:nvSpPr>
        <p:spPr>
          <a:xfrm>
            <a:off x="534985" y="1278000"/>
            <a:ext cx="8080377" cy="2646878"/>
          </a:xfrm>
          <a:prstGeom prst="rect">
            <a:avLst/>
          </a:prstGeom>
          <a:noFill/>
        </p:spPr>
        <p:txBody>
          <a:bodyPr wrap="square" lIns="0" tIns="0" rIns="0" bIns="0" rtlCol="0">
            <a:spAutoFit/>
          </a:bodyPr>
          <a:lstStyle/>
          <a:p>
            <a:pPr algn="ctr"/>
            <a:r>
              <a:rPr lang="en-US" sz="2000" dirty="0">
                <a:solidFill>
                  <a:schemeClr val="accent2"/>
                </a:solidFill>
              </a:rPr>
              <a:t>The scientific framework of the “Societal Impact of Pain” (SIP) platform is under the responsibility of the European Pain Federation EFIC</a:t>
            </a:r>
            <a:r>
              <a:rPr lang="en-US" sz="2000" baseline="30000" dirty="0">
                <a:solidFill>
                  <a:schemeClr val="accent2"/>
                </a:solidFill>
              </a:rPr>
              <a:t>®</a:t>
            </a:r>
            <a:r>
              <a:rPr lang="en-US" sz="2000" dirty="0">
                <a:solidFill>
                  <a:schemeClr val="accent2"/>
                </a:solidFill>
              </a:rPr>
              <a:t>. Cooperation partners for SIP are Pain Alliance Europe (PAE) and Active Citizenship Network (ACN). The pharmaceutical company Grünenthal GmbH is responsible for funding and non-financial support (e.g. logistical support).</a:t>
            </a:r>
          </a:p>
          <a:p>
            <a:pPr algn="just"/>
            <a:endParaRPr lang="en-US" sz="2800" dirty="0">
              <a:solidFill>
                <a:schemeClr val="accent2"/>
              </a:solidFill>
            </a:endParaRPr>
          </a:p>
          <a:p>
            <a:pPr algn="ctr"/>
            <a:r>
              <a:rPr lang="en-US" sz="2400" b="1" dirty="0">
                <a:solidFill>
                  <a:schemeClr val="accent2"/>
                </a:solidFill>
                <a:hlinkClick r:id="rId2"/>
              </a:rPr>
              <a:t>www.sip-platform.eu</a:t>
            </a:r>
            <a:endParaRPr lang="en-GB" sz="2400" b="1" dirty="0">
              <a:solidFill>
                <a:schemeClr val="accent2"/>
              </a:solidFill>
            </a:endParaRPr>
          </a:p>
        </p:txBody>
      </p:sp>
      <p:pic>
        <p:nvPicPr>
          <p:cNvPr id="17" name="Bild 16" descr="Disclaimer-Logos.pn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236460" y="5068287"/>
            <a:ext cx="1125243" cy="777600"/>
          </a:xfrm>
          <a:prstGeom prst="rect">
            <a:avLst/>
          </a:prstGeom>
        </p:spPr>
      </p:pic>
      <p:pic>
        <p:nvPicPr>
          <p:cNvPr id="9" name="Bild 8" descr="Disclaimer-Logos.png"/>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2979648" y="5037617"/>
            <a:ext cx="1075429" cy="777600"/>
          </a:xfrm>
          <a:prstGeom prst="rect">
            <a:avLst/>
          </a:prstGeom>
        </p:spPr>
      </p:pic>
      <p:pic>
        <p:nvPicPr>
          <p:cNvPr id="10" name="Bild 9" descr="Disclaimer-Logos.png"/>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4673022" y="5090966"/>
            <a:ext cx="1539145" cy="777600"/>
          </a:xfrm>
          <a:prstGeom prst="rect">
            <a:avLst/>
          </a:prstGeom>
        </p:spPr>
      </p:pic>
      <p:pic>
        <p:nvPicPr>
          <p:cNvPr id="11" name="Bild 10" descr="Disclaimer-Logos.png"/>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6874677" y="5060296"/>
            <a:ext cx="1086868" cy="777600"/>
          </a:xfrm>
          <a:prstGeom prst="rect">
            <a:avLst/>
          </a:prstGeom>
        </p:spPr>
      </p:pic>
      <p:pic>
        <p:nvPicPr>
          <p:cNvPr id="14" name="Bild 5" descr="blaue Fläche.png"/>
          <p:cNvPicPr>
            <a:picLocks/>
          </p:cNvPicPr>
          <p:nvPr userDrawn="1"/>
        </p:nvPicPr>
        <p:blipFill rotWithShape="1">
          <a:blip r:embed="rId7">
            <a:extLst>
              <a:ext uri="{28A0092B-C50C-407E-A947-70E740481C1C}">
                <a14:useLocalDpi xmlns:a14="http://schemas.microsoft.com/office/drawing/2010/main" val="0"/>
              </a:ext>
            </a:extLst>
          </a:blip>
          <a:srcRect/>
          <a:stretch/>
        </p:blipFill>
        <p:spPr>
          <a:xfrm>
            <a:off x="536400" y="0"/>
            <a:ext cx="8607600" cy="283567"/>
          </a:xfrm>
          <a:prstGeom prst="rect">
            <a:avLst/>
          </a:prstGeom>
        </p:spPr>
      </p:pic>
    </p:spTree>
    <p:extLst>
      <p:ext uri="{BB962C8B-B14F-4D97-AF65-F5344CB8AC3E}">
        <p14:creationId xmlns:p14="http://schemas.microsoft.com/office/powerpoint/2010/main" val="194310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1" name="Bild 10" descr="blaue Fläche.png"/>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534986" y="0"/>
            <a:ext cx="8640166" cy="1023306"/>
          </a:xfrm>
          <a:prstGeom prst="rect">
            <a:avLst/>
          </a:prstGeom>
        </p:spPr>
      </p:pic>
      <p:sp>
        <p:nvSpPr>
          <p:cNvPr id="10" name="Titel 1"/>
          <p:cNvSpPr>
            <a:spLocks noGrp="1"/>
          </p:cNvSpPr>
          <p:nvPr>
            <p:ph type="title"/>
          </p:nvPr>
        </p:nvSpPr>
        <p:spPr>
          <a:xfrm>
            <a:off x="534986" y="8"/>
            <a:ext cx="8080377" cy="1000456"/>
          </a:xfrm>
          <a:prstGeom prst="rect">
            <a:avLst/>
          </a:prstGeom>
        </p:spPr>
        <p:txBody>
          <a:bodyPr anchor="ctr"/>
          <a:lstStyle>
            <a:lvl1pPr>
              <a:defRPr cap="all">
                <a:solidFill>
                  <a:schemeClr val="bg1"/>
                </a:solidFill>
              </a:defRPr>
            </a:lvl1pPr>
          </a:lstStyle>
          <a:p>
            <a:r>
              <a:rPr lang="de-DE" dirty="0"/>
              <a:t>Mastertitelformat bearbeiten</a:t>
            </a:r>
            <a:endParaRPr lang="en-GB" dirty="0"/>
          </a:p>
        </p:txBody>
      </p:sp>
      <p:sp>
        <p:nvSpPr>
          <p:cNvPr id="14" name="Textplatzhalter 13"/>
          <p:cNvSpPr>
            <a:spLocks noGrp="1"/>
          </p:cNvSpPr>
          <p:nvPr>
            <p:ph type="body" sz="quarter" idx="10"/>
          </p:nvPr>
        </p:nvSpPr>
        <p:spPr>
          <a:xfrm>
            <a:off x="534986" y="1765649"/>
            <a:ext cx="8080377" cy="4306887"/>
          </a:xfrm>
          <a:prstGeom prst="rect">
            <a:avLst/>
          </a:prstGeom>
        </p:spPr>
        <p:txBody>
          <a:bodyPr lIns="0" tIns="0" rIns="0" bIns="0"/>
          <a:lstStyle>
            <a:lvl1pPr marL="0" indent="0">
              <a:spcBef>
                <a:spcPts val="0"/>
              </a:spcBef>
              <a:spcAft>
                <a:spcPts val="600"/>
              </a:spcAft>
              <a:buFontTx/>
              <a:buNone/>
              <a:defRPr sz="2000" b="1" i="0" baseline="0">
                <a:solidFill>
                  <a:schemeClr val="accent2"/>
                </a:solidFill>
              </a:defRPr>
            </a:lvl1pPr>
            <a:lvl2pPr marL="0" indent="0">
              <a:spcBef>
                <a:spcPts val="0"/>
              </a:spcBef>
              <a:spcAft>
                <a:spcPts val="400"/>
              </a:spcAft>
              <a:buFontTx/>
              <a:buNone/>
              <a:defRPr sz="1800" baseline="0"/>
            </a:lvl2pPr>
            <a:lvl3pPr marL="342900" indent="-342900">
              <a:spcBef>
                <a:spcPts val="0"/>
              </a:spcBef>
              <a:spcAft>
                <a:spcPts val="400"/>
              </a:spcAft>
              <a:buSzPct val="100000"/>
              <a:buFont typeface="Arial" panose="020B0604020202020204" pitchFamily="34" charset="0"/>
              <a:buChar char="•"/>
              <a:defRPr sz="1800"/>
            </a:lvl3pPr>
            <a:lvl4pPr marL="551700" indent="-342900">
              <a:spcBef>
                <a:spcPts val="0"/>
              </a:spcBef>
              <a:spcAft>
                <a:spcPts val="400"/>
              </a:spcAft>
              <a:buSzPct val="100000"/>
              <a:buFont typeface="Arial" panose="020B0604020202020204" pitchFamily="34" charset="0"/>
              <a:buChar char="•"/>
              <a:defRPr sz="1800" baseline="0"/>
            </a:lvl4pPr>
            <a:lvl5pPr marL="731700" indent="-342900">
              <a:spcBef>
                <a:spcPts val="0"/>
              </a:spcBef>
              <a:spcAft>
                <a:spcPts val="400"/>
              </a:spcAft>
              <a:buSzPct val="100000"/>
              <a:buFont typeface="Arial" panose="020B0604020202020204" pitchFamily="34" charset="0"/>
              <a:buChar char="•"/>
              <a:defRPr sz="1600" baseline="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134035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89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5" name="Bild 10" descr="blaue Fläche.png"/>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534986" y="0"/>
            <a:ext cx="8640166" cy="1023306"/>
          </a:xfrm>
          <a:prstGeom prst="rect">
            <a:avLst/>
          </a:prstGeom>
        </p:spPr>
      </p:pic>
      <p:sp>
        <p:nvSpPr>
          <p:cNvPr id="6" name="Titel 1"/>
          <p:cNvSpPr>
            <a:spLocks noGrp="1"/>
          </p:cNvSpPr>
          <p:nvPr>
            <p:ph type="title"/>
          </p:nvPr>
        </p:nvSpPr>
        <p:spPr>
          <a:xfrm>
            <a:off x="746124" y="8"/>
            <a:ext cx="7869239" cy="1000456"/>
          </a:xfrm>
          <a:prstGeom prst="rect">
            <a:avLst/>
          </a:prstGeom>
        </p:spPr>
        <p:txBody>
          <a:bodyPr anchor="ctr"/>
          <a:lstStyle>
            <a:lvl1pPr>
              <a:defRPr cap="all">
                <a:solidFill>
                  <a:schemeClr val="bg1"/>
                </a:solidFill>
              </a:defRPr>
            </a:lvl1pPr>
          </a:lstStyle>
          <a:p>
            <a:r>
              <a:rPr lang="de-DE" dirty="0"/>
              <a:t>Mastertitelformat bearbeiten</a:t>
            </a:r>
            <a:endParaRPr lang="en-GB" dirty="0"/>
          </a:p>
        </p:txBody>
      </p:sp>
      <p:sp>
        <p:nvSpPr>
          <p:cNvPr id="7" name="Chart Placeholder 3"/>
          <p:cNvSpPr>
            <a:spLocks noGrp="1"/>
          </p:cNvSpPr>
          <p:nvPr>
            <p:ph type="chart" sz="quarter" idx="11"/>
          </p:nvPr>
        </p:nvSpPr>
        <p:spPr>
          <a:xfrm>
            <a:off x="543465" y="1276712"/>
            <a:ext cx="8071898" cy="4554746"/>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375643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s (2)">
    <p:spTree>
      <p:nvGrpSpPr>
        <p:cNvPr id="1" name=""/>
        <p:cNvGrpSpPr/>
        <p:nvPr/>
      </p:nvGrpSpPr>
      <p:grpSpPr>
        <a:xfrm>
          <a:off x="0" y="0"/>
          <a:ext cx="0" cy="0"/>
          <a:chOff x="0" y="0"/>
          <a:chExt cx="0" cy="0"/>
        </a:xfrm>
      </p:grpSpPr>
      <p:pic>
        <p:nvPicPr>
          <p:cNvPr id="5" name="Bild 10" descr="blaue Fläche.png"/>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534986" y="0"/>
            <a:ext cx="8640166" cy="1023306"/>
          </a:xfrm>
          <a:prstGeom prst="rect">
            <a:avLst/>
          </a:prstGeom>
        </p:spPr>
      </p:pic>
      <p:sp>
        <p:nvSpPr>
          <p:cNvPr id="6" name="Titel 1"/>
          <p:cNvSpPr>
            <a:spLocks noGrp="1"/>
          </p:cNvSpPr>
          <p:nvPr>
            <p:ph type="title"/>
          </p:nvPr>
        </p:nvSpPr>
        <p:spPr>
          <a:xfrm>
            <a:off x="746124" y="8"/>
            <a:ext cx="7869239" cy="1000456"/>
          </a:xfrm>
          <a:prstGeom prst="rect">
            <a:avLst/>
          </a:prstGeom>
        </p:spPr>
        <p:txBody>
          <a:bodyPr anchor="ctr"/>
          <a:lstStyle>
            <a:lvl1pPr>
              <a:defRPr cap="all">
                <a:solidFill>
                  <a:schemeClr val="bg1"/>
                </a:solidFill>
              </a:defRPr>
            </a:lvl1pPr>
          </a:lstStyle>
          <a:p>
            <a:r>
              <a:rPr lang="de-DE" dirty="0"/>
              <a:t>Mastertitelformat bearbeiten</a:t>
            </a:r>
            <a:endParaRPr lang="en-GB" dirty="0"/>
          </a:p>
        </p:txBody>
      </p:sp>
      <p:sp>
        <p:nvSpPr>
          <p:cNvPr id="7" name="Chart Placeholder 3"/>
          <p:cNvSpPr>
            <a:spLocks noGrp="1"/>
          </p:cNvSpPr>
          <p:nvPr>
            <p:ph type="chart" sz="quarter" idx="11"/>
          </p:nvPr>
        </p:nvSpPr>
        <p:spPr>
          <a:xfrm>
            <a:off x="543464" y="1278000"/>
            <a:ext cx="3812875" cy="4554746"/>
          </a:xfrm>
          <a:prstGeom prst="rect">
            <a:avLst/>
          </a:prstGeom>
        </p:spPr>
        <p:txBody>
          <a:bodyPr/>
          <a:lstStyle>
            <a:lvl1pPr marL="0" indent="0">
              <a:buNone/>
              <a:defRPr/>
            </a:lvl1pPr>
          </a:lstStyle>
          <a:p>
            <a:endParaRPr lang="en-GB" dirty="0"/>
          </a:p>
        </p:txBody>
      </p:sp>
      <p:sp>
        <p:nvSpPr>
          <p:cNvPr id="8" name="Chart Placeholder 3"/>
          <p:cNvSpPr>
            <a:spLocks noGrp="1"/>
          </p:cNvSpPr>
          <p:nvPr>
            <p:ph type="chart" sz="quarter" idx="12"/>
          </p:nvPr>
        </p:nvSpPr>
        <p:spPr>
          <a:xfrm>
            <a:off x="4802488" y="1278000"/>
            <a:ext cx="3812875" cy="4554746"/>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188908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pic>
        <p:nvPicPr>
          <p:cNvPr id="5" name="Bild 10" descr="blaue Fläche.png"/>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534986" y="0"/>
            <a:ext cx="8640166" cy="1023306"/>
          </a:xfrm>
          <a:prstGeom prst="rect">
            <a:avLst/>
          </a:prstGeom>
        </p:spPr>
      </p:pic>
      <p:sp>
        <p:nvSpPr>
          <p:cNvPr id="6" name="Titel 1"/>
          <p:cNvSpPr>
            <a:spLocks noGrp="1"/>
          </p:cNvSpPr>
          <p:nvPr>
            <p:ph type="title"/>
          </p:nvPr>
        </p:nvSpPr>
        <p:spPr>
          <a:xfrm>
            <a:off x="746124" y="8"/>
            <a:ext cx="7869239" cy="1000456"/>
          </a:xfrm>
          <a:prstGeom prst="rect">
            <a:avLst/>
          </a:prstGeom>
        </p:spPr>
        <p:txBody>
          <a:bodyPr anchor="ctr"/>
          <a:lstStyle>
            <a:lvl1pPr>
              <a:defRPr cap="all">
                <a:solidFill>
                  <a:schemeClr val="bg1"/>
                </a:solidFill>
              </a:defRPr>
            </a:lvl1pPr>
          </a:lstStyle>
          <a:p>
            <a:r>
              <a:rPr lang="de-DE" dirty="0"/>
              <a:t>Mastertitelformat bearbeiten</a:t>
            </a:r>
            <a:endParaRPr lang="en-GB" dirty="0"/>
          </a:p>
        </p:txBody>
      </p:sp>
      <p:sp>
        <p:nvSpPr>
          <p:cNvPr id="3" name="Picture Placeholder 2"/>
          <p:cNvSpPr>
            <a:spLocks noGrp="1"/>
          </p:cNvSpPr>
          <p:nvPr>
            <p:ph type="pic" sz="quarter" idx="12"/>
          </p:nvPr>
        </p:nvSpPr>
        <p:spPr>
          <a:xfrm>
            <a:off x="536400" y="1278000"/>
            <a:ext cx="8080376" cy="4597400"/>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362130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5" name="Bild 10" descr="blaue Fläche.png"/>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534986" y="0"/>
            <a:ext cx="8640166" cy="1023306"/>
          </a:xfrm>
          <a:prstGeom prst="rect">
            <a:avLst/>
          </a:prstGeom>
        </p:spPr>
      </p:pic>
      <p:sp>
        <p:nvSpPr>
          <p:cNvPr id="6" name="Titel 1"/>
          <p:cNvSpPr>
            <a:spLocks noGrp="1"/>
          </p:cNvSpPr>
          <p:nvPr>
            <p:ph type="title"/>
          </p:nvPr>
        </p:nvSpPr>
        <p:spPr>
          <a:xfrm>
            <a:off x="746124" y="8"/>
            <a:ext cx="7869239" cy="1000456"/>
          </a:xfrm>
          <a:prstGeom prst="rect">
            <a:avLst/>
          </a:prstGeom>
        </p:spPr>
        <p:txBody>
          <a:bodyPr anchor="ctr"/>
          <a:lstStyle>
            <a:lvl1pPr>
              <a:defRPr cap="all">
                <a:solidFill>
                  <a:schemeClr val="bg1"/>
                </a:solidFill>
              </a:defRPr>
            </a:lvl1pPr>
          </a:lstStyle>
          <a:p>
            <a:r>
              <a:rPr lang="de-DE" dirty="0"/>
              <a:t>Mastertitelformat bearbeiten</a:t>
            </a:r>
            <a:endParaRPr lang="en-GB" dirty="0"/>
          </a:p>
        </p:txBody>
      </p:sp>
      <p:sp>
        <p:nvSpPr>
          <p:cNvPr id="4" name="Table Placeholder 3"/>
          <p:cNvSpPr>
            <a:spLocks noGrp="1"/>
          </p:cNvSpPr>
          <p:nvPr>
            <p:ph type="tbl" sz="quarter" idx="13"/>
          </p:nvPr>
        </p:nvSpPr>
        <p:spPr>
          <a:xfrm>
            <a:off x="534988" y="1278000"/>
            <a:ext cx="8080375" cy="4614862"/>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392447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pic>
        <p:nvPicPr>
          <p:cNvPr id="5" name="Bild 10" descr="blaue Fläche.png"/>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534986" y="0"/>
            <a:ext cx="8640166" cy="1023306"/>
          </a:xfrm>
          <a:prstGeom prst="rect">
            <a:avLst/>
          </a:prstGeom>
        </p:spPr>
      </p:pic>
      <p:sp>
        <p:nvSpPr>
          <p:cNvPr id="6" name="Titel 1"/>
          <p:cNvSpPr>
            <a:spLocks noGrp="1"/>
          </p:cNvSpPr>
          <p:nvPr>
            <p:ph type="title"/>
          </p:nvPr>
        </p:nvSpPr>
        <p:spPr>
          <a:xfrm>
            <a:off x="746124" y="8"/>
            <a:ext cx="7869239" cy="1000456"/>
          </a:xfrm>
          <a:prstGeom prst="rect">
            <a:avLst/>
          </a:prstGeom>
        </p:spPr>
        <p:txBody>
          <a:bodyPr anchor="ctr"/>
          <a:lstStyle>
            <a:lvl1pPr>
              <a:defRPr cap="all">
                <a:solidFill>
                  <a:schemeClr val="bg1"/>
                </a:solidFill>
              </a:defRPr>
            </a:lvl1pPr>
          </a:lstStyle>
          <a:p>
            <a:r>
              <a:rPr lang="de-DE" dirty="0"/>
              <a:t>Mastertitelformat bearbeiten</a:t>
            </a:r>
            <a:endParaRPr lang="en-GB" dirty="0"/>
          </a:p>
        </p:txBody>
      </p:sp>
      <p:sp>
        <p:nvSpPr>
          <p:cNvPr id="3" name="SmartArt Placeholder 2"/>
          <p:cNvSpPr>
            <a:spLocks noGrp="1"/>
          </p:cNvSpPr>
          <p:nvPr>
            <p:ph type="dgm" sz="quarter" idx="14"/>
          </p:nvPr>
        </p:nvSpPr>
        <p:spPr>
          <a:xfrm>
            <a:off x="534985" y="1278000"/>
            <a:ext cx="8080378" cy="4614862"/>
          </a:xfrm>
          <a:prstGeom prst="rect">
            <a:avLst/>
          </a:prstGeom>
        </p:spPr>
        <p:txBody>
          <a:bodyPr/>
          <a:lstStyle/>
          <a:p>
            <a:endParaRPr lang="en-GB" dirty="0"/>
          </a:p>
        </p:txBody>
      </p:sp>
    </p:spTree>
    <p:extLst>
      <p:ext uri="{BB962C8B-B14F-4D97-AF65-F5344CB8AC3E}">
        <p14:creationId xmlns:p14="http://schemas.microsoft.com/office/powerpoint/2010/main" val="210602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pic>
        <p:nvPicPr>
          <p:cNvPr id="5" name="Bild 10" descr="blaue Fläche.png"/>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534986" y="0"/>
            <a:ext cx="8640166" cy="1023306"/>
          </a:xfrm>
          <a:prstGeom prst="rect">
            <a:avLst/>
          </a:prstGeom>
        </p:spPr>
      </p:pic>
      <p:sp>
        <p:nvSpPr>
          <p:cNvPr id="6" name="Titel 1"/>
          <p:cNvSpPr>
            <a:spLocks noGrp="1"/>
          </p:cNvSpPr>
          <p:nvPr>
            <p:ph type="title"/>
          </p:nvPr>
        </p:nvSpPr>
        <p:spPr>
          <a:xfrm>
            <a:off x="746124" y="8"/>
            <a:ext cx="7869239" cy="1000456"/>
          </a:xfrm>
          <a:prstGeom prst="rect">
            <a:avLst/>
          </a:prstGeom>
        </p:spPr>
        <p:txBody>
          <a:bodyPr anchor="ctr"/>
          <a:lstStyle>
            <a:lvl1pPr>
              <a:defRPr cap="all">
                <a:solidFill>
                  <a:schemeClr val="bg1"/>
                </a:solidFill>
              </a:defRPr>
            </a:lvl1pPr>
          </a:lstStyle>
          <a:p>
            <a:r>
              <a:rPr lang="de-DE" dirty="0"/>
              <a:t>Mastertitelformat bearbeiten</a:t>
            </a:r>
            <a:endParaRPr lang="en-GB" dirty="0"/>
          </a:p>
        </p:txBody>
      </p:sp>
      <p:sp>
        <p:nvSpPr>
          <p:cNvPr id="3" name="Media Placeholder 2"/>
          <p:cNvSpPr>
            <a:spLocks noGrp="1"/>
          </p:cNvSpPr>
          <p:nvPr>
            <p:ph type="media" sz="quarter" idx="14"/>
          </p:nvPr>
        </p:nvSpPr>
        <p:spPr>
          <a:xfrm>
            <a:off x="534986" y="1278000"/>
            <a:ext cx="8080377" cy="4614862"/>
          </a:xfrm>
          <a:prstGeom prst="rect">
            <a:avLst/>
          </a:prstGeom>
        </p:spPr>
        <p:txBody>
          <a:bodyPr/>
          <a:lstStyle/>
          <a:p>
            <a:endParaRPr lang="en-GB" dirty="0"/>
          </a:p>
        </p:txBody>
      </p:sp>
    </p:spTree>
    <p:extLst>
      <p:ext uri="{BB962C8B-B14F-4D97-AF65-F5344CB8AC3E}">
        <p14:creationId xmlns:p14="http://schemas.microsoft.com/office/powerpoint/2010/main" val="200149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651037"/>
            <a:ext cx="529869" cy="2069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 name="Foliennummernplatzhalter 8"/>
          <p:cNvSpPr txBox="1">
            <a:spLocks/>
          </p:cNvSpPr>
          <p:nvPr userDrawn="1"/>
        </p:nvSpPr>
        <p:spPr>
          <a:xfrm>
            <a:off x="-60386" y="6651036"/>
            <a:ext cx="525463" cy="227259"/>
          </a:xfrm>
          <a:prstGeom prst="rect">
            <a:avLst/>
          </a:prstGeom>
        </p:spPr>
        <p:txBody>
          <a:bodyPr vert="horz" lIns="91440" tIns="45720" rIns="91440" bIns="45720" rtlCol="0" anchor="ctr"/>
          <a:lstStyle>
            <a:defPPr>
              <a:defRPr lang="de-DE"/>
            </a:defPPr>
            <a:lvl1pPr marL="0" algn="r" defTabSz="457200" rtl="0" eaLnBrk="1" latinLnBrk="0" hangingPunct="1">
              <a:defRPr sz="1000" kern="1200">
                <a:solidFill>
                  <a:schemeClr val="accent2">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3AD210-6E75-FA46-9F06-4C92BAEA7CA3}" type="slidenum">
              <a:rPr lang="en-GB" noProof="0" smtClean="0"/>
              <a:pPr/>
              <a:t>‹#›</a:t>
            </a:fld>
            <a:endParaRPr lang="en-GB" noProof="0" dirty="0"/>
          </a:p>
        </p:txBody>
      </p:sp>
      <p:pic>
        <p:nvPicPr>
          <p:cNvPr id="4" name="Bild 7" descr="Logo_SIP_4C.eps"/>
          <p:cNvPicPr>
            <a:picLocks noChangeAspect="1"/>
          </p:cNvPicPr>
          <p:nvPr userDrawn="1"/>
        </p:nvPicPr>
        <p:blipFill rotWithShape="1">
          <a:blip r:embed="rId14">
            <a:extLst>
              <a:ext uri="{28A0092B-C50C-407E-A947-70E740481C1C}">
                <a14:useLocalDpi xmlns:a14="http://schemas.microsoft.com/office/drawing/2010/main" val="0"/>
              </a:ext>
            </a:extLst>
          </a:blip>
          <a:srcRect b="6390"/>
          <a:stretch/>
        </p:blipFill>
        <p:spPr>
          <a:xfrm>
            <a:off x="8660050" y="6224139"/>
            <a:ext cx="414152" cy="590516"/>
          </a:xfrm>
          <a:prstGeom prst="rect">
            <a:avLst/>
          </a:prstGeom>
        </p:spPr>
      </p:pic>
      <p:sp>
        <p:nvSpPr>
          <p:cNvPr id="5" name="Rechteck 11"/>
          <p:cNvSpPr/>
          <p:nvPr userDrawn="1"/>
        </p:nvSpPr>
        <p:spPr>
          <a:xfrm>
            <a:off x="529869" y="6651036"/>
            <a:ext cx="8077909" cy="206963"/>
          </a:xfrm>
          <a:prstGeom prst="rect">
            <a:avLst/>
          </a:prstGeom>
          <a:gradFill flip="none" rotWithShape="1">
            <a:gsLst>
              <a:gs pos="52000">
                <a:srgbClr val="969696"/>
              </a:gs>
              <a:gs pos="100000">
                <a:srgbClr val="96969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 name="Rectangle 8"/>
          <p:cNvSpPr/>
          <p:nvPr userDrawn="1"/>
        </p:nvSpPr>
        <p:spPr>
          <a:xfrm>
            <a:off x="1559" y="-1"/>
            <a:ext cx="1542569" cy="2835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394858040"/>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6" r:id="rId3"/>
    <p:sldLayoutId id="2147483677" r:id="rId4"/>
    <p:sldLayoutId id="2147483678" r:id="rId5"/>
    <p:sldLayoutId id="2147483679" r:id="rId6"/>
    <p:sldLayoutId id="2147483680" r:id="rId7"/>
    <p:sldLayoutId id="2147483681" r:id="rId8"/>
    <p:sldLayoutId id="2147483683" r:id="rId9"/>
    <p:sldLayoutId id="2147483682" r:id="rId10"/>
    <p:sldLayoutId id="2147483673" r:id="rId11"/>
    <p:sldLayoutId id="2147483674" r:id="rId12"/>
  </p:sldLayoutIdLst>
  <p:hf sldNum="0" hdr="0" ftr="0" dt="0"/>
  <p:txStyles>
    <p:titleStyle>
      <a:lvl1pPr algn="l" defTabSz="457200" rtl="0" eaLnBrk="1" latinLnBrk="0" hangingPunct="1">
        <a:spcBef>
          <a:spcPct val="0"/>
        </a:spcBef>
        <a:buNone/>
        <a:defRPr sz="2200" kern="1200">
          <a:solidFill>
            <a:srgbClr val="3C494D"/>
          </a:solidFill>
          <a:latin typeface="Arial"/>
          <a:ea typeface="+mj-ea"/>
          <a:cs typeface="Arial"/>
        </a:defRPr>
      </a:lvl1pPr>
    </p:titleStyle>
    <p:bodyStyle>
      <a:lvl1pPr marL="268288" indent="-268288" algn="l" defTabSz="457200" rtl="0" eaLnBrk="1" latinLnBrk="0" hangingPunct="1">
        <a:spcBef>
          <a:spcPct val="20000"/>
        </a:spcBef>
        <a:buClr>
          <a:schemeClr val="accent1"/>
        </a:buClr>
        <a:buSzPct val="135000"/>
        <a:buFont typeface="Arial"/>
        <a:buChar char="•"/>
        <a:defRPr sz="2000" kern="1200">
          <a:solidFill>
            <a:srgbClr val="3C494D"/>
          </a:solidFill>
          <a:latin typeface="Arial"/>
          <a:ea typeface="+mn-ea"/>
          <a:cs typeface="Arial"/>
        </a:defRPr>
      </a:lvl1pPr>
      <a:lvl2pPr marL="534988" indent="-266700" algn="l" defTabSz="457200" rtl="0" eaLnBrk="1" latinLnBrk="0" hangingPunct="1">
        <a:spcBef>
          <a:spcPct val="20000"/>
        </a:spcBef>
        <a:buClr>
          <a:schemeClr val="accent1"/>
        </a:buClr>
        <a:buSzPct val="135000"/>
        <a:buFont typeface="Arial"/>
        <a:buChar char="•"/>
        <a:defRPr sz="1800" kern="1200">
          <a:solidFill>
            <a:srgbClr val="3C494D"/>
          </a:solidFill>
          <a:latin typeface="Arial"/>
          <a:ea typeface="+mn-ea"/>
          <a:cs typeface="Arial"/>
        </a:defRPr>
      </a:lvl2pPr>
      <a:lvl3pPr marL="803275" indent="-268288" algn="l" defTabSz="457200" rtl="0" eaLnBrk="1" latinLnBrk="0" hangingPunct="1">
        <a:spcBef>
          <a:spcPct val="20000"/>
        </a:spcBef>
        <a:buClr>
          <a:schemeClr val="accent1"/>
        </a:buClr>
        <a:buSzPct val="135000"/>
        <a:buFont typeface="Arial"/>
        <a:buChar char="•"/>
        <a:defRPr sz="1600" kern="1200">
          <a:solidFill>
            <a:srgbClr val="3C494D"/>
          </a:solidFill>
          <a:latin typeface="Arial"/>
          <a:ea typeface="+mn-ea"/>
          <a:cs typeface="Arial"/>
        </a:defRPr>
      </a:lvl3pPr>
      <a:lvl4pPr marL="803275" indent="-268288" algn="l" defTabSz="457200" rtl="0" eaLnBrk="1" latinLnBrk="0" hangingPunct="1">
        <a:spcBef>
          <a:spcPct val="20000"/>
        </a:spcBef>
        <a:buClr>
          <a:schemeClr val="accent1"/>
        </a:buClr>
        <a:buSzPct val="135000"/>
        <a:buFont typeface="Arial"/>
        <a:buChar char="•"/>
        <a:defRPr sz="1400" kern="1200">
          <a:solidFill>
            <a:srgbClr val="3C494D"/>
          </a:solidFill>
          <a:latin typeface="Arial"/>
          <a:ea typeface="+mn-ea"/>
          <a:cs typeface="Arial"/>
        </a:defRPr>
      </a:lvl4pPr>
      <a:lvl5pPr marL="803275" indent="-268288" algn="l" defTabSz="457200" rtl="0" eaLnBrk="1" latinLnBrk="0" hangingPunct="1">
        <a:spcBef>
          <a:spcPct val="20000"/>
        </a:spcBef>
        <a:buClr>
          <a:schemeClr val="accent1"/>
        </a:buClr>
        <a:buSzPct val="135000"/>
        <a:buFont typeface="Arial"/>
        <a:buChar char="•"/>
        <a:defRPr sz="1400" kern="1200">
          <a:solidFill>
            <a:srgbClr val="3C494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95187" y="2107483"/>
            <a:ext cx="6731028" cy="1470128"/>
          </a:xfrm>
        </p:spPr>
        <p:txBody>
          <a:bodyPr/>
          <a:lstStyle/>
          <a:p>
            <a:r>
              <a:rPr lang="en-GB" b="1" dirty="0"/>
              <a:t>The Societal Impact of Pain platform </a:t>
            </a:r>
            <a:r>
              <a:rPr lang="en-GB" sz="2800" dirty="0"/>
              <a:t>– </a:t>
            </a:r>
            <a:r>
              <a:rPr lang="en-GB" sz="2400" dirty="0"/>
              <a:t>from European to national engagement</a:t>
            </a:r>
            <a:endParaRPr lang="en-GB" dirty="0"/>
          </a:p>
        </p:txBody>
      </p:sp>
      <p:sp>
        <p:nvSpPr>
          <p:cNvPr id="3" name="Untertitel 2"/>
          <p:cNvSpPr>
            <a:spLocks noGrp="1"/>
          </p:cNvSpPr>
          <p:nvPr>
            <p:ph type="subTitle" idx="1"/>
          </p:nvPr>
        </p:nvSpPr>
        <p:spPr>
          <a:xfrm>
            <a:off x="795187" y="4385187"/>
            <a:ext cx="7306594" cy="880761"/>
          </a:xfrm>
        </p:spPr>
        <p:txBody>
          <a:bodyPr>
            <a:normAutofit/>
          </a:bodyPr>
          <a:lstStyle/>
          <a:p>
            <a:r>
              <a:rPr lang="en-GB" sz="1800" dirty="0"/>
              <a:t>Sam Kynman – Executive Director, </a:t>
            </a:r>
            <a:r>
              <a:rPr lang="en-GB" sz="1800" b="1" dirty="0"/>
              <a:t>European Pain Federation EFIC</a:t>
            </a:r>
          </a:p>
          <a:p>
            <a:r>
              <a:rPr lang="en-GB" sz="1800" dirty="0"/>
              <a:t>Brussels, April 2018</a:t>
            </a:r>
          </a:p>
        </p:txBody>
      </p:sp>
    </p:spTree>
    <p:extLst>
      <p:ext uri="{BB962C8B-B14F-4D97-AF65-F5344CB8AC3E}">
        <p14:creationId xmlns:p14="http://schemas.microsoft.com/office/powerpoint/2010/main" val="11269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2796-7CCD-43BA-8559-7BA45558885D}"/>
              </a:ext>
            </a:extLst>
          </p:cNvPr>
          <p:cNvSpPr>
            <a:spLocks noGrp="1"/>
          </p:cNvSpPr>
          <p:nvPr>
            <p:ph type="title"/>
          </p:nvPr>
        </p:nvSpPr>
        <p:spPr/>
        <p:txBody>
          <a:bodyPr/>
          <a:lstStyle/>
          <a:p>
            <a:r>
              <a:rPr lang="en-GB" dirty="0"/>
              <a:t>Sip JOINT STATEMENT – </a:t>
            </a:r>
            <a:r>
              <a:rPr lang="en-GB" sz="2400" dirty="0"/>
              <a:t>our timeline</a:t>
            </a:r>
            <a:br>
              <a:rPr lang="en-GB" sz="2400" dirty="0"/>
            </a:br>
            <a:endParaRPr lang="en-GB" dirty="0"/>
          </a:p>
        </p:txBody>
      </p:sp>
      <p:graphicFrame>
        <p:nvGraphicFramePr>
          <p:cNvPr id="4" name="Diagram 3">
            <a:extLst>
              <a:ext uri="{FF2B5EF4-FFF2-40B4-BE49-F238E27FC236}">
                <a16:creationId xmlns:a16="http://schemas.microsoft.com/office/drawing/2014/main" id="{C6FDBF78-AB03-40F3-A141-2FE261872B63}"/>
              </a:ext>
            </a:extLst>
          </p:cNvPr>
          <p:cNvGraphicFramePr/>
          <p:nvPr>
            <p:extLst>
              <p:ext uri="{D42A27DB-BD31-4B8C-83A1-F6EECF244321}">
                <p14:modId xmlns:p14="http://schemas.microsoft.com/office/powerpoint/2010/main" val="51943117"/>
              </p:ext>
            </p:extLst>
          </p:nvPr>
        </p:nvGraphicFramePr>
        <p:xfrm>
          <a:off x="631483" y="1234428"/>
          <a:ext cx="7983880" cy="4164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563350C-60B0-43D9-9D6E-51D08EA04DE0}"/>
              </a:ext>
            </a:extLst>
          </p:cNvPr>
          <p:cNvSpPr txBox="1"/>
          <p:nvPr/>
        </p:nvSpPr>
        <p:spPr>
          <a:xfrm>
            <a:off x="6181204" y="5242693"/>
            <a:ext cx="2819696" cy="1323439"/>
          </a:xfrm>
          <a:prstGeom prst="rect">
            <a:avLst/>
          </a:prstGeom>
          <a:noFill/>
        </p:spPr>
        <p:txBody>
          <a:bodyPr wrap="square" rtlCol="0">
            <a:spAutoFit/>
          </a:bodyPr>
          <a:lstStyle/>
          <a:p>
            <a:r>
              <a:rPr lang="de-DE" sz="1600" b="1" i="1" dirty="0"/>
              <a:t>And then what? .....</a:t>
            </a:r>
          </a:p>
          <a:p>
            <a:r>
              <a:rPr lang="de-DE" sz="1600" i="1" dirty="0"/>
              <a:t>....Build on the work of the joint statement </a:t>
            </a:r>
            <a:r>
              <a:rPr lang="en-GB" sz="1600" i="1" dirty="0"/>
              <a:t>to jointly address, define and foster pain policies!</a:t>
            </a:r>
          </a:p>
        </p:txBody>
      </p:sp>
      <p:sp>
        <p:nvSpPr>
          <p:cNvPr id="6" name="Star: 5 Points 5">
            <a:extLst>
              <a:ext uri="{FF2B5EF4-FFF2-40B4-BE49-F238E27FC236}">
                <a16:creationId xmlns:a16="http://schemas.microsoft.com/office/drawing/2014/main" id="{503F9E4B-9998-4CF8-8D8B-5342D5ED8261}"/>
              </a:ext>
            </a:extLst>
          </p:cNvPr>
          <p:cNvSpPr/>
          <p:nvPr/>
        </p:nvSpPr>
        <p:spPr>
          <a:xfrm>
            <a:off x="1708060" y="3570515"/>
            <a:ext cx="505097" cy="435428"/>
          </a:xfrm>
          <a:prstGeom prst="star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7C4FB2B1-B173-4CD4-A85F-C28B167B7951}"/>
              </a:ext>
            </a:extLst>
          </p:cNvPr>
          <p:cNvSpPr/>
          <p:nvPr/>
        </p:nvSpPr>
        <p:spPr>
          <a:xfrm>
            <a:off x="1999797" y="3735979"/>
            <a:ext cx="319043" cy="291736"/>
          </a:xfrm>
          <a:prstGeom prst="star5">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F96DEF88-4CE2-4AF3-A09D-BB87E45BACF1}"/>
              </a:ext>
            </a:extLst>
          </p:cNvPr>
          <p:cNvSpPr/>
          <p:nvPr/>
        </p:nvSpPr>
        <p:spPr>
          <a:xfrm>
            <a:off x="4050666" y="3735979"/>
            <a:ext cx="319043" cy="291736"/>
          </a:xfrm>
          <a:prstGeom prst="star5">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47F74660-B07B-4402-9161-38A1AACB8352}"/>
              </a:ext>
            </a:extLst>
          </p:cNvPr>
          <p:cNvSpPr/>
          <p:nvPr/>
        </p:nvSpPr>
        <p:spPr>
          <a:xfrm>
            <a:off x="6173492" y="3735979"/>
            <a:ext cx="319043" cy="291736"/>
          </a:xfrm>
          <a:prstGeom prst="star5">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C211C61B-9D4C-4C56-AEFE-77C26A3FB417}"/>
              </a:ext>
            </a:extLst>
          </p:cNvPr>
          <p:cNvSpPr/>
          <p:nvPr/>
        </p:nvSpPr>
        <p:spPr>
          <a:xfrm>
            <a:off x="971539" y="5271876"/>
            <a:ext cx="878386" cy="722808"/>
          </a:xfrm>
          <a:prstGeom prst="star5">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847C83E-6EBC-4851-A71A-5F8E0FDC4AE4}"/>
              </a:ext>
            </a:extLst>
          </p:cNvPr>
          <p:cNvSpPr txBox="1"/>
          <p:nvPr/>
        </p:nvSpPr>
        <p:spPr>
          <a:xfrm>
            <a:off x="1960608" y="5331184"/>
            <a:ext cx="3120843" cy="584775"/>
          </a:xfrm>
          <a:prstGeom prst="rect">
            <a:avLst/>
          </a:prstGeom>
          <a:noFill/>
        </p:spPr>
        <p:txBody>
          <a:bodyPr wrap="square" rtlCol="0">
            <a:spAutoFit/>
          </a:bodyPr>
          <a:lstStyle/>
          <a:p>
            <a:r>
              <a:rPr lang="en-GB" sz="1600" dirty="0"/>
              <a:t>Opportunities for engagement all across the project!</a:t>
            </a:r>
          </a:p>
        </p:txBody>
      </p:sp>
    </p:spTree>
    <p:extLst>
      <p:ext uri="{BB962C8B-B14F-4D97-AF65-F5344CB8AC3E}">
        <p14:creationId xmlns:p14="http://schemas.microsoft.com/office/powerpoint/2010/main" val="373875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F617B-28BB-4B9A-B300-177FACC78B78}"/>
              </a:ext>
            </a:extLst>
          </p:cNvPr>
          <p:cNvSpPr>
            <a:spLocks noGrp="1"/>
          </p:cNvSpPr>
          <p:nvPr>
            <p:ph type="title"/>
          </p:nvPr>
        </p:nvSpPr>
        <p:spPr/>
        <p:txBody>
          <a:bodyPr/>
          <a:lstStyle/>
          <a:p>
            <a:r>
              <a:rPr lang="en-GB" dirty="0"/>
              <a:t>Sip JOINT STATEMENT</a:t>
            </a:r>
            <a:r>
              <a:rPr lang="en-GB" b="1" dirty="0"/>
              <a:t> – </a:t>
            </a:r>
            <a:r>
              <a:rPr lang="en-GB" dirty="0"/>
              <a:t>HOW TO GET engaged?</a:t>
            </a:r>
          </a:p>
        </p:txBody>
      </p:sp>
      <p:sp>
        <p:nvSpPr>
          <p:cNvPr id="3" name="Text Placeholder 2">
            <a:extLst>
              <a:ext uri="{FF2B5EF4-FFF2-40B4-BE49-F238E27FC236}">
                <a16:creationId xmlns:a16="http://schemas.microsoft.com/office/drawing/2014/main" id="{D7B3EF09-97CD-4FCF-A7DE-FA64A1F125DC}"/>
              </a:ext>
            </a:extLst>
          </p:cNvPr>
          <p:cNvSpPr>
            <a:spLocks noGrp="1"/>
          </p:cNvSpPr>
          <p:nvPr>
            <p:ph type="body" sz="quarter" idx="10"/>
          </p:nvPr>
        </p:nvSpPr>
        <p:spPr>
          <a:xfrm>
            <a:off x="770117" y="1275556"/>
            <a:ext cx="8080377" cy="3923461"/>
          </a:xfrm>
        </p:spPr>
        <p:txBody>
          <a:bodyPr/>
          <a:lstStyle/>
          <a:p>
            <a:r>
              <a:rPr lang="en-GB" sz="1600" dirty="0"/>
              <a:t>The first opportunity for engagement is right now!</a:t>
            </a:r>
          </a:p>
          <a:p>
            <a:pPr marL="342900" indent="-342900">
              <a:buFont typeface="Arial" panose="020B0604020202020204" pitchFamily="34" charset="0"/>
              <a:buChar char="•"/>
            </a:pPr>
            <a:r>
              <a:rPr lang="en-GB" sz="1600" b="0" dirty="0"/>
              <a:t>Join the Health Policy Platform and our Thematic Network</a:t>
            </a:r>
          </a:p>
          <a:p>
            <a:pPr marL="342900" indent="-342900">
              <a:buFont typeface="Arial" panose="020B0604020202020204" pitchFamily="34" charset="0"/>
              <a:buChar char="•"/>
            </a:pPr>
            <a:r>
              <a:rPr lang="en-GB" sz="1600" b="0" dirty="0"/>
              <a:t>Share any documents or links to web pages you deem relevant on the following topics:</a:t>
            </a:r>
          </a:p>
          <a:p>
            <a:pPr marL="685800" lvl="2"/>
            <a:r>
              <a:rPr lang="en-GB" sz="1600" dirty="0"/>
              <a:t>Data and documents on the </a:t>
            </a:r>
            <a:r>
              <a:rPr lang="en-GB" sz="1600" u="sng" dirty="0"/>
              <a:t>impact</a:t>
            </a:r>
            <a:r>
              <a:rPr lang="en-GB" sz="1600" dirty="0"/>
              <a:t> of pain on societies, economies and people (on national and/or European Level)</a:t>
            </a:r>
          </a:p>
          <a:p>
            <a:pPr marL="685800" lvl="2"/>
            <a:r>
              <a:rPr lang="en-GB" sz="1600" dirty="0"/>
              <a:t>Existing </a:t>
            </a:r>
            <a:r>
              <a:rPr lang="en-GB" sz="1600" u="sng" dirty="0"/>
              <a:t>policies</a:t>
            </a:r>
            <a:r>
              <a:rPr lang="en-GB" sz="1600" dirty="0"/>
              <a:t> addressing the societal impact of pain (national and European)</a:t>
            </a:r>
          </a:p>
          <a:p>
            <a:pPr marL="685800" lvl="2"/>
            <a:r>
              <a:rPr lang="en-GB" sz="1600" dirty="0"/>
              <a:t>Existing </a:t>
            </a:r>
            <a:r>
              <a:rPr lang="en-GB" sz="1600" u="sng" dirty="0"/>
              <a:t>advocacy initiatives</a:t>
            </a:r>
            <a:r>
              <a:rPr lang="en-GB" sz="1600" dirty="0"/>
              <a:t> addressing the societal impact of pain</a:t>
            </a:r>
          </a:p>
          <a:p>
            <a:pPr marL="685800" lvl="2"/>
            <a:r>
              <a:rPr lang="en-GB" sz="1600" dirty="0"/>
              <a:t>Existing </a:t>
            </a:r>
            <a:r>
              <a:rPr lang="en-GB" sz="1600" u="sng" dirty="0"/>
              <a:t>research initiatives </a:t>
            </a:r>
            <a:r>
              <a:rPr lang="en-GB" sz="1600" dirty="0"/>
              <a:t>addressing the societal impact of pain</a:t>
            </a:r>
          </a:p>
          <a:p>
            <a:pPr marL="685800" lvl="2"/>
            <a:r>
              <a:rPr lang="en-GB" sz="1600" dirty="0"/>
              <a:t>Existing initiatives to </a:t>
            </a:r>
            <a:r>
              <a:rPr lang="en-GB" sz="1600" u="sng" dirty="0"/>
              <a:t>educate</a:t>
            </a:r>
            <a:r>
              <a:rPr lang="en-GB" sz="1600" dirty="0"/>
              <a:t> the health workforce and patients on pain </a:t>
            </a:r>
          </a:p>
          <a:p>
            <a:r>
              <a:rPr lang="en-GB" sz="1600" dirty="0"/>
              <a:t>Please provide your contribution by the 11th May 2018.</a:t>
            </a:r>
          </a:p>
          <a:p>
            <a:endParaRPr lang="en-GB" dirty="0"/>
          </a:p>
        </p:txBody>
      </p:sp>
      <p:grpSp>
        <p:nvGrpSpPr>
          <p:cNvPr id="4" name="Group 3">
            <a:extLst>
              <a:ext uri="{FF2B5EF4-FFF2-40B4-BE49-F238E27FC236}">
                <a16:creationId xmlns:a16="http://schemas.microsoft.com/office/drawing/2014/main" id="{AD77DB67-D480-497F-A031-D84012E9CF92}"/>
              </a:ext>
            </a:extLst>
          </p:cNvPr>
          <p:cNvGrpSpPr/>
          <p:nvPr/>
        </p:nvGrpSpPr>
        <p:grpSpPr>
          <a:xfrm>
            <a:off x="3023335" y="4666358"/>
            <a:ext cx="3573940" cy="1832171"/>
            <a:chOff x="2491315" y="4044648"/>
            <a:chExt cx="4034255" cy="2392776"/>
          </a:xfrm>
        </p:grpSpPr>
        <p:pic>
          <p:nvPicPr>
            <p:cNvPr id="5" name="Grafik 5">
              <a:extLst>
                <a:ext uri="{FF2B5EF4-FFF2-40B4-BE49-F238E27FC236}">
                  <a16:creationId xmlns:a16="http://schemas.microsoft.com/office/drawing/2014/main" id="{48C4BB36-1910-480F-B55D-12DC0F7DBD1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20000"/>
                      </a14:imgEffect>
                    </a14:imgLayer>
                  </a14:imgProps>
                </a:ext>
              </a:extLst>
            </a:blip>
            <a:stretch>
              <a:fillRect/>
            </a:stretch>
          </p:blipFill>
          <p:spPr>
            <a:xfrm>
              <a:off x="2598822" y="4044648"/>
              <a:ext cx="3819240" cy="2392776"/>
            </a:xfrm>
            <a:prstGeom prst="rect">
              <a:avLst/>
            </a:prstGeom>
            <a:effectLst/>
          </p:spPr>
        </p:pic>
        <p:sp>
          <p:nvSpPr>
            <p:cNvPr id="6" name="Rectangle 5">
              <a:extLst>
                <a:ext uri="{FF2B5EF4-FFF2-40B4-BE49-F238E27FC236}">
                  <a16:creationId xmlns:a16="http://schemas.microsoft.com/office/drawing/2014/main" id="{C8BC8074-ED8D-40C6-8C63-B686919D0BD6}"/>
                </a:ext>
              </a:extLst>
            </p:cNvPr>
            <p:cNvSpPr/>
            <p:nvPr/>
          </p:nvSpPr>
          <p:spPr>
            <a:xfrm>
              <a:off x="5887452" y="4044648"/>
              <a:ext cx="638118" cy="2392776"/>
            </a:xfrm>
            <a:prstGeom prst="rect">
              <a:avLst/>
            </a:prstGeom>
            <a:gradFill flip="none" rotWithShape="1">
              <a:gsLst>
                <a:gs pos="0">
                  <a:schemeClr val="accent1">
                    <a:lumMod val="5000"/>
                    <a:lumOff val="95000"/>
                    <a:alpha val="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CEDFBEE7-0667-4ABC-8703-42CB36849784}"/>
                </a:ext>
              </a:extLst>
            </p:cNvPr>
            <p:cNvSpPr/>
            <p:nvPr/>
          </p:nvSpPr>
          <p:spPr>
            <a:xfrm rot="10800000">
              <a:off x="2491315" y="4044648"/>
              <a:ext cx="434357" cy="2392776"/>
            </a:xfrm>
            <a:prstGeom prst="rect">
              <a:avLst/>
            </a:prstGeom>
            <a:gradFill flip="none" rotWithShape="1">
              <a:gsLst>
                <a:gs pos="0">
                  <a:schemeClr val="accent1">
                    <a:lumMod val="5000"/>
                    <a:lumOff val="95000"/>
                    <a:alpha val="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 name="Rectangle 7">
              <a:extLst>
                <a:ext uri="{FF2B5EF4-FFF2-40B4-BE49-F238E27FC236}">
                  <a16:creationId xmlns:a16="http://schemas.microsoft.com/office/drawing/2014/main" id="{823ABC14-3FDC-4E62-B07D-430393351C7F}"/>
                </a:ext>
              </a:extLst>
            </p:cNvPr>
            <p:cNvSpPr/>
            <p:nvPr/>
          </p:nvSpPr>
          <p:spPr>
            <a:xfrm rot="5400000">
              <a:off x="4355862" y="4609054"/>
              <a:ext cx="181000" cy="3475739"/>
            </a:xfrm>
            <a:prstGeom prst="rect">
              <a:avLst/>
            </a:prstGeom>
            <a:gradFill flip="none" rotWithShape="1">
              <a:gsLst>
                <a:gs pos="0">
                  <a:schemeClr val="accent1">
                    <a:lumMod val="5000"/>
                    <a:lumOff val="95000"/>
                    <a:alpha val="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 name="Rectangle 8">
              <a:extLst>
                <a:ext uri="{FF2B5EF4-FFF2-40B4-BE49-F238E27FC236}">
                  <a16:creationId xmlns:a16="http://schemas.microsoft.com/office/drawing/2014/main" id="{ECC89099-EBE3-4B4B-B415-A0AA401303D5}"/>
                </a:ext>
              </a:extLst>
            </p:cNvPr>
            <p:cNvSpPr/>
            <p:nvPr/>
          </p:nvSpPr>
          <p:spPr>
            <a:xfrm rot="16200000">
              <a:off x="4470305" y="2163132"/>
              <a:ext cx="66239" cy="3829275"/>
            </a:xfrm>
            <a:prstGeom prst="rect">
              <a:avLst/>
            </a:prstGeom>
            <a:gradFill flip="none" rotWithShape="1">
              <a:gsLst>
                <a:gs pos="0">
                  <a:schemeClr val="accent1">
                    <a:lumMod val="5000"/>
                    <a:lumOff val="95000"/>
                    <a:alpha val="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3463253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03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18FD-278D-437D-9B0A-678525DC1422}"/>
              </a:ext>
            </a:extLst>
          </p:cNvPr>
          <p:cNvSpPr>
            <a:spLocks noGrp="1"/>
          </p:cNvSpPr>
          <p:nvPr>
            <p:ph type="title"/>
          </p:nvPr>
        </p:nvSpPr>
        <p:spPr/>
        <p:txBody>
          <a:bodyPr/>
          <a:lstStyle/>
          <a:p>
            <a:r>
              <a:rPr lang="en-GB" dirty="0"/>
              <a:t>EUROPEAN Pain federation </a:t>
            </a:r>
            <a:r>
              <a:rPr lang="en-GB" dirty="0" err="1"/>
              <a:t>efic</a:t>
            </a:r>
            <a:endParaRPr lang="en-GB" dirty="0"/>
          </a:p>
        </p:txBody>
      </p:sp>
      <p:sp>
        <p:nvSpPr>
          <p:cNvPr id="5" name="Rectangle 4">
            <a:extLst>
              <a:ext uri="{FF2B5EF4-FFF2-40B4-BE49-F238E27FC236}">
                <a16:creationId xmlns:a16="http://schemas.microsoft.com/office/drawing/2014/main" id="{12A2694D-A234-4AA4-AA09-65255A11C673}"/>
              </a:ext>
            </a:extLst>
          </p:cNvPr>
          <p:cNvSpPr/>
          <p:nvPr/>
        </p:nvSpPr>
        <p:spPr>
          <a:xfrm>
            <a:off x="534986" y="1623576"/>
            <a:ext cx="4941582" cy="3785652"/>
          </a:xfrm>
          <a:prstGeom prst="rect">
            <a:avLst/>
          </a:prstGeom>
        </p:spPr>
        <p:txBody>
          <a:bodyPr wrap="square">
            <a:spAutoFit/>
          </a:bodyPr>
          <a:lstStyle/>
          <a:p>
            <a:pPr lvl="0"/>
            <a:r>
              <a:rPr lang="en-GB" sz="2000" dirty="0">
                <a:solidFill>
                  <a:srgbClr val="3C494D"/>
                </a:solidFill>
                <a:latin typeface="Arial"/>
                <a:cs typeface="Arial"/>
              </a:rPr>
              <a:t>A multidisciplinary professional organisation in the field of pain research and medicine</a:t>
            </a:r>
          </a:p>
          <a:p>
            <a:pPr lvl="0"/>
            <a:endParaRPr lang="en-GB" sz="2000" dirty="0">
              <a:solidFill>
                <a:srgbClr val="3C494D"/>
              </a:solidFill>
              <a:latin typeface="Arial"/>
              <a:cs typeface="Arial"/>
            </a:endParaRPr>
          </a:p>
          <a:p>
            <a:pPr lvl="0"/>
            <a:r>
              <a:rPr lang="en-GB" sz="2000" dirty="0">
                <a:solidFill>
                  <a:srgbClr val="3C494D"/>
                </a:solidFill>
                <a:latin typeface="Arial"/>
                <a:cs typeface="Arial"/>
              </a:rPr>
              <a:t>Made up of 37 European chapters of the International Association for the Study of Pain (IASP®)</a:t>
            </a:r>
          </a:p>
          <a:p>
            <a:pPr lvl="0"/>
            <a:endParaRPr lang="en-GB" sz="2000" dirty="0">
              <a:solidFill>
                <a:srgbClr val="3C494D"/>
              </a:solidFill>
              <a:latin typeface="Arial"/>
              <a:cs typeface="Arial"/>
            </a:endParaRPr>
          </a:p>
          <a:p>
            <a:pPr lvl="0"/>
            <a:r>
              <a:rPr lang="en-GB" sz="2000" dirty="0">
                <a:solidFill>
                  <a:srgbClr val="3C494D"/>
                </a:solidFill>
                <a:latin typeface="Arial"/>
                <a:cs typeface="Arial"/>
              </a:rPr>
              <a:t>Representing close to 20,000 physicians, basic researchers, nurses, physiotherapists, psychologists and other healthcare professionals across Europe</a:t>
            </a:r>
          </a:p>
        </p:txBody>
      </p:sp>
      <p:pic>
        <p:nvPicPr>
          <p:cNvPr id="6" name="Picture 2">
            <a:extLst>
              <a:ext uri="{FF2B5EF4-FFF2-40B4-BE49-F238E27FC236}">
                <a16:creationId xmlns:a16="http://schemas.microsoft.com/office/drawing/2014/main" id="{25EC7A1C-E43C-4D61-AE7C-C78C6C0C4B35}"/>
              </a:ext>
            </a:extLst>
          </p:cNvPr>
          <p:cNvPicPr>
            <a:picLocks noChangeAspect="1"/>
          </p:cNvPicPr>
          <p:nvPr/>
        </p:nvPicPr>
        <p:blipFill rotWithShape="1">
          <a:blip r:embed="rId2">
            <a:extLst>
              <a:ext uri="{28A0092B-C50C-407E-A947-70E740481C1C}">
                <a14:useLocalDpi xmlns:a14="http://schemas.microsoft.com/office/drawing/2010/main" val="0"/>
              </a:ext>
            </a:extLst>
          </a:blip>
          <a:srcRect l="2782" t="6960" r="21415" b="15660"/>
          <a:stretch/>
        </p:blipFill>
        <p:spPr bwMode="auto">
          <a:xfrm>
            <a:off x="6044513" y="1623576"/>
            <a:ext cx="2391564" cy="3830556"/>
          </a:xfrm>
          <a:prstGeom prst="rect">
            <a:avLst/>
          </a:prstGeom>
          <a:noFill/>
          <a:ln w="19050">
            <a:solidFill>
              <a:srgbClr val="1A4E7D"/>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5354F2-A4E3-4C0A-9F5A-196692BDA94B}"/>
              </a:ext>
            </a:extLst>
          </p:cNvPr>
          <p:cNvSpPr/>
          <p:nvPr/>
        </p:nvSpPr>
        <p:spPr>
          <a:xfrm>
            <a:off x="5108717" y="5537769"/>
            <a:ext cx="4263156" cy="369332"/>
          </a:xfrm>
          <a:prstGeom prst="rect">
            <a:avLst/>
          </a:prstGeom>
        </p:spPr>
        <p:txBody>
          <a:bodyPr wrap="square">
            <a:spAutoFit/>
          </a:bodyPr>
          <a:lstStyle/>
          <a:p>
            <a:pPr lvl="0" algn="ctr"/>
            <a:r>
              <a:rPr lang="en-GB" b="1" dirty="0">
                <a:solidFill>
                  <a:srgbClr val="3C494D"/>
                </a:solidFill>
                <a:latin typeface="Arial"/>
                <a:cs typeface="Arial"/>
              </a:rPr>
              <a:t>President – Bart Morlion</a:t>
            </a:r>
          </a:p>
        </p:txBody>
      </p:sp>
    </p:spTree>
    <p:extLst>
      <p:ext uri="{BB962C8B-B14F-4D97-AF65-F5344CB8AC3E}">
        <p14:creationId xmlns:p14="http://schemas.microsoft.com/office/powerpoint/2010/main" val="305399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18FD-278D-437D-9B0A-678525DC1422}"/>
              </a:ext>
            </a:extLst>
          </p:cNvPr>
          <p:cNvSpPr>
            <a:spLocks noGrp="1"/>
          </p:cNvSpPr>
          <p:nvPr>
            <p:ph type="title"/>
          </p:nvPr>
        </p:nvSpPr>
        <p:spPr/>
        <p:txBody>
          <a:bodyPr/>
          <a:lstStyle/>
          <a:p>
            <a:r>
              <a:rPr lang="en-GB" dirty="0"/>
              <a:t>EUROPEAN Pain federation </a:t>
            </a:r>
            <a:r>
              <a:rPr lang="en-GB" dirty="0" err="1"/>
              <a:t>efic</a:t>
            </a:r>
            <a:endParaRPr lang="en-GB" dirty="0"/>
          </a:p>
        </p:txBody>
      </p:sp>
      <p:sp>
        <p:nvSpPr>
          <p:cNvPr id="8" name="TextBox 7">
            <a:extLst>
              <a:ext uri="{FF2B5EF4-FFF2-40B4-BE49-F238E27FC236}">
                <a16:creationId xmlns:a16="http://schemas.microsoft.com/office/drawing/2014/main" id="{738954D0-751B-41DB-92DB-C785EFA52B0D}"/>
              </a:ext>
            </a:extLst>
          </p:cNvPr>
          <p:cNvSpPr txBox="1"/>
          <p:nvPr/>
        </p:nvSpPr>
        <p:spPr>
          <a:xfrm>
            <a:off x="2451389" y="1663208"/>
            <a:ext cx="1157681" cy="3970318"/>
          </a:xfrm>
          <a:prstGeom prst="rect">
            <a:avLst/>
          </a:prstGeom>
          <a:noFill/>
          <a:ln w="19050">
            <a:solidFill>
              <a:srgbClr val="5B9BD5">
                <a:lumMod val="5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5B9BD5">
                    <a:lumMod val="50000"/>
                  </a:srgbClr>
                </a:solidFill>
                <a:effectLst/>
                <a:uLnTx/>
                <a:uFillTx/>
                <a:latin typeface="Calibri" panose="020F05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p:txBody>
      </p:sp>
      <p:sp>
        <p:nvSpPr>
          <p:cNvPr id="9" name="TextBox 8">
            <a:extLst>
              <a:ext uri="{FF2B5EF4-FFF2-40B4-BE49-F238E27FC236}">
                <a16:creationId xmlns:a16="http://schemas.microsoft.com/office/drawing/2014/main" id="{97BAD81D-79CB-4C0C-A693-EC4C640F587D}"/>
              </a:ext>
            </a:extLst>
          </p:cNvPr>
          <p:cNvSpPr txBox="1"/>
          <p:nvPr/>
        </p:nvSpPr>
        <p:spPr>
          <a:xfrm>
            <a:off x="5571094" y="1662768"/>
            <a:ext cx="1157681" cy="3970318"/>
          </a:xfrm>
          <a:prstGeom prst="rect">
            <a:avLst/>
          </a:prstGeom>
          <a:noFill/>
          <a:ln w="19050">
            <a:solidFill>
              <a:srgbClr val="5B9BD5">
                <a:lumMod val="5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p:txBody>
      </p:sp>
      <p:sp>
        <p:nvSpPr>
          <p:cNvPr id="10" name="TextBox 9">
            <a:extLst>
              <a:ext uri="{FF2B5EF4-FFF2-40B4-BE49-F238E27FC236}">
                <a16:creationId xmlns:a16="http://schemas.microsoft.com/office/drawing/2014/main" id="{E47FA063-0E33-4AEE-8792-E99AE1AD0FBA}"/>
              </a:ext>
            </a:extLst>
          </p:cNvPr>
          <p:cNvSpPr txBox="1"/>
          <p:nvPr/>
        </p:nvSpPr>
        <p:spPr>
          <a:xfrm>
            <a:off x="4019489" y="1657329"/>
            <a:ext cx="1157681" cy="3970318"/>
          </a:xfrm>
          <a:prstGeom prst="rect">
            <a:avLst/>
          </a:prstGeom>
          <a:noFill/>
          <a:ln w="19050">
            <a:solidFill>
              <a:srgbClr val="5B9BD5">
                <a:lumMod val="5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5B9BD5">
                  <a:lumMod val="50000"/>
                </a:srgb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5B9BD5">
                    <a:lumMod val="50000"/>
                  </a:srgbClr>
                </a:solidFill>
                <a:effectLst/>
                <a:uLnTx/>
                <a:uFillTx/>
                <a:latin typeface="Calibri" panose="020F0502020204030204"/>
              </a:rPr>
              <a:t> </a:t>
            </a:r>
          </a:p>
        </p:txBody>
      </p:sp>
      <p:sp>
        <p:nvSpPr>
          <p:cNvPr id="11" name="Rectangle 10">
            <a:extLst>
              <a:ext uri="{FF2B5EF4-FFF2-40B4-BE49-F238E27FC236}">
                <a16:creationId xmlns:a16="http://schemas.microsoft.com/office/drawing/2014/main" id="{5B68F7C6-F098-486F-AABD-53D1B9886380}"/>
              </a:ext>
            </a:extLst>
          </p:cNvPr>
          <p:cNvSpPr/>
          <p:nvPr/>
        </p:nvSpPr>
        <p:spPr>
          <a:xfrm>
            <a:off x="2495575" y="1802093"/>
            <a:ext cx="1129989" cy="369332"/>
          </a:xfrm>
          <a:prstGeom prst="rect">
            <a:avLst/>
          </a:prstGeom>
        </p:spPr>
        <p:txBody>
          <a:bodyPr wrap="none">
            <a:spAutoFit/>
          </a:bodyPr>
          <a:lstStyle/>
          <a:p>
            <a:pPr defTabSz="914400"/>
            <a:r>
              <a:rPr lang="en-GB" b="1" dirty="0">
                <a:solidFill>
                  <a:srgbClr val="5B9BD5">
                    <a:lumMod val="50000"/>
                  </a:srgbClr>
                </a:solidFill>
                <a:latin typeface="Calibri" panose="020F0502020204030204"/>
              </a:rPr>
              <a:t>Education</a:t>
            </a:r>
            <a:endParaRPr lang="en-GB" dirty="0">
              <a:solidFill>
                <a:prstClr val="black"/>
              </a:solidFill>
              <a:latin typeface="Calibri" panose="020F0502020204030204"/>
            </a:endParaRPr>
          </a:p>
        </p:txBody>
      </p:sp>
      <p:sp>
        <p:nvSpPr>
          <p:cNvPr id="12" name="Rectangle 11">
            <a:extLst>
              <a:ext uri="{FF2B5EF4-FFF2-40B4-BE49-F238E27FC236}">
                <a16:creationId xmlns:a16="http://schemas.microsoft.com/office/drawing/2014/main" id="{A34D13AC-5ABA-4BB3-AEE9-4DA050F74FF9}"/>
              </a:ext>
            </a:extLst>
          </p:cNvPr>
          <p:cNvSpPr/>
          <p:nvPr/>
        </p:nvSpPr>
        <p:spPr>
          <a:xfrm>
            <a:off x="4075716" y="1802093"/>
            <a:ext cx="1045223" cy="369332"/>
          </a:xfrm>
          <a:prstGeom prst="rect">
            <a:avLst/>
          </a:prstGeom>
        </p:spPr>
        <p:txBody>
          <a:bodyPr wrap="none">
            <a:spAutoFit/>
          </a:bodyPr>
          <a:lstStyle/>
          <a:p>
            <a:pPr defTabSz="914400"/>
            <a:r>
              <a:rPr lang="en-GB" b="1" dirty="0">
                <a:solidFill>
                  <a:srgbClr val="5B9BD5">
                    <a:lumMod val="50000"/>
                  </a:srgbClr>
                </a:solidFill>
                <a:latin typeface="Calibri" panose="020F0502020204030204"/>
              </a:rPr>
              <a:t>Research</a:t>
            </a:r>
          </a:p>
        </p:txBody>
      </p:sp>
      <p:sp>
        <p:nvSpPr>
          <p:cNvPr id="13" name="Rectangle 12">
            <a:extLst>
              <a:ext uri="{FF2B5EF4-FFF2-40B4-BE49-F238E27FC236}">
                <a16:creationId xmlns:a16="http://schemas.microsoft.com/office/drawing/2014/main" id="{99CC5760-A7F4-4E8A-BD32-57C5746C5E37}"/>
              </a:ext>
            </a:extLst>
          </p:cNvPr>
          <p:cNvSpPr/>
          <p:nvPr/>
        </p:nvSpPr>
        <p:spPr>
          <a:xfrm>
            <a:off x="5604078" y="1800804"/>
            <a:ext cx="1091709" cy="369332"/>
          </a:xfrm>
          <a:prstGeom prst="rect">
            <a:avLst/>
          </a:prstGeom>
        </p:spPr>
        <p:txBody>
          <a:bodyPr wrap="none">
            <a:spAutoFit/>
          </a:bodyPr>
          <a:lstStyle/>
          <a:p>
            <a:pPr algn="ctr" defTabSz="914400"/>
            <a:r>
              <a:rPr lang="en-GB" b="1" dirty="0">
                <a:solidFill>
                  <a:srgbClr val="5B9BD5">
                    <a:lumMod val="50000"/>
                  </a:srgbClr>
                </a:solidFill>
                <a:latin typeface="Calibri" panose="020F0502020204030204"/>
              </a:rPr>
              <a:t>Advocacy</a:t>
            </a:r>
          </a:p>
        </p:txBody>
      </p:sp>
    </p:spTree>
    <p:extLst>
      <p:ext uri="{BB962C8B-B14F-4D97-AF65-F5344CB8AC3E}">
        <p14:creationId xmlns:p14="http://schemas.microsoft.com/office/powerpoint/2010/main" val="666667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http://upload.wikimedia.org/wikipedia/commons/4/48/European_flag_(5089697932).jpg"/>
          <p:cNvPicPr>
            <a:picLocks noChangeAspect="1" noChangeArrowheads="1"/>
          </p:cNvPicPr>
          <p:nvPr/>
        </p:nvPicPr>
        <p:blipFill rotWithShape="1">
          <a:blip r:embed="rId2" cstate="email">
            <a:alphaModFix/>
            <a:extLst>
              <a:ext uri="{28A0092B-C50C-407E-A947-70E740481C1C}">
                <a14:useLocalDpi xmlns:a14="http://schemas.microsoft.com/office/drawing/2010/main" val="0"/>
              </a:ext>
            </a:extLst>
          </a:blip>
          <a:srcRect/>
          <a:stretch/>
        </p:blipFill>
        <p:spPr bwMode="auto">
          <a:xfrm>
            <a:off x="5150556" y="998371"/>
            <a:ext cx="3993444" cy="5079596"/>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GB" dirty="0"/>
              <a:t>What is SIP?</a:t>
            </a:r>
          </a:p>
        </p:txBody>
      </p:sp>
      <p:sp>
        <p:nvSpPr>
          <p:cNvPr id="46" name="Textplatzhalter 45"/>
          <p:cNvSpPr>
            <a:spLocks noGrp="1"/>
          </p:cNvSpPr>
          <p:nvPr>
            <p:ph type="body" sz="quarter" idx="10"/>
          </p:nvPr>
        </p:nvSpPr>
        <p:spPr>
          <a:xfrm>
            <a:off x="534987" y="1765649"/>
            <a:ext cx="3878244" cy="4306887"/>
          </a:xfrm>
        </p:spPr>
        <p:txBody>
          <a:bodyPr/>
          <a:lstStyle/>
          <a:p>
            <a:r>
              <a:rPr lang="en-GB" sz="2400" dirty="0"/>
              <a:t>SIP objectives:</a:t>
            </a:r>
          </a:p>
          <a:p>
            <a:pPr lvl="2"/>
            <a:endParaRPr lang="en-GB" sz="2000" dirty="0"/>
          </a:p>
          <a:p>
            <a:pPr lvl="2"/>
            <a:r>
              <a:rPr lang="en-GB" sz="2000" dirty="0"/>
              <a:t>To ensure access to adequate pain treatment for all citizens</a:t>
            </a:r>
          </a:p>
          <a:p>
            <a:pPr lvl="2"/>
            <a:endParaRPr lang="en-GB" sz="2000" dirty="0"/>
          </a:p>
          <a:p>
            <a:pPr lvl="2"/>
            <a:r>
              <a:rPr lang="en-GB" sz="2000" dirty="0"/>
              <a:t>To unite all organisations and societies advocating for better pain care to jointly address, define and foster pain policies</a:t>
            </a:r>
          </a:p>
        </p:txBody>
      </p:sp>
      <p:sp>
        <p:nvSpPr>
          <p:cNvPr id="47" name="Rechteck 46"/>
          <p:cNvSpPr/>
          <p:nvPr/>
        </p:nvSpPr>
        <p:spPr>
          <a:xfrm>
            <a:off x="4698999" y="3753557"/>
            <a:ext cx="4445001" cy="2342444"/>
          </a:xfrm>
          <a:prstGeom prst="rect">
            <a:avLst/>
          </a:prstGeom>
          <a:gradFill flip="none" rotWithShape="1">
            <a:gsLst>
              <a:gs pos="8000">
                <a:schemeClr val="bg1"/>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9385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SIP has been successful AT EUROPEAN LEVEL</a:t>
            </a:r>
          </a:p>
        </p:txBody>
      </p:sp>
      <p:sp>
        <p:nvSpPr>
          <p:cNvPr id="6" name="TextBox 5">
            <a:extLst>
              <a:ext uri="{FF2B5EF4-FFF2-40B4-BE49-F238E27FC236}">
                <a16:creationId xmlns:a16="http://schemas.microsoft.com/office/drawing/2014/main" id="{734F1CA5-5A23-400E-AB7A-EDA0D8798BF0}"/>
              </a:ext>
            </a:extLst>
          </p:cNvPr>
          <p:cNvSpPr txBox="1"/>
          <p:nvPr/>
        </p:nvSpPr>
        <p:spPr>
          <a:xfrm>
            <a:off x="531811" y="1632155"/>
            <a:ext cx="8080377" cy="668594"/>
          </a:xfrm>
          <a:prstGeom prst="rect">
            <a:avLst/>
          </a:prstGeom>
          <a:noFill/>
          <a:ln w="19050">
            <a:solidFill>
              <a:srgbClr val="1B79BA"/>
            </a:solidFill>
          </a:ln>
        </p:spPr>
        <p:txBody>
          <a:bodyPr wrap="square" rtlCol="0">
            <a:spAutoFit/>
          </a:bodyPr>
          <a:lstStyle/>
          <a:p>
            <a:r>
              <a:rPr lang="en-GB" dirty="0"/>
              <a:t>European Commission’s decision to dedicate a Stakeholder Group to the ‘social impact of pain’</a:t>
            </a:r>
          </a:p>
        </p:txBody>
      </p:sp>
      <p:sp>
        <p:nvSpPr>
          <p:cNvPr id="7" name="TextBox 6">
            <a:extLst>
              <a:ext uri="{FF2B5EF4-FFF2-40B4-BE49-F238E27FC236}">
                <a16:creationId xmlns:a16="http://schemas.microsoft.com/office/drawing/2014/main" id="{8767CAEC-CDD7-4478-BB40-54D648DDA906}"/>
              </a:ext>
            </a:extLst>
          </p:cNvPr>
          <p:cNvSpPr txBox="1"/>
          <p:nvPr/>
        </p:nvSpPr>
        <p:spPr>
          <a:xfrm>
            <a:off x="531811" y="2472813"/>
            <a:ext cx="8080377" cy="668594"/>
          </a:xfrm>
          <a:prstGeom prst="rect">
            <a:avLst/>
          </a:prstGeom>
          <a:noFill/>
          <a:ln w="19050">
            <a:solidFill>
              <a:srgbClr val="1B79BA"/>
            </a:solidFill>
          </a:ln>
        </p:spPr>
        <p:txBody>
          <a:bodyPr wrap="square" rtlCol="0">
            <a:spAutoFit/>
          </a:bodyPr>
          <a:lstStyle/>
          <a:p>
            <a:r>
              <a:rPr lang="en-GB"/>
              <a:t>EU Health ministers call for action on access to treatment for patients suffering from chronic pain</a:t>
            </a:r>
            <a:endParaRPr lang="en-GB" dirty="0"/>
          </a:p>
        </p:txBody>
      </p:sp>
      <p:sp>
        <p:nvSpPr>
          <p:cNvPr id="9" name="TextBox 8">
            <a:extLst>
              <a:ext uri="{FF2B5EF4-FFF2-40B4-BE49-F238E27FC236}">
                <a16:creationId xmlns:a16="http://schemas.microsoft.com/office/drawing/2014/main" id="{2C0332DB-6BB2-4D2E-9765-BBC7018A0228}"/>
              </a:ext>
            </a:extLst>
          </p:cNvPr>
          <p:cNvSpPr txBox="1"/>
          <p:nvPr/>
        </p:nvSpPr>
        <p:spPr>
          <a:xfrm>
            <a:off x="531811" y="3313471"/>
            <a:ext cx="8080377" cy="668594"/>
          </a:xfrm>
          <a:prstGeom prst="rect">
            <a:avLst/>
          </a:prstGeom>
          <a:noFill/>
          <a:ln w="19050">
            <a:solidFill>
              <a:srgbClr val="1B79BA"/>
            </a:solidFill>
          </a:ln>
        </p:spPr>
        <p:txBody>
          <a:bodyPr wrap="square" rtlCol="0">
            <a:spAutoFit/>
          </a:bodyPr>
          <a:lstStyle/>
          <a:p>
            <a:r>
              <a:rPr lang="en-GB" dirty="0"/>
              <a:t>World Health Organisation proposes new definition of chronic pain, giving hope to patients</a:t>
            </a:r>
          </a:p>
        </p:txBody>
      </p:sp>
      <p:sp>
        <p:nvSpPr>
          <p:cNvPr id="10" name="TextBox 9">
            <a:extLst>
              <a:ext uri="{FF2B5EF4-FFF2-40B4-BE49-F238E27FC236}">
                <a16:creationId xmlns:a16="http://schemas.microsoft.com/office/drawing/2014/main" id="{C7DCB889-BD4E-4A52-BD26-6D9DB2F87EC5}"/>
              </a:ext>
            </a:extLst>
          </p:cNvPr>
          <p:cNvSpPr txBox="1"/>
          <p:nvPr/>
        </p:nvSpPr>
        <p:spPr>
          <a:xfrm>
            <a:off x="531811" y="4980038"/>
            <a:ext cx="8080377" cy="646331"/>
          </a:xfrm>
          <a:prstGeom prst="rect">
            <a:avLst/>
          </a:prstGeom>
          <a:noFill/>
          <a:ln w="19050">
            <a:solidFill>
              <a:srgbClr val="1B79BA"/>
            </a:solidFill>
          </a:ln>
        </p:spPr>
        <p:txBody>
          <a:bodyPr wrap="square" rtlCol="0">
            <a:spAutoFit/>
          </a:bodyPr>
          <a:lstStyle/>
          <a:p>
            <a:r>
              <a:rPr lang="en-GB" dirty="0"/>
              <a:t>Great support amongst EU stakeholders such as MEPs, Commission officials and member state civil servants</a:t>
            </a:r>
          </a:p>
        </p:txBody>
      </p:sp>
      <p:sp>
        <p:nvSpPr>
          <p:cNvPr id="11" name="TextBox 10">
            <a:extLst>
              <a:ext uri="{FF2B5EF4-FFF2-40B4-BE49-F238E27FC236}">
                <a16:creationId xmlns:a16="http://schemas.microsoft.com/office/drawing/2014/main" id="{1382DCE2-8126-4E0C-B7C6-116FD47D8FA8}"/>
              </a:ext>
            </a:extLst>
          </p:cNvPr>
          <p:cNvSpPr txBox="1"/>
          <p:nvPr/>
        </p:nvSpPr>
        <p:spPr>
          <a:xfrm>
            <a:off x="531811" y="4157886"/>
            <a:ext cx="8080377" cy="646331"/>
          </a:xfrm>
          <a:prstGeom prst="rect">
            <a:avLst/>
          </a:prstGeom>
          <a:noFill/>
          <a:ln w="19050">
            <a:solidFill>
              <a:srgbClr val="1B79BA"/>
            </a:solidFill>
          </a:ln>
        </p:spPr>
        <p:txBody>
          <a:bodyPr wrap="square" rtlCol="0">
            <a:spAutoFit/>
          </a:bodyPr>
          <a:lstStyle/>
          <a:p>
            <a:r>
              <a:rPr lang="en-GB" dirty="0"/>
              <a:t>Pain addressed in current EU research programme – and hopefully in future programmes</a:t>
            </a:r>
          </a:p>
        </p:txBody>
      </p:sp>
    </p:spTree>
    <p:extLst>
      <p:ext uri="{BB962C8B-B14F-4D97-AF65-F5344CB8AC3E}">
        <p14:creationId xmlns:p14="http://schemas.microsoft.com/office/powerpoint/2010/main" val="179520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IASP: Desirable Characteristics of National Pain Strategies</a:t>
            </a:r>
            <a:endParaRPr lang="en-GB" dirty="0"/>
          </a:p>
        </p:txBody>
      </p:sp>
      <p:sp>
        <p:nvSpPr>
          <p:cNvPr id="3" name="Text Placeholder 2"/>
          <p:cNvSpPr>
            <a:spLocks noGrp="1"/>
          </p:cNvSpPr>
          <p:nvPr>
            <p:ph type="body" sz="quarter" idx="10"/>
          </p:nvPr>
        </p:nvSpPr>
        <p:spPr>
          <a:xfrm>
            <a:off x="534986" y="1766284"/>
            <a:ext cx="8080377" cy="4149955"/>
          </a:xfrm>
        </p:spPr>
        <p:txBody>
          <a:bodyPr/>
          <a:lstStyle/>
          <a:p>
            <a:r>
              <a:rPr lang="en-GB" sz="1600" b="0" dirty="0"/>
              <a:t>Key recommendations are:</a:t>
            </a:r>
          </a:p>
          <a:p>
            <a:pPr marL="342900" indent="-342900">
              <a:buFont typeface="Arial" panose="020B0604020202020204" pitchFamily="34" charset="0"/>
              <a:buChar char="•"/>
            </a:pPr>
            <a:r>
              <a:rPr lang="en-GB" sz="1600" dirty="0"/>
              <a:t>Access to pain education </a:t>
            </a:r>
            <a:r>
              <a:rPr lang="en-GB" sz="1600" b="0" dirty="0"/>
              <a:t>for health professionals and the general population</a:t>
            </a:r>
          </a:p>
          <a:p>
            <a:pPr marL="342900" indent="-342900">
              <a:buFont typeface="Arial" panose="020B0604020202020204" pitchFamily="34" charset="0"/>
              <a:buChar char="•"/>
            </a:pPr>
            <a:r>
              <a:rPr lang="en-GB" sz="1600" dirty="0"/>
              <a:t>Coordination of the care system </a:t>
            </a:r>
            <a:r>
              <a:rPr lang="en-GB" sz="1600" b="0" dirty="0"/>
              <a:t>to ensure timely access to the right support</a:t>
            </a:r>
          </a:p>
          <a:p>
            <a:pPr marL="342900" indent="-342900">
              <a:buFont typeface="Arial" panose="020B0604020202020204" pitchFamily="34" charset="0"/>
              <a:buChar char="•"/>
            </a:pPr>
            <a:r>
              <a:rPr lang="en-GB" sz="1600" dirty="0"/>
              <a:t>A quality improvement program </a:t>
            </a:r>
            <a:r>
              <a:rPr lang="en-GB" sz="1600" b="0" dirty="0"/>
              <a:t>to address access and standards of care</a:t>
            </a:r>
          </a:p>
          <a:p>
            <a:pPr marL="342900" indent="-342900">
              <a:buFont typeface="Arial" panose="020B0604020202020204" pitchFamily="34" charset="0"/>
              <a:buChar char="•"/>
            </a:pPr>
            <a:r>
              <a:rPr lang="en-GB" sz="1600" b="0" dirty="0"/>
              <a:t>A reasonable proportion of direct and dedicated </a:t>
            </a:r>
            <a:r>
              <a:rPr lang="en-GB" sz="1600" dirty="0"/>
              <a:t>funding for pain research</a:t>
            </a:r>
          </a:p>
          <a:p>
            <a:pPr marL="342900" indent="-342900">
              <a:buFont typeface="Arial" panose="020B0604020202020204" pitchFamily="34" charset="0"/>
              <a:buChar char="•"/>
            </a:pPr>
            <a:endParaRPr lang="en-GB" sz="1600" b="0" dirty="0"/>
          </a:p>
          <a:p>
            <a:r>
              <a:rPr lang="en-GB" sz="1600" b="0" dirty="0"/>
              <a:t>Critical factors for success are:</a:t>
            </a:r>
          </a:p>
          <a:p>
            <a:pPr marL="342900" indent="-342900">
              <a:buFont typeface="Arial" panose="020B0604020202020204" pitchFamily="34" charset="0"/>
              <a:buChar char="•"/>
            </a:pPr>
            <a:r>
              <a:rPr lang="en-GB" sz="1600" dirty="0"/>
              <a:t>Gathering of evidence </a:t>
            </a:r>
            <a:r>
              <a:rPr lang="en-GB" sz="1600" b="0" dirty="0"/>
              <a:t>on the burden of pain to the nation</a:t>
            </a:r>
          </a:p>
          <a:p>
            <a:pPr marL="342900" indent="-342900">
              <a:buFont typeface="Arial" panose="020B0604020202020204" pitchFamily="34" charset="0"/>
              <a:buChar char="•"/>
            </a:pPr>
            <a:r>
              <a:rPr lang="en-GB" sz="1600" dirty="0"/>
              <a:t>Gathering of information </a:t>
            </a:r>
            <a:r>
              <a:rPr lang="en-GB" sz="1600" b="0" dirty="0"/>
              <a:t>on access to care</a:t>
            </a:r>
          </a:p>
          <a:p>
            <a:pPr marL="342900" indent="-342900">
              <a:buFont typeface="Arial" panose="020B0604020202020204" pitchFamily="34" charset="0"/>
              <a:buChar char="•"/>
            </a:pPr>
            <a:r>
              <a:rPr lang="en-GB" sz="1600" dirty="0"/>
              <a:t>Development of government policy </a:t>
            </a:r>
            <a:r>
              <a:rPr lang="en-GB" sz="1600" b="0" dirty="0"/>
              <a:t>on pain services</a:t>
            </a:r>
          </a:p>
          <a:p>
            <a:pPr marL="342900" indent="-342900">
              <a:buFont typeface="Arial" panose="020B0604020202020204" pitchFamily="34" charset="0"/>
              <a:buChar char="•"/>
            </a:pPr>
            <a:r>
              <a:rPr lang="en-GB" sz="1600" dirty="0"/>
              <a:t>Formation of a broad coalition </a:t>
            </a:r>
            <a:r>
              <a:rPr lang="en-GB" sz="1600" b="0" dirty="0"/>
              <a:t>of stakeholders</a:t>
            </a:r>
          </a:p>
          <a:p>
            <a:pPr marL="342900" indent="-342900">
              <a:buFont typeface="Arial" panose="020B0604020202020204" pitchFamily="34" charset="0"/>
              <a:buChar char="•"/>
            </a:pPr>
            <a:r>
              <a:rPr lang="en-GB" sz="1600" dirty="0"/>
              <a:t>A clear plan with timescales </a:t>
            </a:r>
            <a:r>
              <a:rPr lang="en-GB" sz="1600" b="0" dirty="0"/>
              <a:t>to achieve strategic actions</a:t>
            </a:r>
          </a:p>
          <a:p>
            <a:pPr marL="342900" indent="-342900">
              <a:buFont typeface="Arial" panose="020B0604020202020204" pitchFamily="34" charset="0"/>
              <a:buChar char="•"/>
            </a:pPr>
            <a:endParaRPr lang="en-GB" sz="1600" b="0" dirty="0"/>
          </a:p>
          <a:p>
            <a:r>
              <a:rPr lang="en-GB" sz="1050" b="0" dirty="0"/>
              <a:t>The International Association for the Study of Pain (IASP) supports the development of policies that ensure implementation of advances in both the science and delivery of health care for people in pain. </a:t>
            </a:r>
          </a:p>
          <a:p>
            <a:r>
              <a:rPr lang="en-GB" sz="1050" b="0" dirty="0"/>
              <a:t>The document should be read in conjunction with the Declaration of Montréal asserting that access to pain management is a fundamental human right.</a:t>
            </a:r>
          </a:p>
        </p:txBody>
      </p:sp>
      <p:pic>
        <p:nvPicPr>
          <p:cNvPr id="6" name="Picture 5"/>
          <p:cNvPicPr>
            <a:picLocks noChangeAspect="1"/>
          </p:cNvPicPr>
          <p:nvPr/>
        </p:nvPicPr>
        <p:blipFill>
          <a:blip r:embed="rId2"/>
          <a:stretch>
            <a:fillRect/>
          </a:stretch>
        </p:blipFill>
        <p:spPr>
          <a:xfrm>
            <a:off x="6695831" y="1125508"/>
            <a:ext cx="2286000" cy="762000"/>
          </a:xfrm>
          <a:prstGeom prst="rect">
            <a:avLst/>
          </a:prstGeom>
        </p:spPr>
      </p:pic>
      <p:sp>
        <p:nvSpPr>
          <p:cNvPr id="4" name="Rectangle 3"/>
          <p:cNvSpPr/>
          <p:nvPr/>
        </p:nvSpPr>
        <p:spPr>
          <a:xfrm>
            <a:off x="534985" y="6652062"/>
            <a:ext cx="7983783" cy="215444"/>
          </a:xfrm>
          <a:prstGeom prst="rect">
            <a:avLst/>
          </a:prstGeom>
        </p:spPr>
        <p:txBody>
          <a:bodyPr wrap="square">
            <a:spAutoFit/>
          </a:bodyPr>
          <a:lstStyle/>
          <a:p>
            <a:r>
              <a:rPr lang="en-GB" sz="800" dirty="0">
                <a:solidFill>
                  <a:schemeClr val="bg1"/>
                </a:solidFill>
              </a:rPr>
              <a:t>https://www.iasp-pain.org/DCNPS?navItemNumber=655</a:t>
            </a:r>
          </a:p>
        </p:txBody>
      </p:sp>
    </p:spTree>
    <p:extLst>
      <p:ext uri="{BB962C8B-B14F-4D97-AF65-F5344CB8AC3E}">
        <p14:creationId xmlns:p14="http://schemas.microsoft.com/office/powerpoint/2010/main" val="3580239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SIP 2018 – </a:t>
            </a:r>
            <a:r>
              <a:rPr lang="en-US" dirty="0"/>
              <a:t>Supporting </a:t>
            </a:r>
            <a:r>
              <a:rPr lang="en-US" u="sng" dirty="0"/>
              <a:t>national</a:t>
            </a:r>
            <a:r>
              <a:rPr lang="en-US" dirty="0"/>
              <a:t> SIP platforms</a:t>
            </a:r>
            <a:endParaRPr lang="de-DE" dirty="0"/>
          </a:p>
        </p:txBody>
      </p:sp>
      <p:sp>
        <p:nvSpPr>
          <p:cNvPr id="7" name="Shape 6"/>
          <p:cNvSpPr/>
          <p:nvPr/>
        </p:nvSpPr>
        <p:spPr>
          <a:xfrm>
            <a:off x="274011" y="1039723"/>
            <a:ext cx="8080163" cy="5050102"/>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Oval 7"/>
          <p:cNvSpPr/>
          <p:nvPr/>
        </p:nvSpPr>
        <p:spPr>
          <a:xfrm>
            <a:off x="921416" y="4966912"/>
            <a:ext cx="185843" cy="185843"/>
          </a:xfrm>
          <a:prstGeom prst="ellipse">
            <a:avLst/>
          </a:prstGeom>
          <a:solidFill>
            <a:srgbClr val="1B79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Shape 8"/>
          <p:cNvSpPr/>
          <p:nvPr/>
        </p:nvSpPr>
        <p:spPr>
          <a:xfrm>
            <a:off x="1014338" y="5184879"/>
            <a:ext cx="1134893" cy="1201924"/>
          </a:xfrm>
          <a:custGeom>
            <a:avLst/>
            <a:gdLst>
              <a:gd name="connsiteX0" fmla="*/ 0 w 1058501"/>
              <a:gd name="connsiteY0" fmla="*/ 0 h 1201924"/>
              <a:gd name="connsiteX1" fmla="*/ 1058501 w 1058501"/>
              <a:gd name="connsiteY1" fmla="*/ 0 h 1201924"/>
              <a:gd name="connsiteX2" fmla="*/ 1058501 w 1058501"/>
              <a:gd name="connsiteY2" fmla="*/ 1201924 h 1201924"/>
              <a:gd name="connsiteX3" fmla="*/ 0 w 1058501"/>
              <a:gd name="connsiteY3" fmla="*/ 1201924 h 1201924"/>
              <a:gd name="connsiteX4" fmla="*/ 0 w 1058501"/>
              <a:gd name="connsiteY4" fmla="*/ 0 h 120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01" h="1201924">
                <a:moveTo>
                  <a:pt x="0" y="0"/>
                </a:moveTo>
                <a:lnTo>
                  <a:pt x="1058501" y="0"/>
                </a:lnTo>
                <a:lnTo>
                  <a:pt x="1058501" y="1201924"/>
                </a:lnTo>
                <a:lnTo>
                  <a:pt x="0" y="12019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8475" tIns="0" rIns="0" bIns="0" numCol="1" spcCol="1270" anchor="t" anchorCtr="0">
            <a:noAutofit/>
          </a:bodyPr>
          <a:lstStyle/>
          <a:p>
            <a:pPr marL="0" lvl="0" indent="0" algn="l" defTabSz="711200">
              <a:lnSpc>
                <a:spcPct val="90000"/>
              </a:lnSpc>
              <a:spcBef>
                <a:spcPct val="0"/>
              </a:spcBef>
              <a:spcAft>
                <a:spcPct val="35000"/>
              </a:spcAft>
              <a:buNone/>
            </a:pPr>
            <a:r>
              <a:rPr lang="en-GB" sz="1600" kern="1200" dirty="0">
                <a:latin typeface="Calibri" panose="020F0502020204030204" pitchFamily="34" charset="0"/>
                <a:ea typeface="Calibri" panose="020F0502020204030204" pitchFamily="34" charset="0"/>
                <a:cs typeface="Times New Roman" panose="02020603050405020304" pitchFamily="18" charset="0"/>
              </a:rPr>
              <a:t>Identify </a:t>
            </a:r>
            <a:r>
              <a:rPr lang="en-GB" sz="1600" dirty="0">
                <a:latin typeface="Calibri" panose="020F0502020204030204" pitchFamily="34" charset="0"/>
                <a:ea typeface="Calibri" panose="020F0502020204030204" pitchFamily="34" charset="0"/>
                <a:cs typeface="Times New Roman" panose="02020603050405020304" pitchFamily="18" charset="0"/>
              </a:rPr>
              <a:t>national </a:t>
            </a:r>
            <a:r>
              <a:rPr lang="en-GB" sz="1600" kern="1200" dirty="0">
                <a:latin typeface="Calibri" panose="020F0502020204030204" pitchFamily="34" charset="0"/>
                <a:ea typeface="Calibri" panose="020F0502020204030204" pitchFamily="34" charset="0"/>
                <a:cs typeface="Times New Roman" panose="02020603050405020304" pitchFamily="18" charset="0"/>
              </a:rPr>
              <a:t>SIP allies and priorities</a:t>
            </a:r>
            <a:endParaRPr lang="en-US" sz="1600" kern="1200" dirty="0"/>
          </a:p>
        </p:txBody>
      </p:sp>
      <p:sp>
        <p:nvSpPr>
          <p:cNvPr id="10" name="Oval 9"/>
          <p:cNvSpPr/>
          <p:nvPr/>
        </p:nvSpPr>
        <p:spPr>
          <a:xfrm>
            <a:off x="1794533" y="4078475"/>
            <a:ext cx="290885" cy="290885"/>
          </a:xfrm>
          <a:prstGeom prst="ellipse">
            <a:avLst/>
          </a:prstGeom>
          <a:solidFill>
            <a:srgbClr val="1B79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p:cNvSpPr/>
          <p:nvPr/>
        </p:nvSpPr>
        <p:spPr>
          <a:xfrm>
            <a:off x="1939976" y="4372408"/>
            <a:ext cx="1341307" cy="2115992"/>
          </a:xfrm>
          <a:custGeom>
            <a:avLst/>
            <a:gdLst>
              <a:gd name="connsiteX0" fmla="*/ 0 w 1341307"/>
              <a:gd name="connsiteY0" fmla="*/ 0 h 2115992"/>
              <a:gd name="connsiteX1" fmla="*/ 1341307 w 1341307"/>
              <a:gd name="connsiteY1" fmla="*/ 0 h 2115992"/>
              <a:gd name="connsiteX2" fmla="*/ 1341307 w 1341307"/>
              <a:gd name="connsiteY2" fmla="*/ 2115992 h 2115992"/>
              <a:gd name="connsiteX3" fmla="*/ 0 w 1341307"/>
              <a:gd name="connsiteY3" fmla="*/ 2115992 h 2115992"/>
              <a:gd name="connsiteX4" fmla="*/ 0 w 1341307"/>
              <a:gd name="connsiteY4" fmla="*/ 0 h 211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307" h="2115992">
                <a:moveTo>
                  <a:pt x="0" y="0"/>
                </a:moveTo>
                <a:lnTo>
                  <a:pt x="1341307" y="0"/>
                </a:lnTo>
                <a:lnTo>
                  <a:pt x="1341307" y="2115992"/>
                </a:lnTo>
                <a:lnTo>
                  <a:pt x="0" y="2115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34" tIns="0" rIns="0" bIns="0" numCol="1" spcCol="1270" anchor="t" anchorCtr="0">
            <a:noAutofit/>
          </a:bodyPr>
          <a:lstStyle/>
          <a:p>
            <a:pPr marL="0" lvl="0" indent="0" algn="l" defTabSz="711200">
              <a:lnSpc>
                <a:spcPct val="90000"/>
              </a:lnSpc>
              <a:spcBef>
                <a:spcPct val="0"/>
              </a:spcBef>
              <a:spcAft>
                <a:spcPct val="35000"/>
              </a:spcAft>
              <a:buNone/>
            </a:pPr>
            <a:r>
              <a:rPr lang="en-GB" sz="1600" kern="1200" dirty="0">
                <a:latin typeface="Calibri" panose="020F0502020204030204" pitchFamily="34" charset="0"/>
                <a:ea typeface="Calibri" panose="020F0502020204030204" pitchFamily="34" charset="0"/>
                <a:cs typeface="Times New Roman" panose="02020603050405020304" pitchFamily="18" charset="0"/>
              </a:rPr>
              <a:t>Train SIP advocates in standardised methodology </a:t>
            </a:r>
          </a:p>
        </p:txBody>
      </p:sp>
      <p:sp>
        <p:nvSpPr>
          <p:cNvPr id="12" name="Oval 11"/>
          <p:cNvSpPr/>
          <p:nvPr/>
        </p:nvSpPr>
        <p:spPr>
          <a:xfrm>
            <a:off x="2829453" y="3307833"/>
            <a:ext cx="387847" cy="387847"/>
          </a:xfrm>
          <a:prstGeom prst="ellipse">
            <a:avLst/>
          </a:prstGeom>
          <a:solidFill>
            <a:srgbClr val="1B79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Shape 12"/>
          <p:cNvSpPr/>
          <p:nvPr/>
        </p:nvSpPr>
        <p:spPr>
          <a:xfrm>
            <a:off x="3070270" y="3626800"/>
            <a:ext cx="1559471" cy="2838157"/>
          </a:xfrm>
          <a:custGeom>
            <a:avLst/>
            <a:gdLst>
              <a:gd name="connsiteX0" fmla="*/ 0 w 1559471"/>
              <a:gd name="connsiteY0" fmla="*/ 0 h 2838157"/>
              <a:gd name="connsiteX1" fmla="*/ 1559471 w 1559471"/>
              <a:gd name="connsiteY1" fmla="*/ 0 h 2838157"/>
              <a:gd name="connsiteX2" fmla="*/ 1559471 w 1559471"/>
              <a:gd name="connsiteY2" fmla="*/ 2838157 h 2838157"/>
              <a:gd name="connsiteX3" fmla="*/ 0 w 1559471"/>
              <a:gd name="connsiteY3" fmla="*/ 2838157 h 2838157"/>
              <a:gd name="connsiteX4" fmla="*/ 0 w 1559471"/>
              <a:gd name="connsiteY4" fmla="*/ 0 h 283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471" h="2838157">
                <a:moveTo>
                  <a:pt x="0" y="0"/>
                </a:moveTo>
                <a:lnTo>
                  <a:pt x="1559471" y="0"/>
                </a:lnTo>
                <a:lnTo>
                  <a:pt x="1559471" y="2838157"/>
                </a:lnTo>
                <a:lnTo>
                  <a:pt x="0" y="28381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5513" tIns="0" rIns="0" bIns="0" numCol="1" spcCol="1270" anchor="t" anchorCtr="0">
            <a:noAutofit/>
          </a:bodyPr>
          <a:lstStyle/>
          <a:p>
            <a:pPr marL="0" lvl="0" indent="0" algn="l" defTabSz="711200">
              <a:lnSpc>
                <a:spcPct val="90000"/>
              </a:lnSpc>
              <a:spcBef>
                <a:spcPct val="0"/>
              </a:spcBef>
              <a:spcAft>
                <a:spcPct val="35000"/>
              </a:spcAft>
              <a:buNone/>
            </a:pPr>
            <a:r>
              <a:rPr lang="en-GB" sz="1600" kern="1200" dirty="0">
                <a:latin typeface="Calibri" panose="020F0502020204030204" pitchFamily="34" charset="0"/>
                <a:ea typeface="Calibri" panose="020F0502020204030204" pitchFamily="34" charset="0"/>
                <a:cs typeface="Times New Roman" panose="02020603050405020304" pitchFamily="18" charset="0"/>
              </a:rPr>
              <a:t>Identify target audience (e.g. key Members of Parliament)</a:t>
            </a:r>
          </a:p>
        </p:txBody>
      </p:sp>
      <p:sp>
        <p:nvSpPr>
          <p:cNvPr id="14" name="Oval 13"/>
          <p:cNvSpPr/>
          <p:nvPr/>
        </p:nvSpPr>
        <p:spPr>
          <a:xfrm>
            <a:off x="4090089" y="2682412"/>
            <a:ext cx="500970" cy="500970"/>
          </a:xfrm>
          <a:prstGeom prst="ellipse">
            <a:avLst/>
          </a:prstGeom>
          <a:solidFill>
            <a:srgbClr val="1B79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Shape 14"/>
          <p:cNvSpPr/>
          <p:nvPr/>
        </p:nvSpPr>
        <p:spPr>
          <a:xfrm>
            <a:off x="4340574" y="3151725"/>
            <a:ext cx="1616032" cy="3383568"/>
          </a:xfrm>
          <a:custGeom>
            <a:avLst/>
            <a:gdLst>
              <a:gd name="connsiteX0" fmla="*/ 0 w 1616032"/>
              <a:gd name="connsiteY0" fmla="*/ 0 h 3383568"/>
              <a:gd name="connsiteX1" fmla="*/ 1616032 w 1616032"/>
              <a:gd name="connsiteY1" fmla="*/ 0 h 3383568"/>
              <a:gd name="connsiteX2" fmla="*/ 1616032 w 1616032"/>
              <a:gd name="connsiteY2" fmla="*/ 3383568 h 3383568"/>
              <a:gd name="connsiteX3" fmla="*/ 0 w 1616032"/>
              <a:gd name="connsiteY3" fmla="*/ 3383568 h 3383568"/>
              <a:gd name="connsiteX4" fmla="*/ 0 w 1616032"/>
              <a:gd name="connsiteY4" fmla="*/ 0 h 3383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032" h="3383568">
                <a:moveTo>
                  <a:pt x="0" y="0"/>
                </a:moveTo>
                <a:lnTo>
                  <a:pt x="1616032" y="0"/>
                </a:lnTo>
                <a:lnTo>
                  <a:pt x="1616032" y="3383568"/>
                </a:lnTo>
                <a:lnTo>
                  <a:pt x="0" y="33835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5454" tIns="0" rIns="0" bIns="0" numCol="1" spcCol="1270" anchor="t" anchorCtr="0">
            <a:noAutofit/>
          </a:bodyPr>
          <a:lstStyle/>
          <a:p>
            <a:pPr marL="0" lvl="0" indent="0" algn="l" defTabSz="711200">
              <a:lnSpc>
                <a:spcPct val="90000"/>
              </a:lnSpc>
              <a:spcBef>
                <a:spcPct val="0"/>
              </a:spcBef>
              <a:spcAft>
                <a:spcPct val="35000"/>
              </a:spcAft>
              <a:buNone/>
            </a:pPr>
            <a:r>
              <a:rPr lang="en-GB" sz="1600" kern="1200" dirty="0">
                <a:latin typeface="Calibri" panose="020F0502020204030204" pitchFamily="34" charset="0"/>
                <a:ea typeface="Calibri" panose="020F0502020204030204" pitchFamily="34" charset="0"/>
                <a:cs typeface="Times New Roman" panose="02020603050405020304" pitchFamily="18" charset="0"/>
              </a:rPr>
              <a:t>Ensure policy support (e.g. via Parliamentary intergroups)</a:t>
            </a:r>
          </a:p>
        </p:txBody>
      </p:sp>
      <p:sp>
        <p:nvSpPr>
          <p:cNvPr id="16" name="Oval 15"/>
          <p:cNvSpPr/>
          <p:nvPr/>
        </p:nvSpPr>
        <p:spPr>
          <a:xfrm>
            <a:off x="5645249" y="2131936"/>
            <a:ext cx="638332" cy="638332"/>
          </a:xfrm>
          <a:prstGeom prst="ellipse">
            <a:avLst/>
          </a:prstGeom>
          <a:solidFill>
            <a:srgbClr val="1B79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Shape 16"/>
          <p:cNvSpPr/>
          <p:nvPr/>
        </p:nvSpPr>
        <p:spPr>
          <a:xfrm>
            <a:off x="5737771" y="2787162"/>
            <a:ext cx="1811892" cy="3716875"/>
          </a:xfrm>
          <a:custGeom>
            <a:avLst/>
            <a:gdLst>
              <a:gd name="connsiteX0" fmla="*/ 0 w 1616032"/>
              <a:gd name="connsiteY0" fmla="*/ 0 h 3716875"/>
              <a:gd name="connsiteX1" fmla="*/ 1616032 w 1616032"/>
              <a:gd name="connsiteY1" fmla="*/ 0 h 3716875"/>
              <a:gd name="connsiteX2" fmla="*/ 1616032 w 1616032"/>
              <a:gd name="connsiteY2" fmla="*/ 3716875 h 3716875"/>
              <a:gd name="connsiteX3" fmla="*/ 0 w 1616032"/>
              <a:gd name="connsiteY3" fmla="*/ 3716875 h 3716875"/>
              <a:gd name="connsiteX4" fmla="*/ 0 w 1616032"/>
              <a:gd name="connsiteY4" fmla="*/ 0 h 371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032" h="3716875">
                <a:moveTo>
                  <a:pt x="0" y="0"/>
                </a:moveTo>
                <a:lnTo>
                  <a:pt x="1616032" y="0"/>
                </a:lnTo>
                <a:lnTo>
                  <a:pt x="1616032" y="3716875"/>
                </a:lnTo>
                <a:lnTo>
                  <a:pt x="0" y="3716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8239" tIns="0" rIns="0" bIns="0" numCol="1" spcCol="1270" anchor="t" anchorCtr="0">
            <a:noAutofit/>
          </a:bodyPr>
          <a:lstStyle/>
          <a:p>
            <a:pPr marL="0" lvl="0" indent="0" algn="l" defTabSz="711200">
              <a:lnSpc>
                <a:spcPct val="90000"/>
              </a:lnSpc>
              <a:spcBef>
                <a:spcPct val="0"/>
              </a:spcBef>
              <a:spcAft>
                <a:spcPct val="350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Secure</a:t>
            </a:r>
            <a:r>
              <a:rPr lang="en-GB" sz="1600" kern="1200" dirty="0">
                <a:latin typeface="Calibri" panose="020F0502020204030204" pitchFamily="34" charset="0"/>
                <a:ea typeface="Calibri" panose="020F0502020204030204" pitchFamily="34" charset="0"/>
                <a:cs typeface="Times New Roman" panose="02020603050405020304" pitchFamily="18" charset="0"/>
              </a:rPr>
              <a:t> implementation (e.g. National SIP platform)</a:t>
            </a:r>
          </a:p>
        </p:txBody>
      </p:sp>
      <p:sp>
        <p:nvSpPr>
          <p:cNvPr id="3" name="Arrow: Right 2"/>
          <p:cNvSpPr/>
          <p:nvPr/>
        </p:nvSpPr>
        <p:spPr>
          <a:xfrm>
            <a:off x="1133231" y="6089826"/>
            <a:ext cx="6893170" cy="529806"/>
          </a:xfrm>
          <a:prstGeom prst="rightArrow">
            <a:avLst/>
          </a:prstGeom>
          <a:solidFill>
            <a:srgbClr val="1B79BA"/>
          </a:solidFill>
          <a:ln w="25400" cap="flat" cmpd="sng" algn="ctr">
            <a:solidFill>
              <a:prstClr val="white">
                <a:hueOff val="0"/>
                <a:satOff val="0"/>
                <a:lumOff val="0"/>
                <a:alphaOff val="0"/>
              </a:prstClr>
            </a:solidFill>
            <a:prstDash val="solid"/>
          </a:ln>
          <a:effectLst/>
        </p:spPr>
        <p:txBody>
          <a:bodyPr rtlCol="0" anchor="ctr"/>
          <a:lstStyle/>
          <a:p>
            <a:pPr algn="ctr"/>
            <a:r>
              <a:rPr lang="en-GB" sz="1400" dirty="0">
                <a:solidFill>
                  <a:schemeClr val="bg1"/>
                </a:solidFill>
              </a:rPr>
              <a:t>SIP steering committee</a:t>
            </a:r>
          </a:p>
        </p:txBody>
      </p:sp>
      <p:sp>
        <p:nvSpPr>
          <p:cNvPr id="18" name="Oval 17"/>
          <p:cNvSpPr/>
          <p:nvPr/>
        </p:nvSpPr>
        <p:spPr>
          <a:xfrm>
            <a:off x="7025560" y="1796956"/>
            <a:ext cx="720000" cy="720000"/>
          </a:xfrm>
          <a:prstGeom prst="ellipse">
            <a:avLst/>
          </a:prstGeom>
          <a:solidFill>
            <a:srgbClr val="1B79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Shape 19"/>
          <p:cNvSpPr/>
          <p:nvPr/>
        </p:nvSpPr>
        <p:spPr>
          <a:xfrm>
            <a:off x="7140634" y="2540978"/>
            <a:ext cx="1616032" cy="3716875"/>
          </a:xfrm>
          <a:custGeom>
            <a:avLst/>
            <a:gdLst>
              <a:gd name="connsiteX0" fmla="*/ 0 w 1616032"/>
              <a:gd name="connsiteY0" fmla="*/ 0 h 3716875"/>
              <a:gd name="connsiteX1" fmla="*/ 1616032 w 1616032"/>
              <a:gd name="connsiteY1" fmla="*/ 0 h 3716875"/>
              <a:gd name="connsiteX2" fmla="*/ 1616032 w 1616032"/>
              <a:gd name="connsiteY2" fmla="*/ 3716875 h 3716875"/>
              <a:gd name="connsiteX3" fmla="*/ 0 w 1616032"/>
              <a:gd name="connsiteY3" fmla="*/ 3716875 h 3716875"/>
              <a:gd name="connsiteX4" fmla="*/ 0 w 1616032"/>
              <a:gd name="connsiteY4" fmla="*/ 0 h 371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032" h="3716875">
                <a:moveTo>
                  <a:pt x="0" y="0"/>
                </a:moveTo>
                <a:lnTo>
                  <a:pt x="1616032" y="0"/>
                </a:lnTo>
                <a:lnTo>
                  <a:pt x="1616032" y="3716875"/>
                </a:lnTo>
                <a:lnTo>
                  <a:pt x="0" y="3716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8239" tIns="0" rIns="0" bIns="0" numCol="1" spcCol="1270" anchor="t" anchorCtr="0">
            <a:noAutofit/>
          </a:bodyPr>
          <a:lstStyle/>
          <a:p>
            <a:pPr marL="0" lvl="0" indent="0" algn="l" defTabSz="711200">
              <a:lnSpc>
                <a:spcPct val="90000"/>
              </a:lnSpc>
              <a:spcBef>
                <a:spcPct val="0"/>
              </a:spcBef>
              <a:spcAft>
                <a:spcPct val="35000"/>
              </a:spcAft>
              <a:buNone/>
            </a:pPr>
            <a:r>
              <a:rPr lang="en-GB" sz="1600" kern="1200" dirty="0">
                <a:latin typeface="Calibri" panose="020F0502020204030204" pitchFamily="34" charset="0"/>
                <a:ea typeface="Calibri" panose="020F0502020204030204" pitchFamily="34" charset="0"/>
                <a:cs typeface="Times New Roman" panose="02020603050405020304" pitchFamily="18" charset="0"/>
              </a:rPr>
              <a:t>Share results</a:t>
            </a:r>
          </a:p>
        </p:txBody>
      </p:sp>
    </p:spTree>
    <p:extLst>
      <p:ext uri="{BB962C8B-B14F-4D97-AF65-F5344CB8AC3E}">
        <p14:creationId xmlns:p14="http://schemas.microsoft.com/office/powerpoint/2010/main" val="1718373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60"/>
          <p:cNvSpPr>
            <a:spLocks noEditPoints="1"/>
          </p:cNvSpPr>
          <p:nvPr/>
        </p:nvSpPr>
        <p:spPr bwMode="auto">
          <a:xfrm>
            <a:off x="3903943" y="4544724"/>
            <a:ext cx="1158530" cy="993187"/>
          </a:xfrm>
          <a:custGeom>
            <a:avLst/>
            <a:gdLst>
              <a:gd name="T0" fmla="*/ 1027105 w 631"/>
              <a:gd name="T1" fmla="*/ 872821 h 522"/>
              <a:gd name="T2" fmla="*/ 1005795 w 631"/>
              <a:gd name="T3" fmla="*/ 811085 h 522"/>
              <a:gd name="T4" fmla="*/ 1010057 w 631"/>
              <a:gd name="T5" fmla="*/ 840888 h 522"/>
              <a:gd name="T6" fmla="*/ 1031366 w 631"/>
              <a:gd name="T7" fmla="*/ 806827 h 522"/>
              <a:gd name="T8" fmla="*/ 1227411 w 631"/>
              <a:gd name="T9" fmla="*/ 708901 h 522"/>
              <a:gd name="T10" fmla="*/ 1129389 w 631"/>
              <a:gd name="T11" fmla="*/ 766379 h 522"/>
              <a:gd name="T12" fmla="*/ 1193317 w 631"/>
              <a:gd name="T13" fmla="*/ 791925 h 522"/>
              <a:gd name="T14" fmla="*/ 1244459 w 631"/>
              <a:gd name="T15" fmla="*/ 762122 h 522"/>
              <a:gd name="T16" fmla="*/ 1225280 w 631"/>
              <a:gd name="T17" fmla="*/ 740833 h 522"/>
              <a:gd name="T18" fmla="*/ 1078247 w 631"/>
              <a:gd name="T19" fmla="*/ 347000 h 522"/>
              <a:gd name="T20" fmla="*/ 1052676 w 631"/>
              <a:gd name="T21" fmla="*/ 312938 h 522"/>
              <a:gd name="T22" fmla="*/ 971701 w 631"/>
              <a:gd name="T23" fmla="*/ 293779 h 522"/>
              <a:gd name="T24" fmla="*/ 888595 w 631"/>
              <a:gd name="T25" fmla="*/ 272490 h 522"/>
              <a:gd name="T26" fmla="*/ 865154 w 631"/>
              <a:gd name="T27" fmla="*/ 244816 h 522"/>
              <a:gd name="T28" fmla="*/ 786310 w 631"/>
              <a:gd name="T29" fmla="*/ 221398 h 522"/>
              <a:gd name="T30" fmla="*/ 775656 w 631"/>
              <a:gd name="T31" fmla="*/ 183080 h 522"/>
              <a:gd name="T32" fmla="*/ 632884 w 631"/>
              <a:gd name="T33" fmla="*/ 159662 h 522"/>
              <a:gd name="T34" fmla="*/ 558302 w 631"/>
              <a:gd name="T35" fmla="*/ 131988 h 522"/>
              <a:gd name="T36" fmla="*/ 379304 w 631"/>
              <a:gd name="T37" fmla="*/ 78767 h 522"/>
              <a:gd name="T38" fmla="*/ 245056 w 631"/>
              <a:gd name="T39" fmla="*/ 44705 h 522"/>
              <a:gd name="T40" fmla="*/ 189652 w 631"/>
              <a:gd name="T41" fmla="*/ 21288 h 522"/>
              <a:gd name="T42" fmla="*/ 147034 w 631"/>
              <a:gd name="T43" fmla="*/ 2129 h 522"/>
              <a:gd name="T44" fmla="*/ 132117 w 631"/>
              <a:gd name="T45" fmla="*/ 36190 h 522"/>
              <a:gd name="T46" fmla="*/ 34095 w 631"/>
              <a:gd name="T47" fmla="*/ 40448 h 522"/>
              <a:gd name="T48" fmla="*/ 10655 w 631"/>
              <a:gd name="T49" fmla="*/ 78767 h 522"/>
              <a:gd name="T50" fmla="*/ 6393 w 631"/>
              <a:gd name="T51" fmla="*/ 123472 h 522"/>
              <a:gd name="T52" fmla="*/ 29833 w 631"/>
              <a:gd name="T53" fmla="*/ 146889 h 522"/>
              <a:gd name="T54" fmla="*/ 14916 w 631"/>
              <a:gd name="T55" fmla="*/ 166049 h 522"/>
              <a:gd name="T56" fmla="*/ 23440 w 631"/>
              <a:gd name="T57" fmla="*/ 185208 h 522"/>
              <a:gd name="T58" fmla="*/ 34095 w 631"/>
              <a:gd name="T59" fmla="*/ 208625 h 522"/>
              <a:gd name="T60" fmla="*/ 87368 w 631"/>
              <a:gd name="T61" fmla="*/ 227785 h 522"/>
              <a:gd name="T62" fmla="*/ 134248 w 631"/>
              <a:gd name="T63" fmla="*/ 268233 h 522"/>
              <a:gd name="T64" fmla="*/ 213092 w 631"/>
              <a:gd name="T65" fmla="*/ 272490 h 522"/>
              <a:gd name="T66" fmla="*/ 238663 w 631"/>
              <a:gd name="T67" fmla="*/ 319325 h 522"/>
              <a:gd name="T68" fmla="*/ 191783 w 631"/>
              <a:gd name="T69" fmla="*/ 393834 h 522"/>
              <a:gd name="T70" fmla="*/ 157688 w 631"/>
              <a:gd name="T71" fmla="*/ 500275 h 522"/>
              <a:gd name="T72" fmla="*/ 125724 w 631"/>
              <a:gd name="T73" fmla="*/ 574784 h 522"/>
              <a:gd name="T74" fmla="*/ 98022 w 631"/>
              <a:gd name="T75" fmla="*/ 651422 h 522"/>
              <a:gd name="T76" fmla="*/ 72451 w 631"/>
              <a:gd name="T77" fmla="*/ 774895 h 522"/>
              <a:gd name="T78" fmla="*/ 44749 w 631"/>
              <a:gd name="T79" fmla="*/ 817471 h 522"/>
              <a:gd name="T80" fmla="*/ 49011 w 631"/>
              <a:gd name="T81" fmla="*/ 911140 h 522"/>
              <a:gd name="T82" fmla="*/ 68190 w 631"/>
              <a:gd name="T83" fmla="*/ 921784 h 522"/>
              <a:gd name="T84" fmla="*/ 106546 w 631"/>
              <a:gd name="T85" fmla="*/ 992035 h 522"/>
              <a:gd name="T86" fmla="*/ 127855 w 631"/>
              <a:gd name="T87" fmla="*/ 1028226 h 522"/>
              <a:gd name="T88" fmla="*/ 153426 w 631"/>
              <a:gd name="T89" fmla="*/ 1079318 h 522"/>
              <a:gd name="T90" fmla="*/ 202438 w 631"/>
              <a:gd name="T91" fmla="*/ 1106992 h 522"/>
              <a:gd name="T92" fmla="*/ 300460 w 631"/>
              <a:gd name="T93" fmla="*/ 1060158 h 522"/>
              <a:gd name="T94" fmla="*/ 462410 w 631"/>
              <a:gd name="T95" fmla="*/ 1060158 h 522"/>
              <a:gd name="T96" fmla="*/ 605182 w 631"/>
              <a:gd name="T97" fmla="*/ 1064416 h 522"/>
              <a:gd name="T98" fmla="*/ 690419 w 631"/>
              <a:gd name="T99" fmla="*/ 983520 h 522"/>
              <a:gd name="T100" fmla="*/ 765001 w 631"/>
              <a:gd name="T101" fmla="*/ 968618 h 522"/>
              <a:gd name="T102" fmla="*/ 782049 w 631"/>
              <a:gd name="T103" fmla="*/ 911140 h 522"/>
              <a:gd name="T104" fmla="*/ 860893 w 631"/>
              <a:gd name="T105" fmla="*/ 857919 h 522"/>
              <a:gd name="T106" fmla="*/ 884333 w 631"/>
              <a:gd name="T107" fmla="*/ 674840 h 522"/>
              <a:gd name="T108" fmla="*/ 965308 w 631"/>
              <a:gd name="T109" fmla="*/ 589686 h 522"/>
              <a:gd name="T110" fmla="*/ 973832 w 631"/>
              <a:gd name="T111" fmla="*/ 589686 h 522"/>
              <a:gd name="T112" fmla="*/ 1031366 w 631"/>
              <a:gd name="T113" fmla="*/ 527950 h 522"/>
              <a:gd name="T114" fmla="*/ 1255113 w 631"/>
              <a:gd name="T115" fmla="*/ 423637 h 522"/>
              <a:gd name="T116" fmla="*/ 1257244 w 631"/>
              <a:gd name="T117" fmla="*/ 370417 h 522"/>
              <a:gd name="T118" fmla="*/ 1174138 w 631"/>
              <a:gd name="T119" fmla="*/ 364030 h 522"/>
              <a:gd name="T120" fmla="*/ 1105949 w 631"/>
              <a:gd name="T121" fmla="*/ 342742 h 522"/>
              <a:gd name="T122" fmla="*/ 1314779 w 631"/>
              <a:gd name="T123" fmla="*/ 723803 h 5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31" h="522">
                <a:moveTo>
                  <a:pt x="476" y="401"/>
                </a:moveTo>
                <a:cubicBezTo>
                  <a:pt x="474" y="405"/>
                  <a:pt x="474" y="405"/>
                  <a:pt x="474" y="405"/>
                </a:cubicBezTo>
                <a:cubicBezTo>
                  <a:pt x="475" y="410"/>
                  <a:pt x="475" y="410"/>
                  <a:pt x="475" y="410"/>
                </a:cubicBezTo>
                <a:cubicBezTo>
                  <a:pt x="478" y="407"/>
                  <a:pt x="478" y="407"/>
                  <a:pt x="478" y="407"/>
                </a:cubicBezTo>
                <a:cubicBezTo>
                  <a:pt x="482" y="410"/>
                  <a:pt x="482" y="410"/>
                  <a:pt x="482" y="410"/>
                </a:cubicBezTo>
                <a:cubicBezTo>
                  <a:pt x="484" y="408"/>
                  <a:pt x="484" y="408"/>
                  <a:pt x="484" y="408"/>
                </a:cubicBezTo>
                <a:cubicBezTo>
                  <a:pt x="480" y="406"/>
                  <a:pt x="480" y="406"/>
                  <a:pt x="480" y="406"/>
                </a:cubicBezTo>
                <a:lnTo>
                  <a:pt x="476" y="401"/>
                </a:lnTo>
                <a:close/>
                <a:moveTo>
                  <a:pt x="484" y="379"/>
                </a:moveTo>
                <a:cubicBezTo>
                  <a:pt x="480" y="379"/>
                  <a:pt x="472" y="381"/>
                  <a:pt x="472" y="381"/>
                </a:cubicBezTo>
                <a:cubicBezTo>
                  <a:pt x="473" y="387"/>
                  <a:pt x="473" y="387"/>
                  <a:pt x="473" y="387"/>
                </a:cubicBezTo>
                <a:cubicBezTo>
                  <a:pt x="468" y="388"/>
                  <a:pt x="468" y="388"/>
                  <a:pt x="468" y="388"/>
                </a:cubicBezTo>
                <a:cubicBezTo>
                  <a:pt x="467" y="393"/>
                  <a:pt x="467" y="393"/>
                  <a:pt x="467" y="393"/>
                </a:cubicBezTo>
                <a:cubicBezTo>
                  <a:pt x="472" y="396"/>
                  <a:pt x="472" y="396"/>
                  <a:pt x="472" y="396"/>
                </a:cubicBezTo>
                <a:cubicBezTo>
                  <a:pt x="474" y="395"/>
                  <a:pt x="474" y="395"/>
                  <a:pt x="474" y="395"/>
                </a:cubicBezTo>
                <a:cubicBezTo>
                  <a:pt x="475" y="397"/>
                  <a:pt x="475" y="397"/>
                  <a:pt x="475" y="397"/>
                </a:cubicBezTo>
                <a:cubicBezTo>
                  <a:pt x="477" y="392"/>
                  <a:pt x="477" y="392"/>
                  <a:pt x="477" y="392"/>
                </a:cubicBezTo>
                <a:cubicBezTo>
                  <a:pt x="480" y="392"/>
                  <a:pt x="480" y="392"/>
                  <a:pt x="480" y="392"/>
                </a:cubicBezTo>
                <a:cubicBezTo>
                  <a:pt x="488" y="387"/>
                  <a:pt x="488" y="387"/>
                  <a:pt x="488" y="387"/>
                </a:cubicBezTo>
                <a:cubicBezTo>
                  <a:pt x="488" y="387"/>
                  <a:pt x="490" y="379"/>
                  <a:pt x="484" y="379"/>
                </a:cubicBezTo>
                <a:close/>
                <a:moveTo>
                  <a:pt x="575" y="348"/>
                </a:moveTo>
                <a:cubicBezTo>
                  <a:pt x="572" y="347"/>
                  <a:pt x="571" y="342"/>
                  <a:pt x="571" y="342"/>
                </a:cubicBezTo>
                <a:cubicBezTo>
                  <a:pt x="575" y="338"/>
                  <a:pt x="575" y="338"/>
                  <a:pt x="575" y="338"/>
                </a:cubicBezTo>
                <a:cubicBezTo>
                  <a:pt x="572" y="338"/>
                  <a:pt x="572" y="338"/>
                  <a:pt x="572" y="338"/>
                </a:cubicBezTo>
                <a:cubicBezTo>
                  <a:pt x="576" y="333"/>
                  <a:pt x="576" y="333"/>
                  <a:pt x="576" y="333"/>
                </a:cubicBezTo>
                <a:cubicBezTo>
                  <a:pt x="576" y="333"/>
                  <a:pt x="565" y="333"/>
                  <a:pt x="555" y="337"/>
                </a:cubicBezTo>
                <a:cubicBezTo>
                  <a:pt x="545" y="341"/>
                  <a:pt x="541" y="348"/>
                  <a:pt x="541" y="348"/>
                </a:cubicBezTo>
                <a:cubicBezTo>
                  <a:pt x="538" y="347"/>
                  <a:pt x="538" y="347"/>
                  <a:pt x="538" y="347"/>
                </a:cubicBezTo>
                <a:cubicBezTo>
                  <a:pt x="530" y="352"/>
                  <a:pt x="530" y="352"/>
                  <a:pt x="530" y="352"/>
                </a:cubicBezTo>
                <a:cubicBezTo>
                  <a:pt x="530" y="360"/>
                  <a:pt x="530" y="360"/>
                  <a:pt x="530" y="360"/>
                </a:cubicBezTo>
                <a:cubicBezTo>
                  <a:pt x="534" y="358"/>
                  <a:pt x="534" y="358"/>
                  <a:pt x="534" y="358"/>
                </a:cubicBezTo>
                <a:cubicBezTo>
                  <a:pt x="534" y="358"/>
                  <a:pt x="537" y="363"/>
                  <a:pt x="538" y="363"/>
                </a:cubicBezTo>
                <a:cubicBezTo>
                  <a:pt x="540" y="363"/>
                  <a:pt x="541" y="358"/>
                  <a:pt x="545" y="358"/>
                </a:cubicBezTo>
                <a:cubicBezTo>
                  <a:pt x="550" y="359"/>
                  <a:pt x="547" y="363"/>
                  <a:pt x="550" y="369"/>
                </a:cubicBezTo>
                <a:cubicBezTo>
                  <a:pt x="555" y="374"/>
                  <a:pt x="560" y="372"/>
                  <a:pt x="560" y="372"/>
                </a:cubicBezTo>
                <a:cubicBezTo>
                  <a:pt x="563" y="378"/>
                  <a:pt x="563" y="378"/>
                  <a:pt x="563" y="378"/>
                </a:cubicBezTo>
                <a:cubicBezTo>
                  <a:pt x="568" y="376"/>
                  <a:pt x="568" y="376"/>
                  <a:pt x="568" y="376"/>
                </a:cubicBezTo>
                <a:cubicBezTo>
                  <a:pt x="568" y="376"/>
                  <a:pt x="571" y="375"/>
                  <a:pt x="574" y="373"/>
                </a:cubicBezTo>
                <a:cubicBezTo>
                  <a:pt x="577" y="371"/>
                  <a:pt x="577" y="365"/>
                  <a:pt x="577" y="365"/>
                </a:cubicBezTo>
                <a:cubicBezTo>
                  <a:pt x="584" y="358"/>
                  <a:pt x="584" y="358"/>
                  <a:pt x="584" y="358"/>
                </a:cubicBezTo>
                <a:cubicBezTo>
                  <a:pt x="583" y="357"/>
                  <a:pt x="583" y="357"/>
                  <a:pt x="583" y="357"/>
                </a:cubicBezTo>
                <a:cubicBezTo>
                  <a:pt x="586" y="357"/>
                  <a:pt x="586" y="357"/>
                  <a:pt x="586" y="357"/>
                </a:cubicBezTo>
                <a:cubicBezTo>
                  <a:pt x="589" y="349"/>
                  <a:pt x="589" y="349"/>
                  <a:pt x="589" y="349"/>
                </a:cubicBezTo>
                <a:cubicBezTo>
                  <a:pt x="582" y="344"/>
                  <a:pt x="582" y="344"/>
                  <a:pt x="582" y="344"/>
                </a:cubicBezTo>
                <a:cubicBezTo>
                  <a:pt x="582" y="344"/>
                  <a:pt x="579" y="348"/>
                  <a:pt x="575" y="348"/>
                </a:cubicBezTo>
                <a:close/>
                <a:moveTo>
                  <a:pt x="520" y="161"/>
                </a:moveTo>
                <a:cubicBezTo>
                  <a:pt x="520" y="161"/>
                  <a:pt x="516" y="165"/>
                  <a:pt x="515" y="165"/>
                </a:cubicBezTo>
                <a:cubicBezTo>
                  <a:pt x="514" y="165"/>
                  <a:pt x="513" y="164"/>
                  <a:pt x="513" y="164"/>
                </a:cubicBezTo>
                <a:cubicBezTo>
                  <a:pt x="509" y="167"/>
                  <a:pt x="509" y="167"/>
                  <a:pt x="509" y="167"/>
                </a:cubicBezTo>
                <a:cubicBezTo>
                  <a:pt x="506" y="163"/>
                  <a:pt x="506" y="163"/>
                  <a:pt x="506" y="163"/>
                </a:cubicBezTo>
                <a:cubicBezTo>
                  <a:pt x="503" y="160"/>
                  <a:pt x="503" y="160"/>
                  <a:pt x="503" y="160"/>
                </a:cubicBezTo>
                <a:cubicBezTo>
                  <a:pt x="506" y="156"/>
                  <a:pt x="506" y="156"/>
                  <a:pt x="506" y="156"/>
                </a:cubicBezTo>
                <a:cubicBezTo>
                  <a:pt x="508" y="152"/>
                  <a:pt x="508" y="152"/>
                  <a:pt x="508" y="152"/>
                </a:cubicBezTo>
                <a:cubicBezTo>
                  <a:pt x="508" y="152"/>
                  <a:pt x="507" y="148"/>
                  <a:pt x="504" y="145"/>
                </a:cubicBezTo>
                <a:cubicBezTo>
                  <a:pt x="501" y="144"/>
                  <a:pt x="494" y="147"/>
                  <a:pt x="494" y="147"/>
                </a:cubicBezTo>
                <a:cubicBezTo>
                  <a:pt x="494" y="147"/>
                  <a:pt x="489" y="140"/>
                  <a:pt x="488" y="139"/>
                </a:cubicBezTo>
                <a:cubicBezTo>
                  <a:pt x="486" y="137"/>
                  <a:pt x="481" y="138"/>
                  <a:pt x="481" y="138"/>
                </a:cubicBezTo>
                <a:cubicBezTo>
                  <a:pt x="481" y="138"/>
                  <a:pt x="477" y="134"/>
                  <a:pt x="472" y="134"/>
                </a:cubicBezTo>
                <a:cubicBezTo>
                  <a:pt x="466" y="134"/>
                  <a:pt x="472" y="141"/>
                  <a:pt x="467" y="143"/>
                </a:cubicBezTo>
                <a:cubicBezTo>
                  <a:pt x="462" y="147"/>
                  <a:pt x="456" y="138"/>
                  <a:pt x="456" y="138"/>
                </a:cubicBezTo>
                <a:cubicBezTo>
                  <a:pt x="456" y="138"/>
                  <a:pt x="455" y="142"/>
                  <a:pt x="452" y="142"/>
                </a:cubicBezTo>
                <a:cubicBezTo>
                  <a:pt x="451" y="142"/>
                  <a:pt x="451" y="139"/>
                  <a:pt x="448" y="137"/>
                </a:cubicBezTo>
                <a:cubicBezTo>
                  <a:pt x="446" y="135"/>
                  <a:pt x="435" y="139"/>
                  <a:pt x="435" y="139"/>
                </a:cubicBezTo>
                <a:cubicBezTo>
                  <a:pt x="425" y="127"/>
                  <a:pt x="425" y="127"/>
                  <a:pt x="425" y="127"/>
                </a:cubicBezTo>
                <a:cubicBezTo>
                  <a:pt x="417" y="128"/>
                  <a:pt x="417" y="128"/>
                  <a:pt x="417" y="128"/>
                </a:cubicBezTo>
                <a:cubicBezTo>
                  <a:pt x="416" y="127"/>
                  <a:pt x="416" y="127"/>
                  <a:pt x="416" y="127"/>
                </a:cubicBezTo>
                <a:cubicBezTo>
                  <a:pt x="412" y="131"/>
                  <a:pt x="412" y="131"/>
                  <a:pt x="412" y="131"/>
                </a:cubicBezTo>
                <a:cubicBezTo>
                  <a:pt x="406" y="122"/>
                  <a:pt x="406" y="122"/>
                  <a:pt x="406" y="122"/>
                </a:cubicBezTo>
                <a:cubicBezTo>
                  <a:pt x="408" y="116"/>
                  <a:pt x="408" y="116"/>
                  <a:pt x="408" y="116"/>
                </a:cubicBezTo>
                <a:cubicBezTo>
                  <a:pt x="406" y="115"/>
                  <a:pt x="406" y="115"/>
                  <a:pt x="406" y="115"/>
                </a:cubicBezTo>
                <a:cubicBezTo>
                  <a:pt x="397" y="117"/>
                  <a:pt x="397" y="117"/>
                  <a:pt x="397" y="117"/>
                </a:cubicBezTo>
                <a:cubicBezTo>
                  <a:pt x="380" y="106"/>
                  <a:pt x="380" y="106"/>
                  <a:pt x="380" y="106"/>
                </a:cubicBezTo>
                <a:cubicBezTo>
                  <a:pt x="380" y="102"/>
                  <a:pt x="380" y="102"/>
                  <a:pt x="380" y="102"/>
                </a:cubicBezTo>
                <a:cubicBezTo>
                  <a:pt x="375" y="108"/>
                  <a:pt x="375" y="108"/>
                  <a:pt x="375" y="108"/>
                </a:cubicBezTo>
                <a:cubicBezTo>
                  <a:pt x="375" y="108"/>
                  <a:pt x="371" y="107"/>
                  <a:pt x="369" y="104"/>
                </a:cubicBezTo>
                <a:cubicBezTo>
                  <a:pt x="367" y="102"/>
                  <a:pt x="370" y="101"/>
                  <a:pt x="374" y="100"/>
                </a:cubicBezTo>
                <a:cubicBezTo>
                  <a:pt x="377" y="100"/>
                  <a:pt x="376" y="91"/>
                  <a:pt x="376" y="91"/>
                </a:cubicBezTo>
                <a:cubicBezTo>
                  <a:pt x="370" y="89"/>
                  <a:pt x="370" y="89"/>
                  <a:pt x="370" y="89"/>
                </a:cubicBezTo>
                <a:cubicBezTo>
                  <a:pt x="370" y="89"/>
                  <a:pt x="367" y="91"/>
                  <a:pt x="365" y="90"/>
                </a:cubicBezTo>
                <a:cubicBezTo>
                  <a:pt x="363" y="89"/>
                  <a:pt x="364" y="86"/>
                  <a:pt x="364" y="86"/>
                </a:cubicBezTo>
                <a:cubicBezTo>
                  <a:pt x="360" y="86"/>
                  <a:pt x="360" y="86"/>
                  <a:pt x="360" y="86"/>
                </a:cubicBezTo>
                <a:cubicBezTo>
                  <a:pt x="360" y="86"/>
                  <a:pt x="357" y="81"/>
                  <a:pt x="358" y="81"/>
                </a:cubicBezTo>
                <a:cubicBezTo>
                  <a:pt x="335" y="84"/>
                  <a:pt x="335" y="84"/>
                  <a:pt x="335" y="84"/>
                </a:cubicBezTo>
                <a:cubicBezTo>
                  <a:pt x="335" y="84"/>
                  <a:pt x="314" y="70"/>
                  <a:pt x="306" y="70"/>
                </a:cubicBezTo>
                <a:cubicBezTo>
                  <a:pt x="300" y="71"/>
                  <a:pt x="297" y="75"/>
                  <a:pt x="297" y="75"/>
                </a:cubicBezTo>
                <a:cubicBezTo>
                  <a:pt x="286" y="66"/>
                  <a:pt x="286" y="66"/>
                  <a:pt x="286" y="66"/>
                </a:cubicBezTo>
                <a:cubicBezTo>
                  <a:pt x="280" y="66"/>
                  <a:pt x="280" y="66"/>
                  <a:pt x="280" y="66"/>
                </a:cubicBezTo>
                <a:cubicBezTo>
                  <a:pt x="281" y="62"/>
                  <a:pt x="281" y="62"/>
                  <a:pt x="281" y="62"/>
                </a:cubicBezTo>
                <a:cubicBezTo>
                  <a:pt x="276" y="59"/>
                  <a:pt x="276" y="59"/>
                  <a:pt x="276" y="59"/>
                </a:cubicBezTo>
                <a:cubicBezTo>
                  <a:pt x="262" y="62"/>
                  <a:pt x="262" y="62"/>
                  <a:pt x="262" y="62"/>
                </a:cubicBezTo>
                <a:cubicBezTo>
                  <a:pt x="265" y="59"/>
                  <a:pt x="265" y="59"/>
                  <a:pt x="265" y="59"/>
                </a:cubicBezTo>
                <a:cubicBezTo>
                  <a:pt x="262" y="57"/>
                  <a:pt x="262" y="57"/>
                  <a:pt x="262" y="57"/>
                </a:cubicBezTo>
                <a:cubicBezTo>
                  <a:pt x="231" y="59"/>
                  <a:pt x="231" y="59"/>
                  <a:pt x="231" y="59"/>
                </a:cubicBezTo>
                <a:cubicBezTo>
                  <a:pt x="197" y="42"/>
                  <a:pt x="197" y="42"/>
                  <a:pt x="197" y="42"/>
                </a:cubicBezTo>
                <a:cubicBezTo>
                  <a:pt x="178" y="37"/>
                  <a:pt x="178" y="37"/>
                  <a:pt x="178" y="37"/>
                </a:cubicBezTo>
                <a:cubicBezTo>
                  <a:pt x="178" y="37"/>
                  <a:pt x="177" y="29"/>
                  <a:pt x="171" y="28"/>
                </a:cubicBezTo>
                <a:cubicBezTo>
                  <a:pt x="166" y="27"/>
                  <a:pt x="161" y="31"/>
                  <a:pt x="161" y="31"/>
                </a:cubicBezTo>
                <a:cubicBezTo>
                  <a:pt x="152" y="26"/>
                  <a:pt x="152" y="26"/>
                  <a:pt x="152" y="26"/>
                </a:cubicBezTo>
                <a:cubicBezTo>
                  <a:pt x="136" y="27"/>
                  <a:pt x="136" y="27"/>
                  <a:pt x="136" y="27"/>
                </a:cubicBezTo>
                <a:cubicBezTo>
                  <a:pt x="115" y="21"/>
                  <a:pt x="115" y="21"/>
                  <a:pt x="115" y="21"/>
                </a:cubicBezTo>
                <a:cubicBezTo>
                  <a:pt x="111" y="26"/>
                  <a:pt x="111" y="26"/>
                  <a:pt x="111" y="26"/>
                </a:cubicBezTo>
                <a:cubicBezTo>
                  <a:pt x="112" y="22"/>
                  <a:pt x="112" y="22"/>
                  <a:pt x="112" y="22"/>
                </a:cubicBezTo>
                <a:cubicBezTo>
                  <a:pt x="103" y="18"/>
                  <a:pt x="103" y="18"/>
                  <a:pt x="103" y="18"/>
                </a:cubicBezTo>
                <a:cubicBezTo>
                  <a:pt x="103" y="18"/>
                  <a:pt x="99" y="8"/>
                  <a:pt x="96" y="7"/>
                </a:cubicBezTo>
                <a:cubicBezTo>
                  <a:pt x="92" y="6"/>
                  <a:pt x="89" y="10"/>
                  <a:pt x="89" y="10"/>
                </a:cubicBezTo>
                <a:cubicBezTo>
                  <a:pt x="88" y="5"/>
                  <a:pt x="88" y="5"/>
                  <a:pt x="88" y="5"/>
                </a:cubicBezTo>
                <a:cubicBezTo>
                  <a:pt x="83" y="2"/>
                  <a:pt x="83" y="2"/>
                  <a:pt x="83" y="2"/>
                </a:cubicBezTo>
                <a:cubicBezTo>
                  <a:pt x="75" y="5"/>
                  <a:pt x="75" y="5"/>
                  <a:pt x="75" y="5"/>
                </a:cubicBezTo>
                <a:cubicBezTo>
                  <a:pt x="79" y="0"/>
                  <a:pt x="79" y="0"/>
                  <a:pt x="79" y="0"/>
                </a:cubicBezTo>
                <a:cubicBezTo>
                  <a:pt x="69" y="1"/>
                  <a:pt x="69" y="1"/>
                  <a:pt x="69" y="1"/>
                </a:cubicBezTo>
                <a:cubicBezTo>
                  <a:pt x="68" y="5"/>
                  <a:pt x="68" y="5"/>
                  <a:pt x="68" y="5"/>
                </a:cubicBezTo>
                <a:cubicBezTo>
                  <a:pt x="68" y="5"/>
                  <a:pt x="63" y="5"/>
                  <a:pt x="57" y="8"/>
                </a:cubicBezTo>
                <a:cubicBezTo>
                  <a:pt x="53" y="11"/>
                  <a:pt x="55" y="14"/>
                  <a:pt x="55" y="14"/>
                </a:cubicBezTo>
                <a:cubicBezTo>
                  <a:pt x="54" y="17"/>
                  <a:pt x="54" y="17"/>
                  <a:pt x="54" y="17"/>
                </a:cubicBezTo>
                <a:cubicBezTo>
                  <a:pt x="62" y="17"/>
                  <a:pt x="62" y="17"/>
                  <a:pt x="62" y="17"/>
                </a:cubicBezTo>
                <a:cubicBezTo>
                  <a:pt x="55" y="24"/>
                  <a:pt x="55" y="24"/>
                  <a:pt x="55" y="24"/>
                </a:cubicBezTo>
                <a:cubicBezTo>
                  <a:pt x="52" y="18"/>
                  <a:pt x="52" y="18"/>
                  <a:pt x="52" y="18"/>
                </a:cubicBezTo>
                <a:cubicBezTo>
                  <a:pt x="33" y="19"/>
                  <a:pt x="33" y="19"/>
                  <a:pt x="33" y="19"/>
                </a:cubicBezTo>
                <a:cubicBezTo>
                  <a:pt x="24" y="14"/>
                  <a:pt x="24" y="14"/>
                  <a:pt x="24" y="14"/>
                </a:cubicBezTo>
                <a:cubicBezTo>
                  <a:pt x="16" y="19"/>
                  <a:pt x="16" y="19"/>
                  <a:pt x="16" y="19"/>
                </a:cubicBezTo>
                <a:cubicBezTo>
                  <a:pt x="6" y="22"/>
                  <a:pt x="6" y="22"/>
                  <a:pt x="6" y="22"/>
                </a:cubicBezTo>
                <a:cubicBezTo>
                  <a:pt x="8" y="25"/>
                  <a:pt x="8" y="25"/>
                  <a:pt x="8" y="25"/>
                </a:cubicBezTo>
                <a:cubicBezTo>
                  <a:pt x="2" y="27"/>
                  <a:pt x="2" y="27"/>
                  <a:pt x="2" y="27"/>
                </a:cubicBezTo>
                <a:cubicBezTo>
                  <a:pt x="0" y="38"/>
                  <a:pt x="0" y="38"/>
                  <a:pt x="0" y="38"/>
                </a:cubicBezTo>
                <a:cubicBezTo>
                  <a:pt x="5" y="37"/>
                  <a:pt x="5" y="37"/>
                  <a:pt x="5" y="37"/>
                </a:cubicBezTo>
                <a:cubicBezTo>
                  <a:pt x="5" y="48"/>
                  <a:pt x="5" y="48"/>
                  <a:pt x="5" y="48"/>
                </a:cubicBezTo>
                <a:cubicBezTo>
                  <a:pt x="16" y="45"/>
                  <a:pt x="16" y="45"/>
                  <a:pt x="16" y="45"/>
                </a:cubicBezTo>
                <a:cubicBezTo>
                  <a:pt x="15" y="50"/>
                  <a:pt x="15" y="50"/>
                  <a:pt x="15" y="50"/>
                </a:cubicBezTo>
                <a:cubicBezTo>
                  <a:pt x="8" y="52"/>
                  <a:pt x="8" y="52"/>
                  <a:pt x="8" y="52"/>
                </a:cubicBezTo>
                <a:cubicBezTo>
                  <a:pt x="3" y="58"/>
                  <a:pt x="3" y="58"/>
                  <a:pt x="3" y="58"/>
                </a:cubicBezTo>
                <a:cubicBezTo>
                  <a:pt x="6" y="63"/>
                  <a:pt x="6" y="63"/>
                  <a:pt x="6" y="63"/>
                </a:cubicBezTo>
                <a:cubicBezTo>
                  <a:pt x="22" y="56"/>
                  <a:pt x="22" y="56"/>
                  <a:pt x="22" y="56"/>
                </a:cubicBezTo>
                <a:cubicBezTo>
                  <a:pt x="17" y="62"/>
                  <a:pt x="17" y="62"/>
                  <a:pt x="17" y="62"/>
                </a:cubicBezTo>
                <a:cubicBezTo>
                  <a:pt x="13" y="63"/>
                  <a:pt x="13" y="63"/>
                  <a:pt x="13" y="63"/>
                </a:cubicBezTo>
                <a:cubicBezTo>
                  <a:pt x="14" y="69"/>
                  <a:pt x="14" y="69"/>
                  <a:pt x="14" y="69"/>
                </a:cubicBezTo>
                <a:cubicBezTo>
                  <a:pt x="8" y="68"/>
                  <a:pt x="8" y="68"/>
                  <a:pt x="8" y="68"/>
                </a:cubicBezTo>
                <a:cubicBezTo>
                  <a:pt x="11" y="75"/>
                  <a:pt x="11" y="75"/>
                  <a:pt x="11" y="75"/>
                </a:cubicBezTo>
                <a:cubicBezTo>
                  <a:pt x="19" y="75"/>
                  <a:pt x="19" y="75"/>
                  <a:pt x="19" y="75"/>
                </a:cubicBezTo>
                <a:cubicBezTo>
                  <a:pt x="15" y="78"/>
                  <a:pt x="15" y="78"/>
                  <a:pt x="15" y="78"/>
                </a:cubicBezTo>
                <a:cubicBezTo>
                  <a:pt x="7" y="78"/>
                  <a:pt x="7" y="78"/>
                  <a:pt x="7" y="78"/>
                </a:cubicBezTo>
                <a:cubicBezTo>
                  <a:pt x="8" y="82"/>
                  <a:pt x="8" y="82"/>
                  <a:pt x="8" y="82"/>
                </a:cubicBezTo>
                <a:cubicBezTo>
                  <a:pt x="17" y="82"/>
                  <a:pt x="17" y="82"/>
                  <a:pt x="17" y="82"/>
                </a:cubicBezTo>
                <a:cubicBezTo>
                  <a:pt x="19" y="80"/>
                  <a:pt x="19" y="80"/>
                  <a:pt x="19" y="80"/>
                </a:cubicBezTo>
                <a:cubicBezTo>
                  <a:pt x="20" y="81"/>
                  <a:pt x="20" y="81"/>
                  <a:pt x="20" y="81"/>
                </a:cubicBezTo>
                <a:cubicBezTo>
                  <a:pt x="11" y="87"/>
                  <a:pt x="11" y="87"/>
                  <a:pt x="11" y="87"/>
                </a:cubicBezTo>
                <a:cubicBezTo>
                  <a:pt x="5" y="92"/>
                  <a:pt x="5" y="92"/>
                  <a:pt x="5" y="92"/>
                </a:cubicBezTo>
                <a:cubicBezTo>
                  <a:pt x="2" y="107"/>
                  <a:pt x="2" y="107"/>
                  <a:pt x="2" y="107"/>
                </a:cubicBezTo>
                <a:cubicBezTo>
                  <a:pt x="4" y="107"/>
                  <a:pt x="4" y="107"/>
                  <a:pt x="4" y="107"/>
                </a:cubicBezTo>
                <a:cubicBezTo>
                  <a:pt x="11" y="103"/>
                  <a:pt x="11" y="103"/>
                  <a:pt x="11" y="103"/>
                </a:cubicBezTo>
                <a:cubicBezTo>
                  <a:pt x="16" y="98"/>
                  <a:pt x="16" y="98"/>
                  <a:pt x="16" y="98"/>
                </a:cubicBezTo>
                <a:cubicBezTo>
                  <a:pt x="30" y="101"/>
                  <a:pt x="30" y="101"/>
                  <a:pt x="30" y="101"/>
                </a:cubicBezTo>
                <a:cubicBezTo>
                  <a:pt x="39" y="97"/>
                  <a:pt x="39" y="97"/>
                  <a:pt x="39" y="97"/>
                </a:cubicBezTo>
                <a:cubicBezTo>
                  <a:pt x="37" y="103"/>
                  <a:pt x="37" y="103"/>
                  <a:pt x="37" y="103"/>
                </a:cubicBezTo>
                <a:cubicBezTo>
                  <a:pt x="41" y="104"/>
                  <a:pt x="41" y="104"/>
                  <a:pt x="41" y="104"/>
                </a:cubicBezTo>
                <a:cubicBezTo>
                  <a:pt x="41" y="107"/>
                  <a:pt x="41" y="107"/>
                  <a:pt x="41" y="107"/>
                </a:cubicBezTo>
                <a:cubicBezTo>
                  <a:pt x="41" y="107"/>
                  <a:pt x="26" y="113"/>
                  <a:pt x="34" y="120"/>
                </a:cubicBezTo>
                <a:cubicBezTo>
                  <a:pt x="42" y="127"/>
                  <a:pt x="46" y="118"/>
                  <a:pt x="46" y="118"/>
                </a:cubicBezTo>
                <a:cubicBezTo>
                  <a:pt x="49" y="122"/>
                  <a:pt x="49" y="122"/>
                  <a:pt x="49" y="122"/>
                </a:cubicBezTo>
                <a:cubicBezTo>
                  <a:pt x="56" y="120"/>
                  <a:pt x="56" y="120"/>
                  <a:pt x="56" y="120"/>
                </a:cubicBezTo>
                <a:cubicBezTo>
                  <a:pt x="63" y="126"/>
                  <a:pt x="63" y="126"/>
                  <a:pt x="63" y="126"/>
                </a:cubicBezTo>
                <a:cubicBezTo>
                  <a:pt x="68" y="124"/>
                  <a:pt x="68" y="124"/>
                  <a:pt x="68" y="124"/>
                </a:cubicBezTo>
                <a:cubicBezTo>
                  <a:pt x="68" y="124"/>
                  <a:pt x="72" y="131"/>
                  <a:pt x="78" y="128"/>
                </a:cubicBezTo>
                <a:cubicBezTo>
                  <a:pt x="84" y="127"/>
                  <a:pt x="82" y="121"/>
                  <a:pt x="85" y="121"/>
                </a:cubicBezTo>
                <a:cubicBezTo>
                  <a:pt x="89" y="121"/>
                  <a:pt x="90" y="125"/>
                  <a:pt x="90" y="125"/>
                </a:cubicBezTo>
                <a:cubicBezTo>
                  <a:pt x="100" y="128"/>
                  <a:pt x="100" y="128"/>
                  <a:pt x="100" y="128"/>
                </a:cubicBezTo>
                <a:cubicBezTo>
                  <a:pt x="104" y="125"/>
                  <a:pt x="104" y="125"/>
                  <a:pt x="104" y="125"/>
                </a:cubicBezTo>
                <a:cubicBezTo>
                  <a:pt x="104" y="127"/>
                  <a:pt x="104" y="127"/>
                  <a:pt x="104" y="127"/>
                </a:cubicBezTo>
                <a:cubicBezTo>
                  <a:pt x="113" y="129"/>
                  <a:pt x="113" y="129"/>
                  <a:pt x="113" y="129"/>
                </a:cubicBezTo>
                <a:cubicBezTo>
                  <a:pt x="111" y="141"/>
                  <a:pt x="111" y="141"/>
                  <a:pt x="111" y="141"/>
                </a:cubicBezTo>
                <a:cubicBezTo>
                  <a:pt x="111" y="141"/>
                  <a:pt x="108" y="150"/>
                  <a:pt x="112" y="150"/>
                </a:cubicBezTo>
                <a:cubicBezTo>
                  <a:pt x="116" y="150"/>
                  <a:pt x="124" y="150"/>
                  <a:pt x="124" y="154"/>
                </a:cubicBezTo>
                <a:cubicBezTo>
                  <a:pt x="123" y="159"/>
                  <a:pt x="116" y="168"/>
                  <a:pt x="116" y="168"/>
                </a:cubicBezTo>
                <a:cubicBezTo>
                  <a:pt x="116" y="168"/>
                  <a:pt x="106" y="175"/>
                  <a:pt x="104" y="175"/>
                </a:cubicBezTo>
                <a:cubicBezTo>
                  <a:pt x="98" y="175"/>
                  <a:pt x="98" y="175"/>
                  <a:pt x="98" y="175"/>
                </a:cubicBezTo>
                <a:cubicBezTo>
                  <a:pt x="90" y="185"/>
                  <a:pt x="90" y="185"/>
                  <a:pt x="90" y="185"/>
                </a:cubicBezTo>
                <a:cubicBezTo>
                  <a:pt x="83" y="185"/>
                  <a:pt x="83" y="185"/>
                  <a:pt x="83" y="185"/>
                </a:cubicBezTo>
                <a:cubicBezTo>
                  <a:pt x="86" y="197"/>
                  <a:pt x="86" y="197"/>
                  <a:pt x="86" y="197"/>
                </a:cubicBezTo>
                <a:cubicBezTo>
                  <a:pt x="78" y="222"/>
                  <a:pt x="78" y="222"/>
                  <a:pt x="78" y="222"/>
                </a:cubicBezTo>
                <a:cubicBezTo>
                  <a:pt x="80" y="230"/>
                  <a:pt x="80" y="230"/>
                  <a:pt x="80" y="230"/>
                </a:cubicBezTo>
                <a:cubicBezTo>
                  <a:pt x="74" y="235"/>
                  <a:pt x="74" y="235"/>
                  <a:pt x="74" y="235"/>
                </a:cubicBezTo>
                <a:cubicBezTo>
                  <a:pt x="74" y="235"/>
                  <a:pt x="67" y="234"/>
                  <a:pt x="67" y="239"/>
                </a:cubicBezTo>
                <a:cubicBezTo>
                  <a:pt x="67" y="244"/>
                  <a:pt x="71" y="251"/>
                  <a:pt x="71" y="251"/>
                </a:cubicBezTo>
                <a:cubicBezTo>
                  <a:pt x="66" y="262"/>
                  <a:pt x="66" y="262"/>
                  <a:pt x="66" y="262"/>
                </a:cubicBezTo>
                <a:cubicBezTo>
                  <a:pt x="63" y="262"/>
                  <a:pt x="63" y="262"/>
                  <a:pt x="63" y="262"/>
                </a:cubicBezTo>
                <a:cubicBezTo>
                  <a:pt x="59" y="270"/>
                  <a:pt x="59" y="270"/>
                  <a:pt x="59" y="270"/>
                </a:cubicBezTo>
                <a:cubicBezTo>
                  <a:pt x="32" y="265"/>
                  <a:pt x="32" y="265"/>
                  <a:pt x="32" y="265"/>
                </a:cubicBezTo>
                <a:cubicBezTo>
                  <a:pt x="38" y="280"/>
                  <a:pt x="38" y="280"/>
                  <a:pt x="38" y="280"/>
                </a:cubicBezTo>
                <a:cubicBezTo>
                  <a:pt x="38" y="280"/>
                  <a:pt x="42" y="278"/>
                  <a:pt x="42" y="280"/>
                </a:cubicBezTo>
                <a:cubicBezTo>
                  <a:pt x="42" y="283"/>
                  <a:pt x="39" y="287"/>
                  <a:pt x="39" y="287"/>
                </a:cubicBezTo>
                <a:cubicBezTo>
                  <a:pt x="46" y="306"/>
                  <a:pt x="46" y="306"/>
                  <a:pt x="46" y="306"/>
                </a:cubicBezTo>
                <a:cubicBezTo>
                  <a:pt x="46" y="306"/>
                  <a:pt x="56" y="304"/>
                  <a:pt x="54" y="310"/>
                </a:cubicBezTo>
                <a:cubicBezTo>
                  <a:pt x="52" y="316"/>
                  <a:pt x="44" y="325"/>
                  <a:pt x="44" y="325"/>
                </a:cubicBezTo>
                <a:cubicBezTo>
                  <a:pt x="34" y="328"/>
                  <a:pt x="34" y="328"/>
                  <a:pt x="34" y="328"/>
                </a:cubicBezTo>
                <a:cubicBezTo>
                  <a:pt x="25" y="345"/>
                  <a:pt x="25" y="345"/>
                  <a:pt x="25" y="345"/>
                </a:cubicBezTo>
                <a:cubicBezTo>
                  <a:pt x="34" y="364"/>
                  <a:pt x="34" y="364"/>
                  <a:pt x="34" y="364"/>
                </a:cubicBezTo>
                <a:cubicBezTo>
                  <a:pt x="43" y="364"/>
                  <a:pt x="43" y="364"/>
                  <a:pt x="43" y="364"/>
                </a:cubicBezTo>
                <a:cubicBezTo>
                  <a:pt x="41" y="368"/>
                  <a:pt x="41" y="368"/>
                  <a:pt x="41" y="368"/>
                </a:cubicBezTo>
                <a:cubicBezTo>
                  <a:pt x="38" y="375"/>
                  <a:pt x="38" y="375"/>
                  <a:pt x="38" y="375"/>
                </a:cubicBezTo>
                <a:cubicBezTo>
                  <a:pt x="23" y="376"/>
                  <a:pt x="23" y="376"/>
                  <a:pt x="23" y="376"/>
                </a:cubicBezTo>
                <a:cubicBezTo>
                  <a:pt x="21" y="384"/>
                  <a:pt x="21" y="384"/>
                  <a:pt x="21" y="384"/>
                </a:cubicBezTo>
                <a:cubicBezTo>
                  <a:pt x="21" y="384"/>
                  <a:pt x="14" y="386"/>
                  <a:pt x="10" y="392"/>
                </a:cubicBezTo>
                <a:cubicBezTo>
                  <a:pt x="6" y="397"/>
                  <a:pt x="4" y="401"/>
                  <a:pt x="4" y="401"/>
                </a:cubicBezTo>
                <a:cubicBezTo>
                  <a:pt x="6" y="408"/>
                  <a:pt x="6" y="408"/>
                  <a:pt x="6" y="408"/>
                </a:cubicBezTo>
                <a:cubicBezTo>
                  <a:pt x="6" y="425"/>
                  <a:pt x="6" y="425"/>
                  <a:pt x="6" y="425"/>
                </a:cubicBezTo>
                <a:cubicBezTo>
                  <a:pt x="23" y="428"/>
                  <a:pt x="23" y="428"/>
                  <a:pt x="23" y="428"/>
                </a:cubicBezTo>
                <a:cubicBezTo>
                  <a:pt x="26" y="432"/>
                  <a:pt x="26" y="432"/>
                  <a:pt x="26" y="432"/>
                </a:cubicBezTo>
                <a:cubicBezTo>
                  <a:pt x="29" y="428"/>
                  <a:pt x="29" y="428"/>
                  <a:pt x="29" y="428"/>
                </a:cubicBezTo>
                <a:cubicBezTo>
                  <a:pt x="36" y="425"/>
                  <a:pt x="36" y="425"/>
                  <a:pt x="36" y="425"/>
                </a:cubicBezTo>
                <a:cubicBezTo>
                  <a:pt x="33" y="429"/>
                  <a:pt x="33" y="429"/>
                  <a:pt x="33" y="429"/>
                </a:cubicBezTo>
                <a:cubicBezTo>
                  <a:pt x="32" y="433"/>
                  <a:pt x="32" y="433"/>
                  <a:pt x="32" y="433"/>
                </a:cubicBezTo>
                <a:cubicBezTo>
                  <a:pt x="32" y="433"/>
                  <a:pt x="38" y="439"/>
                  <a:pt x="43" y="443"/>
                </a:cubicBezTo>
                <a:cubicBezTo>
                  <a:pt x="50" y="449"/>
                  <a:pt x="54" y="462"/>
                  <a:pt x="54" y="462"/>
                </a:cubicBezTo>
                <a:cubicBezTo>
                  <a:pt x="55" y="458"/>
                  <a:pt x="55" y="458"/>
                  <a:pt x="55" y="458"/>
                </a:cubicBezTo>
                <a:cubicBezTo>
                  <a:pt x="55" y="458"/>
                  <a:pt x="57" y="463"/>
                  <a:pt x="55" y="465"/>
                </a:cubicBezTo>
                <a:cubicBezTo>
                  <a:pt x="53" y="466"/>
                  <a:pt x="50" y="466"/>
                  <a:pt x="50" y="466"/>
                </a:cubicBezTo>
                <a:cubicBezTo>
                  <a:pt x="51" y="473"/>
                  <a:pt x="51" y="473"/>
                  <a:pt x="51" y="473"/>
                </a:cubicBezTo>
                <a:cubicBezTo>
                  <a:pt x="55" y="473"/>
                  <a:pt x="55" y="473"/>
                  <a:pt x="55" y="473"/>
                </a:cubicBezTo>
                <a:cubicBezTo>
                  <a:pt x="55" y="478"/>
                  <a:pt x="55" y="478"/>
                  <a:pt x="55" y="478"/>
                </a:cubicBezTo>
                <a:cubicBezTo>
                  <a:pt x="58" y="478"/>
                  <a:pt x="58" y="478"/>
                  <a:pt x="58" y="478"/>
                </a:cubicBezTo>
                <a:cubicBezTo>
                  <a:pt x="60" y="483"/>
                  <a:pt x="60" y="483"/>
                  <a:pt x="60" y="483"/>
                </a:cubicBezTo>
                <a:cubicBezTo>
                  <a:pt x="58" y="485"/>
                  <a:pt x="58" y="485"/>
                  <a:pt x="58" y="485"/>
                </a:cubicBezTo>
                <a:cubicBezTo>
                  <a:pt x="56" y="481"/>
                  <a:pt x="56" y="481"/>
                  <a:pt x="56" y="481"/>
                </a:cubicBezTo>
                <a:cubicBezTo>
                  <a:pt x="54" y="481"/>
                  <a:pt x="54" y="481"/>
                  <a:pt x="54" y="481"/>
                </a:cubicBezTo>
                <a:cubicBezTo>
                  <a:pt x="63" y="505"/>
                  <a:pt x="63" y="505"/>
                  <a:pt x="63" y="505"/>
                </a:cubicBezTo>
                <a:cubicBezTo>
                  <a:pt x="72" y="507"/>
                  <a:pt x="72" y="507"/>
                  <a:pt x="72" y="507"/>
                </a:cubicBezTo>
                <a:cubicBezTo>
                  <a:pt x="75" y="515"/>
                  <a:pt x="75" y="515"/>
                  <a:pt x="75" y="515"/>
                </a:cubicBezTo>
                <a:cubicBezTo>
                  <a:pt x="83" y="519"/>
                  <a:pt x="83" y="519"/>
                  <a:pt x="83" y="519"/>
                </a:cubicBezTo>
                <a:cubicBezTo>
                  <a:pt x="84" y="522"/>
                  <a:pt x="84" y="522"/>
                  <a:pt x="84" y="522"/>
                </a:cubicBezTo>
                <a:cubicBezTo>
                  <a:pt x="89" y="519"/>
                  <a:pt x="89" y="519"/>
                  <a:pt x="89" y="519"/>
                </a:cubicBezTo>
                <a:cubicBezTo>
                  <a:pt x="95" y="520"/>
                  <a:pt x="95" y="520"/>
                  <a:pt x="95" y="520"/>
                </a:cubicBezTo>
                <a:cubicBezTo>
                  <a:pt x="95" y="520"/>
                  <a:pt x="95" y="516"/>
                  <a:pt x="96" y="515"/>
                </a:cubicBezTo>
                <a:cubicBezTo>
                  <a:pt x="98" y="513"/>
                  <a:pt x="101" y="517"/>
                  <a:pt x="101" y="517"/>
                </a:cubicBezTo>
                <a:cubicBezTo>
                  <a:pt x="113" y="502"/>
                  <a:pt x="113" y="502"/>
                  <a:pt x="113" y="502"/>
                </a:cubicBezTo>
                <a:cubicBezTo>
                  <a:pt x="129" y="499"/>
                  <a:pt x="129" y="499"/>
                  <a:pt x="129" y="499"/>
                </a:cubicBezTo>
                <a:cubicBezTo>
                  <a:pt x="129" y="499"/>
                  <a:pt x="133" y="502"/>
                  <a:pt x="141" y="498"/>
                </a:cubicBezTo>
                <a:cubicBezTo>
                  <a:pt x="150" y="494"/>
                  <a:pt x="154" y="490"/>
                  <a:pt x="154" y="490"/>
                </a:cubicBezTo>
                <a:cubicBezTo>
                  <a:pt x="165" y="491"/>
                  <a:pt x="165" y="491"/>
                  <a:pt x="165" y="491"/>
                </a:cubicBezTo>
                <a:cubicBezTo>
                  <a:pt x="191" y="493"/>
                  <a:pt x="191" y="493"/>
                  <a:pt x="191" y="493"/>
                </a:cubicBezTo>
                <a:cubicBezTo>
                  <a:pt x="206" y="499"/>
                  <a:pt x="206" y="499"/>
                  <a:pt x="206" y="499"/>
                </a:cubicBezTo>
                <a:cubicBezTo>
                  <a:pt x="217" y="498"/>
                  <a:pt x="217" y="498"/>
                  <a:pt x="217" y="498"/>
                </a:cubicBezTo>
                <a:cubicBezTo>
                  <a:pt x="243" y="505"/>
                  <a:pt x="243" y="505"/>
                  <a:pt x="243" y="505"/>
                </a:cubicBezTo>
                <a:cubicBezTo>
                  <a:pt x="249" y="505"/>
                  <a:pt x="249" y="505"/>
                  <a:pt x="249" y="505"/>
                </a:cubicBezTo>
                <a:cubicBezTo>
                  <a:pt x="249" y="505"/>
                  <a:pt x="252" y="497"/>
                  <a:pt x="262" y="498"/>
                </a:cubicBezTo>
                <a:cubicBezTo>
                  <a:pt x="272" y="499"/>
                  <a:pt x="273" y="509"/>
                  <a:pt x="273" y="509"/>
                </a:cubicBezTo>
                <a:cubicBezTo>
                  <a:pt x="284" y="500"/>
                  <a:pt x="284" y="500"/>
                  <a:pt x="284" y="500"/>
                </a:cubicBezTo>
                <a:cubicBezTo>
                  <a:pt x="291" y="497"/>
                  <a:pt x="291" y="497"/>
                  <a:pt x="291" y="497"/>
                </a:cubicBezTo>
                <a:cubicBezTo>
                  <a:pt x="297" y="480"/>
                  <a:pt x="297" y="480"/>
                  <a:pt x="297" y="480"/>
                </a:cubicBezTo>
                <a:cubicBezTo>
                  <a:pt x="312" y="469"/>
                  <a:pt x="312" y="469"/>
                  <a:pt x="312" y="469"/>
                </a:cubicBezTo>
                <a:cubicBezTo>
                  <a:pt x="316" y="469"/>
                  <a:pt x="316" y="469"/>
                  <a:pt x="316" y="469"/>
                </a:cubicBezTo>
                <a:cubicBezTo>
                  <a:pt x="316" y="469"/>
                  <a:pt x="319" y="462"/>
                  <a:pt x="324" y="462"/>
                </a:cubicBezTo>
                <a:cubicBezTo>
                  <a:pt x="329" y="460"/>
                  <a:pt x="334" y="466"/>
                  <a:pt x="334" y="466"/>
                </a:cubicBezTo>
                <a:cubicBezTo>
                  <a:pt x="334" y="466"/>
                  <a:pt x="340" y="463"/>
                  <a:pt x="341" y="463"/>
                </a:cubicBezTo>
                <a:cubicBezTo>
                  <a:pt x="343" y="463"/>
                  <a:pt x="345" y="465"/>
                  <a:pt x="345" y="465"/>
                </a:cubicBezTo>
                <a:cubicBezTo>
                  <a:pt x="360" y="463"/>
                  <a:pt x="360" y="463"/>
                  <a:pt x="360" y="463"/>
                </a:cubicBezTo>
                <a:cubicBezTo>
                  <a:pt x="359" y="455"/>
                  <a:pt x="359" y="455"/>
                  <a:pt x="359" y="455"/>
                </a:cubicBezTo>
                <a:cubicBezTo>
                  <a:pt x="355" y="459"/>
                  <a:pt x="355" y="459"/>
                  <a:pt x="355" y="459"/>
                </a:cubicBezTo>
                <a:cubicBezTo>
                  <a:pt x="351" y="454"/>
                  <a:pt x="351" y="454"/>
                  <a:pt x="351" y="454"/>
                </a:cubicBezTo>
                <a:cubicBezTo>
                  <a:pt x="358" y="440"/>
                  <a:pt x="358" y="440"/>
                  <a:pt x="358" y="440"/>
                </a:cubicBezTo>
                <a:cubicBezTo>
                  <a:pt x="363" y="439"/>
                  <a:pt x="363" y="439"/>
                  <a:pt x="363" y="439"/>
                </a:cubicBezTo>
                <a:cubicBezTo>
                  <a:pt x="363" y="439"/>
                  <a:pt x="365" y="432"/>
                  <a:pt x="367" y="428"/>
                </a:cubicBezTo>
                <a:cubicBezTo>
                  <a:pt x="369" y="425"/>
                  <a:pt x="373" y="426"/>
                  <a:pt x="373" y="426"/>
                </a:cubicBezTo>
                <a:cubicBezTo>
                  <a:pt x="375" y="418"/>
                  <a:pt x="375" y="418"/>
                  <a:pt x="375" y="418"/>
                </a:cubicBezTo>
                <a:cubicBezTo>
                  <a:pt x="379" y="419"/>
                  <a:pt x="379" y="419"/>
                  <a:pt x="379" y="419"/>
                </a:cubicBezTo>
                <a:cubicBezTo>
                  <a:pt x="389" y="408"/>
                  <a:pt x="389" y="408"/>
                  <a:pt x="389" y="408"/>
                </a:cubicBezTo>
                <a:cubicBezTo>
                  <a:pt x="404" y="403"/>
                  <a:pt x="404" y="403"/>
                  <a:pt x="404" y="403"/>
                </a:cubicBezTo>
                <a:cubicBezTo>
                  <a:pt x="413" y="395"/>
                  <a:pt x="413" y="395"/>
                  <a:pt x="413" y="395"/>
                </a:cubicBezTo>
                <a:cubicBezTo>
                  <a:pt x="413" y="389"/>
                  <a:pt x="413" y="389"/>
                  <a:pt x="413" y="389"/>
                </a:cubicBezTo>
                <a:cubicBezTo>
                  <a:pt x="413" y="389"/>
                  <a:pt x="407" y="389"/>
                  <a:pt x="402" y="385"/>
                </a:cubicBezTo>
                <a:cubicBezTo>
                  <a:pt x="398" y="381"/>
                  <a:pt x="392" y="347"/>
                  <a:pt x="392" y="347"/>
                </a:cubicBezTo>
                <a:cubicBezTo>
                  <a:pt x="415" y="317"/>
                  <a:pt x="415" y="317"/>
                  <a:pt x="415" y="317"/>
                </a:cubicBezTo>
                <a:cubicBezTo>
                  <a:pt x="416" y="309"/>
                  <a:pt x="416" y="309"/>
                  <a:pt x="416" y="309"/>
                </a:cubicBezTo>
                <a:cubicBezTo>
                  <a:pt x="420" y="310"/>
                  <a:pt x="420" y="310"/>
                  <a:pt x="420" y="310"/>
                </a:cubicBezTo>
                <a:cubicBezTo>
                  <a:pt x="436" y="293"/>
                  <a:pt x="436" y="293"/>
                  <a:pt x="436" y="293"/>
                </a:cubicBezTo>
                <a:cubicBezTo>
                  <a:pt x="436" y="293"/>
                  <a:pt x="444" y="281"/>
                  <a:pt x="447" y="279"/>
                </a:cubicBezTo>
                <a:cubicBezTo>
                  <a:pt x="450" y="276"/>
                  <a:pt x="453" y="277"/>
                  <a:pt x="453" y="277"/>
                </a:cubicBezTo>
                <a:cubicBezTo>
                  <a:pt x="452" y="279"/>
                  <a:pt x="452" y="279"/>
                  <a:pt x="452" y="279"/>
                </a:cubicBezTo>
                <a:cubicBezTo>
                  <a:pt x="449" y="279"/>
                  <a:pt x="449" y="279"/>
                  <a:pt x="449" y="279"/>
                </a:cubicBezTo>
                <a:cubicBezTo>
                  <a:pt x="449" y="281"/>
                  <a:pt x="449" y="281"/>
                  <a:pt x="449" y="281"/>
                </a:cubicBezTo>
                <a:cubicBezTo>
                  <a:pt x="452" y="282"/>
                  <a:pt x="452" y="282"/>
                  <a:pt x="452" y="282"/>
                </a:cubicBezTo>
                <a:cubicBezTo>
                  <a:pt x="457" y="277"/>
                  <a:pt x="457" y="277"/>
                  <a:pt x="457" y="277"/>
                </a:cubicBezTo>
                <a:cubicBezTo>
                  <a:pt x="457" y="277"/>
                  <a:pt x="462" y="276"/>
                  <a:pt x="464" y="274"/>
                </a:cubicBezTo>
                <a:cubicBezTo>
                  <a:pt x="465" y="273"/>
                  <a:pt x="457" y="266"/>
                  <a:pt x="457" y="266"/>
                </a:cubicBezTo>
                <a:cubicBezTo>
                  <a:pt x="472" y="251"/>
                  <a:pt x="472" y="251"/>
                  <a:pt x="472" y="251"/>
                </a:cubicBezTo>
                <a:cubicBezTo>
                  <a:pt x="481" y="251"/>
                  <a:pt x="481" y="251"/>
                  <a:pt x="481" y="251"/>
                </a:cubicBezTo>
                <a:cubicBezTo>
                  <a:pt x="484" y="248"/>
                  <a:pt x="484" y="248"/>
                  <a:pt x="484" y="248"/>
                </a:cubicBezTo>
                <a:cubicBezTo>
                  <a:pt x="484" y="248"/>
                  <a:pt x="499" y="245"/>
                  <a:pt x="506" y="245"/>
                </a:cubicBezTo>
                <a:cubicBezTo>
                  <a:pt x="511" y="245"/>
                  <a:pt x="524" y="245"/>
                  <a:pt x="530" y="242"/>
                </a:cubicBezTo>
                <a:cubicBezTo>
                  <a:pt x="537" y="238"/>
                  <a:pt x="533" y="236"/>
                  <a:pt x="541" y="232"/>
                </a:cubicBezTo>
                <a:cubicBezTo>
                  <a:pt x="549" y="227"/>
                  <a:pt x="575" y="221"/>
                  <a:pt x="581" y="216"/>
                </a:cubicBezTo>
                <a:cubicBezTo>
                  <a:pt x="588" y="211"/>
                  <a:pt x="590" y="202"/>
                  <a:pt x="589" y="199"/>
                </a:cubicBezTo>
                <a:cubicBezTo>
                  <a:pt x="589" y="196"/>
                  <a:pt x="586" y="192"/>
                  <a:pt x="587" y="189"/>
                </a:cubicBezTo>
                <a:cubicBezTo>
                  <a:pt x="588" y="186"/>
                  <a:pt x="592" y="189"/>
                  <a:pt x="594" y="187"/>
                </a:cubicBezTo>
                <a:cubicBezTo>
                  <a:pt x="597" y="186"/>
                  <a:pt x="597" y="182"/>
                  <a:pt x="597" y="182"/>
                </a:cubicBezTo>
                <a:cubicBezTo>
                  <a:pt x="591" y="179"/>
                  <a:pt x="591" y="179"/>
                  <a:pt x="591" y="179"/>
                </a:cubicBezTo>
                <a:cubicBezTo>
                  <a:pt x="590" y="174"/>
                  <a:pt x="590" y="174"/>
                  <a:pt x="590" y="174"/>
                </a:cubicBezTo>
                <a:cubicBezTo>
                  <a:pt x="583" y="174"/>
                  <a:pt x="583" y="174"/>
                  <a:pt x="583" y="174"/>
                </a:cubicBezTo>
                <a:cubicBezTo>
                  <a:pt x="583" y="174"/>
                  <a:pt x="582" y="171"/>
                  <a:pt x="576" y="169"/>
                </a:cubicBezTo>
                <a:cubicBezTo>
                  <a:pt x="568" y="168"/>
                  <a:pt x="565" y="178"/>
                  <a:pt x="563" y="178"/>
                </a:cubicBezTo>
                <a:cubicBezTo>
                  <a:pt x="558" y="178"/>
                  <a:pt x="558" y="178"/>
                  <a:pt x="558" y="178"/>
                </a:cubicBezTo>
                <a:cubicBezTo>
                  <a:pt x="558" y="178"/>
                  <a:pt x="555" y="175"/>
                  <a:pt x="551" y="171"/>
                </a:cubicBezTo>
                <a:cubicBezTo>
                  <a:pt x="547" y="167"/>
                  <a:pt x="540" y="174"/>
                  <a:pt x="535" y="174"/>
                </a:cubicBezTo>
                <a:cubicBezTo>
                  <a:pt x="531" y="174"/>
                  <a:pt x="530" y="170"/>
                  <a:pt x="530" y="170"/>
                </a:cubicBezTo>
                <a:cubicBezTo>
                  <a:pt x="530" y="170"/>
                  <a:pt x="532" y="164"/>
                  <a:pt x="532" y="163"/>
                </a:cubicBezTo>
                <a:cubicBezTo>
                  <a:pt x="532" y="161"/>
                  <a:pt x="526" y="166"/>
                  <a:pt x="526" y="166"/>
                </a:cubicBezTo>
                <a:cubicBezTo>
                  <a:pt x="519" y="161"/>
                  <a:pt x="519" y="161"/>
                  <a:pt x="519" y="161"/>
                </a:cubicBezTo>
                <a:lnTo>
                  <a:pt x="520" y="161"/>
                </a:lnTo>
                <a:close/>
                <a:moveTo>
                  <a:pt x="622" y="329"/>
                </a:moveTo>
                <a:cubicBezTo>
                  <a:pt x="616" y="328"/>
                  <a:pt x="607" y="333"/>
                  <a:pt x="607" y="333"/>
                </a:cubicBezTo>
                <a:cubicBezTo>
                  <a:pt x="608" y="339"/>
                  <a:pt x="608" y="339"/>
                  <a:pt x="608" y="339"/>
                </a:cubicBezTo>
                <a:cubicBezTo>
                  <a:pt x="608" y="339"/>
                  <a:pt x="613" y="339"/>
                  <a:pt x="617" y="340"/>
                </a:cubicBezTo>
                <a:cubicBezTo>
                  <a:pt x="621" y="340"/>
                  <a:pt x="624" y="345"/>
                  <a:pt x="624" y="345"/>
                </a:cubicBezTo>
                <a:cubicBezTo>
                  <a:pt x="630" y="347"/>
                  <a:pt x="630" y="347"/>
                  <a:pt x="630" y="347"/>
                </a:cubicBezTo>
                <a:cubicBezTo>
                  <a:pt x="631" y="341"/>
                  <a:pt x="631" y="341"/>
                  <a:pt x="631" y="341"/>
                </a:cubicBezTo>
                <a:cubicBezTo>
                  <a:pt x="631" y="341"/>
                  <a:pt x="627" y="331"/>
                  <a:pt x="622" y="329"/>
                </a:cubicBezTo>
                <a:close/>
              </a:path>
            </a:pathLst>
          </a:custGeom>
          <a:solidFill>
            <a:schemeClr val="bg1">
              <a:lumMod val="65000"/>
            </a:schemeClr>
          </a:solidFill>
          <a:ln w="3175" cap="flat" cmpd="sng">
            <a:solidFill>
              <a:schemeClr val="bg1"/>
            </a:solidFill>
            <a:prstDash val="solid"/>
            <a:round/>
            <a:headEnd type="none" w="med" len="med"/>
            <a:tailEnd type="none" w="med" len="med"/>
          </a:ln>
        </p:spPr>
        <p:txBody>
          <a:bodyPr/>
          <a:lstStyle/>
          <a:p>
            <a:endParaRPr lang="en-US" dirty="0"/>
          </a:p>
        </p:txBody>
      </p:sp>
      <p:sp>
        <p:nvSpPr>
          <p:cNvPr id="2" name="Titel 1"/>
          <p:cNvSpPr>
            <a:spLocks noGrp="1"/>
          </p:cNvSpPr>
          <p:nvPr>
            <p:ph type="title"/>
          </p:nvPr>
        </p:nvSpPr>
        <p:spPr/>
        <p:txBody>
          <a:bodyPr/>
          <a:lstStyle/>
          <a:p>
            <a:r>
              <a:rPr lang="en-GB" dirty="0"/>
              <a:t>SIP 2018 – </a:t>
            </a:r>
            <a:r>
              <a:rPr lang="en-US" dirty="0"/>
              <a:t>Supporting </a:t>
            </a:r>
            <a:r>
              <a:rPr lang="en-US" u="sng" dirty="0"/>
              <a:t>national</a:t>
            </a:r>
            <a:r>
              <a:rPr lang="en-US" dirty="0"/>
              <a:t> SIP platforms</a:t>
            </a:r>
            <a:endParaRPr lang="de-DE" dirty="0"/>
          </a:p>
        </p:txBody>
      </p:sp>
      <p:sp>
        <p:nvSpPr>
          <p:cNvPr id="3" name="Textplatzhalter 2"/>
          <p:cNvSpPr>
            <a:spLocks noGrp="1"/>
          </p:cNvSpPr>
          <p:nvPr>
            <p:ph type="body" sz="quarter" idx="10"/>
          </p:nvPr>
        </p:nvSpPr>
        <p:spPr>
          <a:xfrm>
            <a:off x="534987" y="1274889"/>
            <a:ext cx="3492059" cy="4306887"/>
          </a:xfrm>
        </p:spPr>
        <p:txBody>
          <a:bodyPr/>
          <a:lstStyle/>
          <a:p>
            <a:pPr marL="0" lvl="2" indent="0">
              <a:buNone/>
            </a:pPr>
            <a:endParaRPr lang="en-US" dirty="0"/>
          </a:p>
          <a:p>
            <a:pPr marL="0" lvl="2" indent="0">
              <a:buNone/>
            </a:pPr>
            <a:endParaRPr lang="en-US" dirty="0"/>
          </a:p>
          <a:p>
            <a:pPr marL="0" lvl="2" indent="0">
              <a:buNone/>
            </a:pPr>
            <a:r>
              <a:rPr lang="en-US" dirty="0"/>
              <a:t>SIP is live in:</a:t>
            </a:r>
          </a:p>
          <a:p>
            <a:pPr lvl="2"/>
            <a:r>
              <a:rPr lang="en-US" b="1" dirty="0"/>
              <a:t>Malta</a:t>
            </a:r>
          </a:p>
          <a:p>
            <a:pPr lvl="2"/>
            <a:r>
              <a:rPr lang="en-US" b="1" dirty="0"/>
              <a:t>France</a:t>
            </a:r>
          </a:p>
          <a:p>
            <a:pPr marL="0" lvl="2" indent="0">
              <a:buNone/>
            </a:pPr>
            <a:endParaRPr lang="en-US" dirty="0"/>
          </a:p>
          <a:p>
            <a:pPr marL="0" lvl="2" indent="0">
              <a:buNone/>
            </a:pPr>
            <a:endParaRPr lang="en-US" dirty="0"/>
          </a:p>
          <a:p>
            <a:pPr marL="0" lvl="2" indent="0">
              <a:buNone/>
            </a:pPr>
            <a:r>
              <a:rPr lang="en-US" dirty="0"/>
              <a:t>Cooperation is starting in:</a:t>
            </a:r>
          </a:p>
          <a:p>
            <a:pPr lvl="2"/>
            <a:r>
              <a:rPr lang="en-US" b="1" dirty="0"/>
              <a:t>The Netherlands </a:t>
            </a:r>
          </a:p>
          <a:p>
            <a:pPr lvl="2"/>
            <a:r>
              <a:rPr lang="en-US" b="1" dirty="0"/>
              <a:t>Portugal </a:t>
            </a:r>
          </a:p>
          <a:p>
            <a:pPr lvl="2"/>
            <a:r>
              <a:rPr lang="en-US" b="1" dirty="0"/>
              <a:t>Belgium</a:t>
            </a:r>
          </a:p>
          <a:p>
            <a:pPr lvl="2"/>
            <a:r>
              <a:rPr lang="en-US" b="1" dirty="0"/>
              <a:t>Slovenia</a:t>
            </a:r>
          </a:p>
          <a:p>
            <a:endParaRPr lang="de-DE" dirty="0"/>
          </a:p>
        </p:txBody>
      </p:sp>
      <p:sp>
        <p:nvSpPr>
          <p:cNvPr id="4" name="Freeform 3"/>
          <p:cNvSpPr>
            <a:spLocks noChangeAspect="1"/>
          </p:cNvSpPr>
          <p:nvPr/>
        </p:nvSpPr>
        <p:spPr bwMode="auto">
          <a:xfrm>
            <a:off x="6331795" y="3269187"/>
            <a:ext cx="214746" cy="122020"/>
          </a:xfrm>
          <a:custGeom>
            <a:avLst/>
            <a:gdLst>
              <a:gd name="T0" fmla="*/ 73 w 78"/>
              <a:gd name="T1" fmla="*/ 18 h 43"/>
              <a:gd name="T2" fmla="*/ 75 w 78"/>
              <a:gd name="T3" fmla="*/ 13 h 43"/>
              <a:gd name="T4" fmla="*/ 67 w 78"/>
              <a:gd name="T5" fmla="*/ 7 h 43"/>
              <a:gd name="T6" fmla="*/ 60 w 78"/>
              <a:gd name="T7" fmla="*/ 7 h 43"/>
              <a:gd name="T8" fmla="*/ 53 w 78"/>
              <a:gd name="T9" fmla="*/ 9 h 43"/>
              <a:gd name="T10" fmla="*/ 53 w 78"/>
              <a:gd name="T11" fmla="*/ 7 h 43"/>
              <a:gd name="T12" fmla="*/ 46 w 78"/>
              <a:gd name="T13" fmla="*/ 6 h 43"/>
              <a:gd name="T14" fmla="*/ 41 w 78"/>
              <a:gd name="T15" fmla="*/ 4 h 43"/>
              <a:gd name="T16" fmla="*/ 37 w 78"/>
              <a:gd name="T17" fmla="*/ 5 h 43"/>
              <a:gd name="T18" fmla="*/ 34 w 78"/>
              <a:gd name="T19" fmla="*/ 2 h 43"/>
              <a:gd name="T20" fmla="*/ 33 w 78"/>
              <a:gd name="T21" fmla="*/ 5 h 43"/>
              <a:gd name="T22" fmla="*/ 30 w 78"/>
              <a:gd name="T23" fmla="*/ 5 h 43"/>
              <a:gd name="T24" fmla="*/ 34 w 78"/>
              <a:gd name="T25" fmla="*/ 16 h 43"/>
              <a:gd name="T26" fmla="*/ 29 w 78"/>
              <a:gd name="T27" fmla="*/ 19 h 43"/>
              <a:gd name="T28" fmla="*/ 24 w 78"/>
              <a:gd name="T29" fmla="*/ 19 h 43"/>
              <a:gd name="T30" fmla="*/ 21 w 78"/>
              <a:gd name="T31" fmla="*/ 18 h 43"/>
              <a:gd name="T32" fmla="*/ 16 w 78"/>
              <a:gd name="T33" fmla="*/ 19 h 43"/>
              <a:gd name="T34" fmla="*/ 24 w 78"/>
              <a:gd name="T35" fmla="*/ 7 h 43"/>
              <a:gd name="T36" fmla="*/ 24 w 78"/>
              <a:gd name="T37" fmla="*/ 5 h 43"/>
              <a:gd name="T38" fmla="*/ 27 w 78"/>
              <a:gd name="T39" fmla="*/ 1 h 43"/>
              <a:gd name="T40" fmla="*/ 26 w 78"/>
              <a:gd name="T41" fmla="*/ 0 h 43"/>
              <a:gd name="T42" fmla="*/ 24 w 78"/>
              <a:gd name="T43" fmla="*/ 1 h 43"/>
              <a:gd name="T44" fmla="*/ 21 w 78"/>
              <a:gd name="T45" fmla="*/ 7 h 43"/>
              <a:gd name="T46" fmla="*/ 15 w 78"/>
              <a:gd name="T47" fmla="*/ 16 h 43"/>
              <a:gd name="T48" fmla="*/ 13 w 78"/>
              <a:gd name="T49" fmla="*/ 18 h 43"/>
              <a:gd name="T50" fmla="*/ 1 w 78"/>
              <a:gd name="T51" fmla="*/ 20 h 43"/>
              <a:gd name="T52" fmla="*/ 0 w 78"/>
              <a:gd name="T53" fmla="*/ 24 h 43"/>
              <a:gd name="T54" fmla="*/ 2 w 78"/>
              <a:gd name="T55" fmla="*/ 26 h 43"/>
              <a:gd name="T56" fmla="*/ 0 w 78"/>
              <a:gd name="T57" fmla="*/ 34 h 43"/>
              <a:gd name="T58" fmla="*/ 2 w 78"/>
              <a:gd name="T59" fmla="*/ 34 h 43"/>
              <a:gd name="T60" fmla="*/ 2 w 78"/>
              <a:gd name="T61" fmla="*/ 32 h 43"/>
              <a:gd name="T62" fmla="*/ 4 w 78"/>
              <a:gd name="T63" fmla="*/ 31 h 43"/>
              <a:gd name="T64" fmla="*/ 5 w 78"/>
              <a:gd name="T65" fmla="*/ 33 h 43"/>
              <a:gd name="T66" fmla="*/ 8 w 78"/>
              <a:gd name="T67" fmla="*/ 30 h 43"/>
              <a:gd name="T68" fmla="*/ 14 w 78"/>
              <a:gd name="T69" fmla="*/ 31 h 43"/>
              <a:gd name="T70" fmla="*/ 10 w 78"/>
              <a:gd name="T71" fmla="*/ 32 h 43"/>
              <a:gd name="T72" fmla="*/ 10 w 78"/>
              <a:gd name="T73" fmla="*/ 34 h 43"/>
              <a:gd name="T74" fmla="*/ 5 w 78"/>
              <a:gd name="T75" fmla="*/ 37 h 43"/>
              <a:gd name="T76" fmla="*/ 4 w 78"/>
              <a:gd name="T77" fmla="*/ 36 h 43"/>
              <a:gd name="T78" fmla="*/ 2 w 78"/>
              <a:gd name="T79" fmla="*/ 42 h 43"/>
              <a:gd name="T80" fmla="*/ 39 w 78"/>
              <a:gd name="T81" fmla="*/ 42 h 43"/>
              <a:gd name="T82" fmla="*/ 75 w 78"/>
              <a:gd name="T83" fmla="*/ 36 h 43"/>
              <a:gd name="T84" fmla="*/ 72 w 78"/>
              <a:gd name="T85" fmla="*/ 25 h 43"/>
              <a:gd name="T86" fmla="*/ 73 w 78"/>
              <a:gd name="T87"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 h="43">
                <a:moveTo>
                  <a:pt x="73" y="18"/>
                </a:moveTo>
                <a:cubicBezTo>
                  <a:pt x="73" y="18"/>
                  <a:pt x="78" y="15"/>
                  <a:pt x="75" y="13"/>
                </a:cubicBezTo>
                <a:cubicBezTo>
                  <a:pt x="73" y="11"/>
                  <a:pt x="67" y="7"/>
                  <a:pt x="67" y="7"/>
                </a:cubicBezTo>
                <a:cubicBezTo>
                  <a:pt x="60" y="7"/>
                  <a:pt x="60" y="7"/>
                  <a:pt x="60" y="7"/>
                </a:cubicBezTo>
                <a:cubicBezTo>
                  <a:pt x="53" y="9"/>
                  <a:pt x="53" y="9"/>
                  <a:pt x="53" y="9"/>
                </a:cubicBezTo>
                <a:cubicBezTo>
                  <a:pt x="53" y="7"/>
                  <a:pt x="53" y="7"/>
                  <a:pt x="53" y="7"/>
                </a:cubicBezTo>
                <a:cubicBezTo>
                  <a:pt x="53" y="7"/>
                  <a:pt x="49" y="8"/>
                  <a:pt x="46" y="6"/>
                </a:cubicBezTo>
                <a:cubicBezTo>
                  <a:pt x="43" y="5"/>
                  <a:pt x="41" y="4"/>
                  <a:pt x="41" y="4"/>
                </a:cubicBezTo>
                <a:cubicBezTo>
                  <a:pt x="37" y="5"/>
                  <a:pt x="37" y="5"/>
                  <a:pt x="37" y="5"/>
                </a:cubicBezTo>
                <a:cubicBezTo>
                  <a:pt x="34" y="2"/>
                  <a:pt x="34" y="2"/>
                  <a:pt x="34" y="2"/>
                </a:cubicBezTo>
                <a:cubicBezTo>
                  <a:pt x="33" y="5"/>
                  <a:pt x="33" y="5"/>
                  <a:pt x="33" y="5"/>
                </a:cubicBezTo>
                <a:cubicBezTo>
                  <a:pt x="30" y="5"/>
                  <a:pt x="30" y="5"/>
                  <a:pt x="30" y="5"/>
                </a:cubicBezTo>
                <a:cubicBezTo>
                  <a:pt x="34" y="16"/>
                  <a:pt x="34" y="16"/>
                  <a:pt x="34" y="16"/>
                </a:cubicBezTo>
                <a:cubicBezTo>
                  <a:pt x="29" y="19"/>
                  <a:pt x="29" y="19"/>
                  <a:pt x="29" y="19"/>
                </a:cubicBezTo>
                <a:cubicBezTo>
                  <a:pt x="24" y="19"/>
                  <a:pt x="24" y="19"/>
                  <a:pt x="24" y="19"/>
                </a:cubicBezTo>
                <a:cubicBezTo>
                  <a:pt x="24" y="19"/>
                  <a:pt x="22" y="18"/>
                  <a:pt x="21" y="18"/>
                </a:cubicBezTo>
                <a:cubicBezTo>
                  <a:pt x="20" y="18"/>
                  <a:pt x="16" y="19"/>
                  <a:pt x="16" y="19"/>
                </a:cubicBezTo>
                <a:cubicBezTo>
                  <a:pt x="24" y="7"/>
                  <a:pt x="24" y="7"/>
                  <a:pt x="24" y="7"/>
                </a:cubicBezTo>
                <a:cubicBezTo>
                  <a:pt x="24" y="5"/>
                  <a:pt x="24" y="5"/>
                  <a:pt x="24" y="5"/>
                </a:cubicBezTo>
                <a:cubicBezTo>
                  <a:pt x="27" y="1"/>
                  <a:pt x="27" y="1"/>
                  <a:pt x="27" y="1"/>
                </a:cubicBezTo>
                <a:cubicBezTo>
                  <a:pt x="26" y="0"/>
                  <a:pt x="26" y="0"/>
                  <a:pt x="26" y="0"/>
                </a:cubicBezTo>
                <a:cubicBezTo>
                  <a:pt x="24" y="1"/>
                  <a:pt x="24" y="1"/>
                  <a:pt x="24" y="1"/>
                </a:cubicBezTo>
                <a:cubicBezTo>
                  <a:pt x="21" y="7"/>
                  <a:pt x="21" y="7"/>
                  <a:pt x="21" y="7"/>
                </a:cubicBezTo>
                <a:cubicBezTo>
                  <a:pt x="15" y="16"/>
                  <a:pt x="15" y="16"/>
                  <a:pt x="15" y="16"/>
                </a:cubicBezTo>
                <a:cubicBezTo>
                  <a:pt x="13" y="18"/>
                  <a:pt x="13" y="18"/>
                  <a:pt x="13" y="18"/>
                </a:cubicBezTo>
                <a:cubicBezTo>
                  <a:pt x="1" y="20"/>
                  <a:pt x="1" y="20"/>
                  <a:pt x="1" y="20"/>
                </a:cubicBezTo>
                <a:cubicBezTo>
                  <a:pt x="0" y="24"/>
                  <a:pt x="0" y="24"/>
                  <a:pt x="0" y="24"/>
                </a:cubicBezTo>
                <a:cubicBezTo>
                  <a:pt x="2" y="26"/>
                  <a:pt x="2" y="26"/>
                  <a:pt x="2" y="26"/>
                </a:cubicBezTo>
                <a:cubicBezTo>
                  <a:pt x="0" y="34"/>
                  <a:pt x="0" y="34"/>
                  <a:pt x="0" y="34"/>
                </a:cubicBezTo>
                <a:cubicBezTo>
                  <a:pt x="2" y="34"/>
                  <a:pt x="2" y="34"/>
                  <a:pt x="2" y="34"/>
                </a:cubicBezTo>
                <a:cubicBezTo>
                  <a:pt x="2" y="32"/>
                  <a:pt x="2" y="32"/>
                  <a:pt x="2" y="32"/>
                </a:cubicBezTo>
                <a:cubicBezTo>
                  <a:pt x="4" y="31"/>
                  <a:pt x="4" y="31"/>
                  <a:pt x="4" y="31"/>
                </a:cubicBezTo>
                <a:cubicBezTo>
                  <a:pt x="5" y="33"/>
                  <a:pt x="5" y="33"/>
                  <a:pt x="5" y="33"/>
                </a:cubicBezTo>
                <a:cubicBezTo>
                  <a:pt x="8" y="30"/>
                  <a:pt x="8" y="30"/>
                  <a:pt x="8" y="30"/>
                </a:cubicBezTo>
                <a:cubicBezTo>
                  <a:pt x="14" y="31"/>
                  <a:pt x="14" y="31"/>
                  <a:pt x="14" y="31"/>
                </a:cubicBezTo>
                <a:cubicBezTo>
                  <a:pt x="10" y="32"/>
                  <a:pt x="10" y="32"/>
                  <a:pt x="10" y="32"/>
                </a:cubicBezTo>
                <a:cubicBezTo>
                  <a:pt x="10" y="34"/>
                  <a:pt x="10" y="34"/>
                  <a:pt x="10" y="34"/>
                </a:cubicBezTo>
                <a:cubicBezTo>
                  <a:pt x="5" y="37"/>
                  <a:pt x="5" y="37"/>
                  <a:pt x="5" y="37"/>
                </a:cubicBezTo>
                <a:cubicBezTo>
                  <a:pt x="4" y="36"/>
                  <a:pt x="4" y="36"/>
                  <a:pt x="4" y="36"/>
                </a:cubicBezTo>
                <a:cubicBezTo>
                  <a:pt x="2" y="42"/>
                  <a:pt x="2" y="42"/>
                  <a:pt x="2" y="42"/>
                </a:cubicBezTo>
                <a:cubicBezTo>
                  <a:pt x="7" y="42"/>
                  <a:pt x="30" y="43"/>
                  <a:pt x="39" y="42"/>
                </a:cubicBezTo>
                <a:cubicBezTo>
                  <a:pt x="49" y="42"/>
                  <a:pt x="75" y="36"/>
                  <a:pt x="75" y="36"/>
                </a:cubicBezTo>
                <a:cubicBezTo>
                  <a:pt x="75" y="36"/>
                  <a:pt x="71" y="31"/>
                  <a:pt x="72" y="25"/>
                </a:cubicBezTo>
                <a:cubicBezTo>
                  <a:pt x="72" y="21"/>
                  <a:pt x="73" y="18"/>
                  <a:pt x="73" y="18"/>
                </a:cubicBezTo>
                <a:close/>
              </a:path>
            </a:pathLst>
          </a:custGeom>
          <a:solidFill>
            <a:schemeClr val="bg1">
              <a:lumMod val="65000"/>
            </a:schemeClr>
          </a:solidFill>
          <a:ln>
            <a:noFill/>
          </a:ln>
          <a:effectLst/>
        </p:spPr>
        <p:txBody>
          <a:bodyPr/>
          <a:lstStyle/>
          <a:p>
            <a:pPr eaLnBrk="1" hangingPunct="1">
              <a:spcBef>
                <a:spcPct val="20000"/>
              </a:spcBef>
              <a:defRPr/>
            </a:pPr>
            <a:endParaRPr lang="en-US" dirty="0"/>
          </a:p>
        </p:txBody>
      </p:sp>
      <p:sp>
        <p:nvSpPr>
          <p:cNvPr id="5" name="Freeform 4"/>
          <p:cNvSpPr>
            <a:spLocks noChangeAspect="1"/>
          </p:cNvSpPr>
          <p:nvPr/>
        </p:nvSpPr>
        <p:spPr bwMode="auto">
          <a:xfrm>
            <a:off x="6735298" y="1434629"/>
            <a:ext cx="15045" cy="8513"/>
          </a:xfrm>
          <a:custGeom>
            <a:avLst/>
            <a:gdLst>
              <a:gd name="T0" fmla="*/ 17462 w 6"/>
              <a:gd name="T1" fmla="*/ 0 h 3"/>
              <a:gd name="T2" fmla="*/ 5821 w 6"/>
              <a:gd name="T3" fmla="*/ 0 h 3"/>
              <a:gd name="T4" fmla="*/ 0 w 6"/>
              <a:gd name="T5" fmla="*/ 9525 h 3"/>
              <a:gd name="T6" fmla="*/ 17462 w 6"/>
              <a:gd name="T7" fmla="*/ 3175 h 3"/>
              <a:gd name="T8" fmla="*/ 17462 w 6"/>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6" y="0"/>
                </a:moveTo>
                <a:cubicBezTo>
                  <a:pt x="2" y="0"/>
                  <a:pt x="2" y="0"/>
                  <a:pt x="2" y="0"/>
                </a:cubicBezTo>
                <a:cubicBezTo>
                  <a:pt x="0" y="3"/>
                  <a:pt x="0" y="3"/>
                  <a:pt x="0" y="3"/>
                </a:cubicBezTo>
                <a:cubicBezTo>
                  <a:pt x="6" y="1"/>
                  <a:pt x="6" y="1"/>
                  <a:pt x="6" y="1"/>
                </a:cubicBezTo>
                <a:lnTo>
                  <a:pt x="6" y="0"/>
                </a:lnTo>
                <a:close/>
              </a:path>
            </a:pathLst>
          </a:custGeom>
          <a:solidFill>
            <a:schemeClr val="bg1">
              <a:lumMod val="65000"/>
            </a:schemeClr>
          </a:solidFill>
          <a:ln>
            <a:noFill/>
          </a:ln>
          <a:extLst/>
        </p:spPr>
        <p:txBody>
          <a:bodyPr/>
          <a:lstStyle/>
          <a:p>
            <a:endParaRPr lang="en-US" dirty="0"/>
          </a:p>
        </p:txBody>
      </p:sp>
      <p:sp>
        <p:nvSpPr>
          <p:cNvPr id="6" name="Freeform 5"/>
          <p:cNvSpPr>
            <a:spLocks noChangeAspect="1"/>
          </p:cNvSpPr>
          <p:nvPr/>
        </p:nvSpPr>
        <p:spPr bwMode="auto">
          <a:xfrm>
            <a:off x="6974663" y="1891495"/>
            <a:ext cx="21885" cy="19864"/>
          </a:xfrm>
          <a:custGeom>
            <a:avLst/>
            <a:gdLst>
              <a:gd name="T0" fmla="*/ 3175 w 8"/>
              <a:gd name="T1" fmla="*/ 9525 h 7"/>
              <a:gd name="T2" fmla="*/ 0 w 8"/>
              <a:gd name="T3" fmla="*/ 15875 h 7"/>
              <a:gd name="T4" fmla="*/ 12700 w 8"/>
              <a:gd name="T5" fmla="*/ 22225 h 7"/>
              <a:gd name="T6" fmla="*/ 25400 w 8"/>
              <a:gd name="T7" fmla="*/ 9525 h 7"/>
              <a:gd name="T8" fmla="*/ 12700 w 8"/>
              <a:gd name="T9" fmla="*/ 0 h 7"/>
              <a:gd name="T10" fmla="*/ 3175 w 8"/>
              <a:gd name="T11" fmla="*/ 9525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7">
                <a:moveTo>
                  <a:pt x="1" y="3"/>
                </a:moveTo>
                <a:cubicBezTo>
                  <a:pt x="0" y="5"/>
                  <a:pt x="0" y="5"/>
                  <a:pt x="0" y="5"/>
                </a:cubicBezTo>
                <a:cubicBezTo>
                  <a:pt x="4" y="7"/>
                  <a:pt x="4" y="7"/>
                  <a:pt x="4" y="7"/>
                </a:cubicBezTo>
                <a:cubicBezTo>
                  <a:pt x="8" y="3"/>
                  <a:pt x="8" y="3"/>
                  <a:pt x="8" y="3"/>
                </a:cubicBezTo>
                <a:cubicBezTo>
                  <a:pt x="4" y="0"/>
                  <a:pt x="4" y="0"/>
                  <a:pt x="4" y="0"/>
                </a:cubicBezTo>
                <a:lnTo>
                  <a:pt x="1" y="3"/>
                </a:lnTo>
                <a:close/>
              </a:path>
            </a:pathLst>
          </a:custGeom>
          <a:solidFill>
            <a:schemeClr val="bg1">
              <a:lumMod val="65000"/>
            </a:schemeClr>
          </a:solidFill>
          <a:ln>
            <a:noFill/>
          </a:ln>
          <a:extLst/>
        </p:spPr>
        <p:txBody>
          <a:bodyPr/>
          <a:lstStyle/>
          <a:p>
            <a:endParaRPr lang="en-US" dirty="0"/>
          </a:p>
        </p:txBody>
      </p:sp>
      <p:sp>
        <p:nvSpPr>
          <p:cNvPr id="7" name="Freeform 6"/>
          <p:cNvSpPr>
            <a:spLocks noChangeAspect="1"/>
          </p:cNvSpPr>
          <p:nvPr/>
        </p:nvSpPr>
        <p:spPr bwMode="auto">
          <a:xfrm>
            <a:off x="6991076" y="1905683"/>
            <a:ext cx="16414" cy="19864"/>
          </a:xfrm>
          <a:custGeom>
            <a:avLst/>
            <a:gdLst>
              <a:gd name="T0" fmla="*/ 12700 w 6"/>
              <a:gd name="T1" fmla="*/ 12700 h 7"/>
              <a:gd name="T2" fmla="*/ 0 w 6"/>
              <a:gd name="T3" fmla="*/ 9525 h 7"/>
              <a:gd name="T4" fmla="*/ 12700 w 6"/>
              <a:gd name="T5" fmla="*/ 12700 h 7"/>
              <a:gd name="T6" fmla="*/ 0 60000 65536"/>
              <a:gd name="T7" fmla="*/ 0 60000 65536"/>
              <a:gd name="T8" fmla="*/ 0 60000 65536"/>
            </a:gdLst>
            <a:ahLst/>
            <a:cxnLst>
              <a:cxn ang="T6">
                <a:pos x="T0" y="T1"/>
              </a:cxn>
              <a:cxn ang="T7">
                <a:pos x="T2" y="T3"/>
              </a:cxn>
              <a:cxn ang="T8">
                <a:pos x="T4" y="T5"/>
              </a:cxn>
            </a:cxnLst>
            <a:rect l="0" t="0" r="r" b="b"/>
            <a:pathLst>
              <a:path w="6" h="7">
                <a:moveTo>
                  <a:pt x="4" y="4"/>
                </a:moveTo>
                <a:cubicBezTo>
                  <a:pt x="6" y="2"/>
                  <a:pt x="5" y="0"/>
                  <a:pt x="0" y="3"/>
                </a:cubicBezTo>
                <a:cubicBezTo>
                  <a:pt x="0" y="3"/>
                  <a:pt x="2" y="7"/>
                  <a:pt x="4" y="4"/>
                </a:cubicBezTo>
                <a:close/>
              </a:path>
            </a:pathLst>
          </a:custGeom>
          <a:solidFill>
            <a:schemeClr val="bg1">
              <a:lumMod val="65000"/>
            </a:schemeClr>
          </a:solidFill>
          <a:ln>
            <a:noFill/>
          </a:ln>
          <a:extLst/>
        </p:spPr>
        <p:txBody>
          <a:bodyPr/>
          <a:lstStyle/>
          <a:p>
            <a:endParaRPr lang="en-US" dirty="0"/>
          </a:p>
        </p:txBody>
      </p:sp>
      <p:sp>
        <p:nvSpPr>
          <p:cNvPr id="8" name="Freeform 7"/>
          <p:cNvSpPr>
            <a:spLocks noChangeAspect="1"/>
          </p:cNvSpPr>
          <p:nvPr/>
        </p:nvSpPr>
        <p:spPr bwMode="auto">
          <a:xfrm>
            <a:off x="6996548" y="1880144"/>
            <a:ext cx="17782" cy="14188"/>
          </a:xfrm>
          <a:custGeom>
            <a:avLst/>
            <a:gdLst>
              <a:gd name="T0" fmla="*/ 0 w 6"/>
              <a:gd name="T1" fmla="*/ 9525 h 5"/>
              <a:gd name="T2" fmla="*/ 6879 w 6"/>
              <a:gd name="T3" fmla="*/ 15875 h 5"/>
              <a:gd name="T4" fmla="*/ 20638 w 6"/>
              <a:gd name="T5" fmla="*/ 0 h 5"/>
              <a:gd name="T6" fmla="*/ 0 w 6"/>
              <a:gd name="T7" fmla="*/ 952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5">
                <a:moveTo>
                  <a:pt x="0" y="3"/>
                </a:moveTo>
                <a:cubicBezTo>
                  <a:pt x="2" y="5"/>
                  <a:pt x="2" y="5"/>
                  <a:pt x="2" y="5"/>
                </a:cubicBezTo>
                <a:cubicBezTo>
                  <a:pt x="6" y="0"/>
                  <a:pt x="6" y="0"/>
                  <a:pt x="6" y="0"/>
                </a:cubicBezTo>
                <a:lnTo>
                  <a:pt x="0" y="3"/>
                </a:lnTo>
                <a:close/>
              </a:path>
            </a:pathLst>
          </a:custGeom>
          <a:solidFill>
            <a:schemeClr val="bg1">
              <a:lumMod val="65000"/>
            </a:schemeClr>
          </a:solidFill>
          <a:ln>
            <a:noFill/>
          </a:ln>
          <a:extLst/>
        </p:spPr>
        <p:txBody>
          <a:bodyPr/>
          <a:lstStyle/>
          <a:p>
            <a:endParaRPr lang="en-US" dirty="0"/>
          </a:p>
        </p:txBody>
      </p:sp>
      <p:sp>
        <p:nvSpPr>
          <p:cNvPr id="9" name="Freeform 8"/>
          <p:cNvSpPr>
            <a:spLocks noChangeAspect="1"/>
          </p:cNvSpPr>
          <p:nvPr/>
        </p:nvSpPr>
        <p:spPr bwMode="auto">
          <a:xfrm>
            <a:off x="6766757" y="2572537"/>
            <a:ext cx="16414" cy="14188"/>
          </a:xfrm>
          <a:custGeom>
            <a:avLst/>
            <a:gdLst>
              <a:gd name="T0" fmla="*/ 12700 w 6"/>
              <a:gd name="T1" fmla="*/ 15875 h 5"/>
              <a:gd name="T2" fmla="*/ 19050 w 6"/>
              <a:gd name="T3" fmla="*/ 9525 h 5"/>
              <a:gd name="T4" fmla="*/ 0 w 6"/>
              <a:gd name="T5" fmla="*/ 0 h 5"/>
              <a:gd name="T6" fmla="*/ 3175 w 6"/>
              <a:gd name="T7" fmla="*/ 9525 h 5"/>
              <a:gd name="T8" fmla="*/ 12700 w 6"/>
              <a:gd name="T9" fmla="*/ 1587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
                <a:moveTo>
                  <a:pt x="4" y="5"/>
                </a:moveTo>
                <a:cubicBezTo>
                  <a:pt x="6" y="3"/>
                  <a:pt x="6" y="3"/>
                  <a:pt x="6" y="3"/>
                </a:cubicBezTo>
                <a:cubicBezTo>
                  <a:pt x="0" y="0"/>
                  <a:pt x="0" y="0"/>
                  <a:pt x="0" y="0"/>
                </a:cubicBezTo>
                <a:cubicBezTo>
                  <a:pt x="1" y="3"/>
                  <a:pt x="1" y="3"/>
                  <a:pt x="1" y="3"/>
                </a:cubicBezTo>
                <a:cubicBezTo>
                  <a:pt x="4" y="5"/>
                  <a:pt x="4" y="5"/>
                  <a:pt x="4" y="5"/>
                </a:cubicBezTo>
                <a:close/>
              </a:path>
            </a:pathLst>
          </a:custGeom>
          <a:solidFill>
            <a:schemeClr val="bg1">
              <a:lumMod val="65000"/>
            </a:schemeClr>
          </a:solidFill>
          <a:ln>
            <a:noFill/>
          </a:ln>
          <a:extLst/>
        </p:spPr>
        <p:txBody>
          <a:bodyPr/>
          <a:lstStyle/>
          <a:p>
            <a:endParaRPr lang="en-US" dirty="0"/>
          </a:p>
        </p:txBody>
      </p:sp>
      <p:sp>
        <p:nvSpPr>
          <p:cNvPr id="10" name="Freeform 9"/>
          <p:cNvSpPr>
            <a:spLocks noChangeAspect="1" noEditPoints="1"/>
          </p:cNvSpPr>
          <p:nvPr/>
        </p:nvSpPr>
        <p:spPr bwMode="auto">
          <a:xfrm>
            <a:off x="6509609" y="1000464"/>
            <a:ext cx="2634391" cy="3278936"/>
          </a:xfrm>
          <a:custGeom>
            <a:avLst/>
            <a:gdLst>
              <a:gd name="T0" fmla="*/ 1231900 w 963"/>
              <a:gd name="T1" fmla="*/ 31736 h 1156"/>
              <a:gd name="T2" fmla="*/ 1136650 w 963"/>
              <a:gd name="T3" fmla="*/ 149160 h 1156"/>
              <a:gd name="T4" fmla="*/ 1076325 w 963"/>
              <a:gd name="T5" fmla="*/ 431613 h 1156"/>
              <a:gd name="T6" fmla="*/ 800100 w 963"/>
              <a:gd name="T7" fmla="*/ 317363 h 1156"/>
              <a:gd name="T8" fmla="*/ 939800 w 963"/>
              <a:gd name="T9" fmla="*/ 622031 h 1156"/>
              <a:gd name="T10" fmla="*/ 755650 w 963"/>
              <a:gd name="T11" fmla="*/ 837837 h 1156"/>
              <a:gd name="T12" fmla="*/ 714375 w 963"/>
              <a:gd name="T13" fmla="*/ 996519 h 1156"/>
              <a:gd name="T14" fmla="*/ 612775 w 963"/>
              <a:gd name="T15" fmla="*/ 1015560 h 1156"/>
              <a:gd name="T16" fmla="*/ 739775 w 963"/>
              <a:gd name="T17" fmla="*/ 1117116 h 1156"/>
              <a:gd name="T18" fmla="*/ 558800 w 963"/>
              <a:gd name="T19" fmla="*/ 1113943 h 1156"/>
              <a:gd name="T20" fmla="*/ 466725 w 963"/>
              <a:gd name="T21" fmla="*/ 923525 h 1156"/>
              <a:gd name="T22" fmla="*/ 365125 w 963"/>
              <a:gd name="T23" fmla="*/ 872747 h 1156"/>
              <a:gd name="T24" fmla="*/ 311150 w 963"/>
              <a:gd name="T25" fmla="*/ 844185 h 1156"/>
              <a:gd name="T26" fmla="*/ 327025 w 963"/>
              <a:gd name="T27" fmla="*/ 825143 h 1156"/>
              <a:gd name="T28" fmla="*/ 466725 w 963"/>
              <a:gd name="T29" fmla="*/ 841011 h 1156"/>
              <a:gd name="T30" fmla="*/ 739775 w 963"/>
              <a:gd name="T31" fmla="*/ 637899 h 1156"/>
              <a:gd name="T32" fmla="*/ 600075 w 963"/>
              <a:gd name="T33" fmla="*/ 545864 h 1156"/>
              <a:gd name="T34" fmla="*/ 358775 w 963"/>
              <a:gd name="T35" fmla="*/ 479218 h 1156"/>
              <a:gd name="T36" fmla="*/ 244475 w 963"/>
              <a:gd name="T37" fmla="*/ 526822 h 1156"/>
              <a:gd name="T38" fmla="*/ 196850 w 963"/>
              <a:gd name="T39" fmla="*/ 495086 h 1156"/>
              <a:gd name="T40" fmla="*/ 155575 w 963"/>
              <a:gd name="T41" fmla="*/ 472870 h 1156"/>
              <a:gd name="T42" fmla="*/ 101600 w 963"/>
              <a:gd name="T43" fmla="*/ 476044 h 1156"/>
              <a:gd name="T44" fmla="*/ 15875 w 963"/>
              <a:gd name="T45" fmla="*/ 663288 h 1156"/>
              <a:gd name="T46" fmla="*/ 219075 w 963"/>
              <a:gd name="T47" fmla="*/ 1091727 h 1156"/>
              <a:gd name="T48" fmla="*/ 412750 w 963"/>
              <a:gd name="T49" fmla="*/ 1361486 h 1156"/>
              <a:gd name="T50" fmla="*/ 292100 w 963"/>
              <a:gd name="T51" fmla="*/ 1716932 h 1156"/>
              <a:gd name="T52" fmla="*/ 349250 w 963"/>
              <a:gd name="T53" fmla="*/ 1805793 h 1156"/>
              <a:gd name="T54" fmla="*/ 273050 w 963"/>
              <a:gd name="T55" fmla="*/ 1983516 h 1156"/>
              <a:gd name="T56" fmla="*/ 361950 w 963"/>
              <a:gd name="T57" fmla="*/ 2202497 h 1156"/>
              <a:gd name="T58" fmla="*/ 428625 w 963"/>
              <a:gd name="T59" fmla="*/ 2332615 h 1156"/>
              <a:gd name="T60" fmla="*/ 717550 w 963"/>
              <a:gd name="T61" fmla="*/ 2497644 h 1156"/>
              <a:gd name="T62" fmla="*/ 777875 w 963"/>
              <a:gd name="T63" fmla="*/ 2678541 h 1156"/>
              <a:gd name="T64" fmla="*/ 1019175 w 963"/>
              <a:gd name="T65" fmla="*/ 2710277 h 1156"/>
              <a:gd name="T66" fmla="*/ 1203325 w 963"/>
              <a:gd name="T67" fmla="*/ 2875305 h 1156"/>
              <a:gd name="T68" fmla="*/ 1422400 w 963"/>
              <a:gd name="T69" fmla="*/ 2884826 h 1156"/>
              <a:gd name="T70" fmla="*/ 1606550 w 963"/>
              <a:gd name="T71" fmla="*/ 2878479 h 1156"/>
              <a:gd name="T72" fmla="*/ 1708150 w 963"/>
              <a:gd name="T73" fmla="*/ 3075244 h 1156"/>
              <a:gd name="T74" fmla="*/ 1711325 w 963"/>
              <a:gd name="T75" fmla="*/ 3230752 h 1156"/>
              <a:gd name="T76" fmla="*/ 1660525 w 963"/>
              <a:gd name="T77" fmla="*/ 3408475 h 1156"/>
              <a:gd name="T78" fmla="*/ 1609725 w 963"/>
              <a:gd name="T79" fmla="*/ 3560809 h 1156"/>
              <a:gd name="T80" fmla="*/ 1930400 w 963"/>
              <a:gd name="T81" fmla="*/ 3649670 h 1156"/>
              <a:gd name="T82" fmla="*/ 2254250 w 963"/>
              <a:gd name="T83" fmla="*/ 3579850 h 1156"/>
              <a:gd name="T84" fmla="*/ 2568575 w 963"/>
              <a:gd name="T85" fmla="*/ 3525899 h 1156"/>
              <a:gd name="T86" fmla="*/ 2851150 w 963"/>
              <a:gd name="T87" fmla="*/ 3465600 h 1156"/>
              <a:gd name="T88" fmla="*/ 2647950 w 963"/>
              <a:gd name="T89" fmla="*/ 3322787 h 1156"/>
              <a:gd name="T90" fmla="*/ 2524125 w 963"/>
              <a:gd name="T91" fmla="*/ 3043508 h 1156"/>
              <a:gd name="T92" fmla="*/ 2609850 w 963"/>
              <a:gd name="T93" fmla="*/ 2948299 h 1156"/>
              <a:gd name="T94" fmla="*/ 2419350 w 963"/>
              <a:gd name="T95" fmla="*/ 2767402 h 1156"/>
              <a:gd name="T96" fmla="*/ 2219325 w 963"/>
              <a:gd name="T97" fmla="*/ 2462734 h 1156"/>
              <a:gd name="T98" fmla="*/ 2327275 w 963"/>
              <a:gd name="T99" fmla="*/ 2265969 h 1156"/>
              <a:gd name="T100" fmla="*/ 2463800 w 963"/>
              <a:gd name="T101" fmla="*/ 2097767 h 1156"/>
              <a:gd name="T102" fmla="*/ 2717800 w 963"/>
              <a:gd name="T103" fmla="*/ 2069204 h 1156"/>
              <a:gd name="T104" fmla="*/ 2946400 w 963"/>
              <a:gd name="T105" fmla="*/ 1885134 h 1156"/>
              <a:gd name="T106" fmla="*/ 2965450 w 963"/>
              <a:gd name="T107" fmla="*/ 1570945 h 1156"/>
              <a:gd name="T108" fmla="*/ 2917825 w 963"/>
              <a:gd name="T109" fmla="*/ 1450347 h 1156"/>
              <a:gd name="T110" fmla="*/ 3000375 w 963"/>
              <a:gd name="T111" fmla="*/ 1291666 h 1156"/>
              <a:gd name="T112" fmla="*/ 482600 w 963"/>
              <a:gd name="T113" fmla="*/ 1767710 h 1156"/>
              <a:gd name="T114" fmla="*/ 466725 w 963"/>
              <a:gd name="T115" fmla="*/ 1567771 h 1156"/>
              <a:gd name="T116" fmla="*/ 698500 w 963"/>
              <a:gd name="T117" fmla="*/ 1485257 h 1156"/>
              <a:gd name="T118" fmla="*/ 635000 w 963"/>
              <a:gd name="T119" fmla="*/ 1402743 h 1156"/>
              <a:gd name="T120" fmla="*/ 593725 w 963"/>
              <a:gd name="T121" fmla="*/ 1317055 h 11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63" h="1156">
                <a:moveTo>
                  <a:pt x="963" y="0"/>
                </a:moveTo>
                <a:cubicBezTo>
                  <a:pt x="415" y="0"/>
                  <a:pt x="415" y="0"/>
                  <a:pt x="415" y="0"/>
                </a:cubicBezTo>
                <a:cubicBezTo>
                  <a:pt x="413" y="12"/>
                  <a:pt x="413" y="12"/>
                  <a:pt x="413" y="12"/>
                </a:cubicBezTo>
                <a:cubicBezTo>
                  <a:pt x="413" y="12"/>
                  <a:pt x="419" y="20"/>
                  <a:pt x="418" y="23"/>
                </a:cubicBezTo>
                <a:cubicBezTo>
                  <a:pt x="417" y="26"/>
                  <a:pt x="410" y="22"/>
                  <a:pt x="410" y="22"/>
                </a:cubicBezTo>
                <a:cubicBezTo>
                  <a:pt x="404" y="22"/>
                  <a:pt x="404" y="22"/>
                  <a:pt x="404" y="22"/>
                </a:cubicBezTo>
                <a:cubicBezTo>
                  <a:pt x="404" y="22"/>
                  <a:pt x="403" y="26"/>
                  <a:pt x="403" y="28"/>
                </a:cubicBezTo>
                <a:cubicBezTo>
                  <a:pt x="403" y="31"/>
                  <a:pt x="401" y="31"/>
                  <a:pt x="398" y="31"/>
                </a:cubicBezTo>
                <a:cubicBezTo>
                  <a:pt x="394" y="31"/>
                  <a:pt x="392" y="37"/>
                  <a:pt x="392" y="37"/>
                </a:cubicBezTo>
                <a:cubicBezTo>
                  <a:pt x="392" y="37"/>
                  <a:pt x="390" y="33"/>
                  <a:pt x="391" y="31"/>
                </a:cubicBezTo>
                <a:cubicBezTo>
                  <a:pt x="392" y="27"/>
                  <a:pt x="400" y="26"/>
                  <a:pt x="400" y="26"/>
                </a:cubicBezTo>
                <a:cubicBezTo>
                  <a:pt x="400" y="26"/>
                  <a:pt x="399" y="20"/>
                  <a:pt x="395" y="19"/>
                </a:cubicBezTo>
                <a:cubicBezTo>
                  <a:pt x="393" y="18"/>
                  <a:pt x="389" y="16"/>
                  <a:pt x="389" y="16"/>
                </a:cubicBezTo>
                <a:cubicBezTo>
                  <a:pt x="389" y="10"/>
                  <a:pt x="389" y="10"/>
                  <a:pt x="389" y="10"/>
                </a:cubicBezTo>
                <a:cubicBezTo>
                  <a:pt x="388" y="10"/>
                  <a:pt x="388" y="10"/>
                  <a:pt x="388" y="10"/>
                </a:cubicBezTo>
                <a:cubicBezTo>
                  <a:pt x="388" y="10"/>
                  <a:pt x="389" y="6"/>
                  <a:pt x="386" y="6"/>
                </a:cubicBezTo>
                <a:cubicBezTo>
                  <a:pt x="384" y="6"/>
                  <a:pt x="383" y="9"/>
                  <a:pt x="383" y="9"/>
                </a:cubicBezTo>
                <a:cubicBezTo>
                  <a:pt x="383" y="9"/>
                  <a:pt x="381" y="6"/>
                  <a:pt x="380" y="6"/>
                </a:cubicBezTo>
                <a:cubicBezTo>
                  <a:pt x="379" y="6"/>
                  <a:pt x="374" y="12"/>
                  <a:pt x="373" y="18"/>
                </a:cubicBezTo>
                <a:cubicBezTo>
                  <a:pt x="371" y="22"/>
                  <a:pt x="372" y="27"/>
                  <a:pt x="372" y="27"/>
                </a:cubicBezTo>
                <a:cubicBezTo>
                  <a:pt x="372" y="27"/>
                  <a:pt x="374" y="28"/>
                  <a:pt x="378" y="31"/>
                </a:cubicBezTo>
                <a:cubicBezTo>
                  <a:pt x="381" y="33"/>
                  <a:pt x="381" y="38"/>
                  <a:pt x="378" y="41"/>
                </a:cubicBezTo>
                <a:cubicBezTo>
                  <a:pt x="376" y="45"/>
                  <a:pt x="372" y="35"/>
                  <a:pt x="372" y="35"/>
                </a:cubicBezTo>
                <a:cubicBezTo>
                  <a:pt x="369" y="35"/>
                  <a:pt x="369" y="35"/>
                  <a:pt x="369" y="35"/>
                </a:cubicBezTo>
                <a:cubicBezTo>
                  <a:pt x="370" y="30"/>
                  <a:pt x="370" y="30"/>
                  <a:pt x="370" y="30"/>
                </a:cubicBezTo>
                <a:cubicBezTo>
                  <a:pt x="370" y="30"/>
                  <a:pt x="367" y="34"/>
                  <a:pt x="366" y="37"/>
                </a:cubicBezTo>
                <a:cubicBezTo>
                  <a:pt x="366" y="39"/>
                  <a:pt x="362" y="41"/>
                  <a:pt x="359" y="42"/>
                </a:cubicBezTo>
                <a:cubicBezTo>
                  <a:pt x="356" y="42"/>
                  <a:pt x="354" y="47"/>
                  <a:pt x="354" y="47"/>
                </a:cubicBezTo>
                <a:cubicBezTo>
                  <a:pt x="355" y="52"/>
                  <a:pt x="355" y="52"/>
                  <a:pt x="355" y="52"/>
                </a:cubicBezTo>
                <a:cubicBezTo>
                  <a:pt x="355" y="52"/>
                  <a:pt x="356" y="48"/>
                  <a:pt x="358" y="47"/>
                </a:cubicBezTo>
                <a:cubicBezTo>
                  <a:pt x="360" y="45"/>
                  <a:pt x="361" y="43"/>
                  <a:pt x="362" y="44"/>
                </a:cubicBezTo>
                <a:cubicBezTo>
                  <a:pt x="365" y="44"/>
                  <a:pt x="362" y="47"/>
                  <a:pt x="360" y="49"/>
                </a:cubicBezTo>
                <a:cubicBezTo>
                  <a:pt x="358" y="51"/>
                  <a:pt x="353" y="54"/>
                  <a:pt x="351" y="59"/>
                </a:cubicBezTo>
                <a:cubicBezTo>
                  <a:pt x="350" y="64"/>
                  <a:pt x="350" y="75"/>
                  <a:pt x="350" y="75"/>
                </a:cubicBezTo>
                <a:cubicBezTo>
                  <a:pt x="348" y="76"/>
                  <a:pt x="348" y="76"/>
                  <a:pt x="348" y="76"/>
                </a:cubicBezTo>
                <a:cubicBezTo>
                  <a:pt x="339" y="89"/>
                  <a:pt x="339" y="89"/>
                  <a:pt x="339" y="89"/>
                </a:cubicBezTo>
                <a:cubicBezTo>
                  <a:pt x="333" y="90"/>
                  <a:pt x="333" y="90"/>
                  <a:pt x="333" y="90"/>
                </a:cubicBezTo>
                <a:cubicBezTo>
                  <a:pt x="339" y="96"/>
                  <a:pt x="339" y="96"/>
                  <a:pt x="339" y="96"/>
                </a:cubicBezTo>
                <a:cubicBezTo>
                  <a:pt x="344" y="95"/>
                  <a:pt x="344" y="95"/>
                  <a:pt x="344" y="95"/>
                </a:cubicBezTo>
                <a:cubicBezTo>
                  <a:pt x="346" y="98"/>
                  <a:pt x="346" y="98"/>
                  <a:pt x="346" y="98"/>
                </a:cubicBezTo>
                <a:cubicBezTo>
                  <a:pt x="338" y="98"/>
                  <a:pt x="338" y="98"/>
                  <a:pt x="338" y="98"/>
                </a:cubicBezTo>
                <a:cubicBezTo>
                  <a:pt x="338" y="98"/>
                  <a:pt x="329" y="104"/>
                  <a:pt x="328" y="108"/>
                </a:cubicBezTo>
                <a:cubicBezTo>
                  <a:pt x="327" y="112"/>
                  <a:pt x="335" y="123"/>
                  <a:pt x="335" y="123"/>
                </a:cubicBezTo>
                <a:cubicBezTo>
                  <a:pt x="333" y="125"/>
                  <a:pt x="333" y="125"/>
                  <a:pt x="333" y="125"/>
                </a:cubicBezTo>
                <a:cubicBezTo>
                  <a:pt x="333" y="125"/>
                  <a:pt x="340" y="133"/>
                  <a:pt x="339" y="136"/>
                </a:cubicBezTo>
                <a:cubicBezTo>
                  <a:pt x="339" y="140"/>
                  <a:pt x="335" y="139"/>
                  <a:pt x="335" y="139"/>
                </a:cubicBezTo>
                <a:cubicBezTo>
                  <a:pt x="335" y="139"/>
                  <a:pt x="333" y="144"/>
                  <a:pt x="331" y="146"/>
                </a:cubicBezTo>
                <a:cubicBezTo>
                  <a:pt x="330" y="148"/>
                  <a:pt x="321" y="150"/>
                  <a:pt x="321" y="150"/>
                </a:cubicBezTo>
                <a:cubicBezTo>
                  <a:pt x="321" y="150"/>
                  <a:pt x="318" y="156"/>
                  <a:pt x="315" y="156"/>
                </a:cubicBezTo>
                <a:cubicBezTo>
                  <a:pt x="311" y="156"/>
                  <a:pt x="302" y="145"/>
                  <a:pt x="302" y="145"/>
                </a:cubicBezTo>
                <a:cubicBezTo>
                  <a:pt x="288" y="143"/>
                  <a:pt x="288" y="143"/>
                  <a:pt x="288" y="143"/>
                </a:cubicBezTo>
                <a:cubicBezTo>
                  <a:pt x="289" y="129"/>
                  <a:pt x="289" y="129"/>
                  <a:pt x="289" y="129"/>
                </a:cubicBezTo>
                <a:cubicBezTo>
                  <a:pt x="285" y="125"/>
                  <a:pt x="285" y="125"/>
                  <a:pt x="285" y="125"/>
                </a:cubicBezTo>
                <a:cubicBezTo>
                  <a:pt x="294" y="117"/>
                  <a:pt x="294" y="117"/>
                  <a:pt x="294" y="117"/>
                </a:cubicBezTo>
                <a:cubicBezTo>
                  <a:pt x="305" y="109"/>
                  <a:pt x="305" y="109"/>
                  <a:pt x="305" y="109"/>
                </a:cubicBezTo>
                <a:cubicBezTo>
                  <a:pt x="305" y="109"/>
                  <a:pt x="299" y="100"/>
                  <a:pt x="296" y="98"/>
                </a:cubicBezTo>
                <a:cubicBezTo>
                  <a:pt x="293" y="96"/>
                  <a:pt x="282" y="94"/>
                  <a:pt x="282" y="94"/>
                </a:cubicBezTo>
                <a:cubicBezTo>
                  <a:pt x="278" y="89"/>
                  <a:pt x="278" y="89"/>
                  <a:pt x="278" y="89"/>
                </a:cubicBezTo>
                <a:cubicBezTo>
                  <a:pt x="278" y="89"/>
                  <a:pt x="270" y="91"/>
                  <a:pt x="264" y="92"/>
                </a:cubicBezTo>
                <a:cubicBezTo>
                  <a:pt x="258" y="94"/>
                  <a:pt x="252" y="100"/>
                  <a:pt x="252" y="100"/>
                </a:cubicBezTo>
                <a:cubicBezTo>
                  <a:pt x="235" y="101"/>
                  <a:pt x="235" y="101"/>
                  <a:pt x="235" y="101"/>
                </a:cubicBezTo>
                <a:cubicBezTo>
                  <a:pt x="235" y="101"/>
                  <a:pt x="238" y="103"/>
                  <a:pt x="242" y="104"/>
                </a:cubicBezTo>
                <a:cubicBezTo>
                  <a:pt x="246" y="105"/>
                  <a:pt x="251" y="106"/>
                  <a:pt x="251" y="106"/>
                </a:cubicBezTo>
                <a:cubicBezTo>
                  <a:pt x="258" y="112"/>
                  <a:pt x="258" y="112"/>
                  <a:pt x="258" y="112"/>
                </a:cubicBezTo>
                <a:cubicBezTo>
                  <a:pt x="258" y="115"/>
                  <a:pt x="258" y="115"/>
                  <a:pt x="258" y="115"/>
                </a:cubicBezTo>
                <a:cubicBezTo>
                  <a:pt x="262" y="123"/>
                  <a:pt x="262" y="123"/>
                  <a:pt x="262" y="123"/>
                </a:cubicBezTo>
                <a:cubicBezTo>
                  <a:pt x="264" y="126"/>
                  <a:pt x="264" y="126"/>
                  <a:pt x="264" y="126"/>
                </a:cubicBezTo>
                <a:cubicBezTo>
                  <a:pt x="264" y="129"/>
                  <a:pt x="264" y="129"/>
                  <a:pt x="264" y="129"/>
                </a:cubicBezTo>
                <a:cubicBezTo>
                  <a:pt x="268" y="137"/>
                  <a:pt x="268" y="137"/>
                  <a:pt x="268" y="137"/>
                </a:cubicBezTo>
                <a:cubicBezTo>
                  <a:pt x="268" y="137"/>
                  <a:pt x="269" y="158"/>
                  <a:pt x="272" y="161"/>
                </a:cubicBezTo>
                <a:cubicBezTo>
                  <a:pt x="276" y="165"/>
                  <a:pt x="285" y="161"/>
                  <a:pt x="285" y="161"/>
                </a:cubicBezTo>
                <a:cubicBezTo>
                  <a:pt x="291" y="167"/>
                  <a:pt x="291" y="167"/>
                  <a:pt x="291" y="167"/>
                </a:cubicBezTo>
                <a:cubicBezTo>
                  <a:pt x="290" y="169"/>
                  <a:pt x="290" y="169"/>
                  <a:pt x="290" y="169"/>
                </a:cubicBezTo>
                <a:cubicBezTo>
                  <a:pt x="295" y="176"/>
                  <a:pt x="295" y="176"/>
                  <a:pt x="295" y="176"/>
                </a:cubicBezTo>
                <a:cubicBezTo>
                  <a:pt x="296" y="196"/>
                  <a:pt x="296" y="196"/>
                  <a:pt x="296" y="196"/>
                </a:cubicBezTo>
                <a:cubicBezTo>
                  <a:pt x="296" y="196"/>
                  <a:pt x="303" y="205"/>
                  <a:pt x="302" y="207"/>
                </a:cubicBezTo>
                <a:cubicBezTo>
                  <a:pt x="301" y="209"/>
                  <a:pt x="293" y="199"/>
                  <a:pt x="291" y="200"/>
                </a:cubicBezTo>
                <a:cubicBezTo>
                  <a:pt x="289" y="200"/>
                  <a:pt x="286" y="209"/>
                  <a:pt x="286" y="209"/>
                </a:cubicBezTo>
                <a:cubicBezTo>
                  <a:pt x="288" y="200"/>
                  <a:pt x="288" y="200"/>
                  <a:pt x="288" y="200"/>
                </a:cubicBezTo>
                <a:cubicBezTo>
                  <a:pt x="288" y="200"/>
                  <a:pt x="285" y="199"/>
                  <a:pt x="280" y="199"/>
                </a:cubicBezTo>
                <a:cubicBezTo>
                  <a:pt x="273" y="198"/>
                  <a:pt x="270" y="203"/>
                  <a:pt x="270" y="203"/>
                </a:cubicBezTo>
                <a:cubicBezTo>
                  <a:pt x="270" y="203"/>
                  <a:pt x="266" y="200"/>
                  <a:pt x="262" y="200"/>
                </a:cubicBezTo>
                <a:cubicBezTo>
                  <a:pt x="259" y="200"/>
                  <a:pt x="256" y="207"/>
                  <a:pt x="256" y="207"/>
                </a:cubicBezTo>
                <a:cubicBezTo>
                  <a:pt x="256" y="207"/>
                  <a:pt x="257" y="218"/>
                  <a:pt x="253" y="224"/>
                </a:cubicBezTo>
                <a:cubicBezTo>
                  <a:pt x="249" y="230"/>
                  <a:pt x="243" y="230"/>
                  <a:pt x="243" y="230"/>
                </a:cubicBezTo>
                <a:cubicBezTo>
                  <a:pt x="243" y="231"/>
                  <a:pt x="243" y="231"/>
                  <a:pt x="243" y="231"/>
                </a:cubicBezTo>
                <a:cubicBezTo>
                  <a:pt x="243" y="231"/>
                  <a:pt x="243" y="239"/>
                  <a:pt x="242" y="244"/>
                </a:cubicBezTo>
                <a:cubicBezTo>
                  <a:pt x="240" y="249"/>
                  <a:pt x="234" y="256"/>
                  <a:pt x="235" y="257"/>
                </a:cubicBezTo>
                <a:cubicBezTo>
                  <a:pt x="235" y="260"/>
                  <a:pt x="237" y="257"/>
                  <a:pt x="237" y="257"/>
                </a:cubicBezTo>
                <a:cubicBezTo>
                  <a:pt x="237" y="257"/>
                  <a:pt x="238" y="259"/>
                  <a:pt x="238" y="264"/>
                </a:cubicBezTo>
                <a:cubicBezTo>
                  <a:pt x="238" y="270"/>
                  <a:pt x="254" y="274"/>
                  <a:pt x="260" y="281"/>
                </a:cubicBezTo>
                <a:cubicBezTo>
                  <a:pt x="266" y="286"/>
                  <a:pt x="262" y="286"/>
                  <a:pt x="256" y="287"/>
                </a:cubicBezTo>
                <a:cubicBezTo>
                  <a:pt x="250" y="287"/>
                  <a:pt x="252" y="297"/>
                  <a:pt x="252" y="297"/>
                </a:cubicBezTo>
                <a:cubicBezTo>
                  <a:pt x="252" y="297"/>
                  <a:pt x="254" y="305"/>
                  <a:pt x="254" y="307"/>
                </a:cubicBezTo>
                <a:cubicBezTo>
                  <a:pt x="254" y="310"/>
                  <a:pt x="243" y="310"/>
                  <a:pt x="243" y="310"/>
                </a:cubicBezTo>
                <a:cubicBezTo>
                  <a:pt x="237" y="310"/>
                  <a:pt x="237" y="310"/>
                  <a:pt x="237" y="310"/>
                </a:cubicBezTo>
                <a:cubicBezTo>
                  <a:pt x="234" y="310"/>
                  <a:pt x="234" y="311"/>
                  <a:pt x="234" y="311"/>
                </a:cubicBezTo>
                <a:cubicBezTo>
                  <a:pt x="234" y="311"/>
                  <a:pt x="230" y="310"/>
                  <a:pt x="230" y="311"/>
                </a:cubicBezTo>
                <a:cubicBezTo>
                  <a:pt x="229" y="312"/>
                  <a:pt x="231" y="313"/>
                  <a:pt x="231" y="313"/>
                </a:cubicBezTo>
                <a:cubicBezTo>
                  <a:pt x="231" y="313"/>
                  <a:pt x="229" y="315"/>
                  <a:pt x="228" y="315"/>
                </a:cubicBezTo>
                <a:cubicBezTo>
                  <a:pt x="227" y="316"/>
                  <a:pt x="227" y="319"/>
                  <a:pt x="227" y="319"/>
                </a:cubicBezTo>
                <a:cubicBezTo>
                  <a:pt x="227" y="319"/>
                  <a:pt x="228" y="323"/>
                  <a:pt x="227" y="322"/>
                </a:cubicBezTo>
                <a:cubicBezTo>
                  <a:pt x="225" y="322"/>
                  <a:pt x="226" y="319"/>
                  <a:pt x="226" y="319"/>
                </a:cubicBezTo>
                <a:cubicBezTo>
                  <a:pt x="226" y="319"/>
                  <a:pt x="224" y="317"/>
                  <a:pt x="223" y="316"/>
                </a:cubicBezTo>
                <a:cubicBezTo>
                  <a:pt x="222" y="315"/>
                  <a:pt x="225" y="314"/>
                  <a:pt x="225" y="314"/>
                </a:cubicBezTo>
                <a:cubicBezTo>
                  <a:pt x="223" y="314"/>
                  <a:pt x="223" y="314"/>
                  <a:pt x="223" y="314"/>
                </a:cubicBezTo>
                <a:cubicBezTo>
                  <a:pt x="223" y="313"/>
                  <a:pt x="223" y="313"/>
                  <a:pt x="223" y="313"/>
                </a:cubicBezTo>
                <a:cubicBezTo>
                  <a:pt x="223" y="313"/>
                  <a:pt x="223" y="313"/>
                  <a:pt x="225" y="313"/>
                </a:cubicBezTo>
                <a:cubicBezTo>
                  <a:pt x="225" y="313"/>
                  <a:pt x="226" y="314"/>
                  <a:pt x="226" y="314"/>
                </a:cubicBezTo>
                <a:cubicBezTo>
                  <a:pt x="227" y="313"/>
                  <a:pt x="227" y="313"/>
                  <a:pt x="227" y="313"/>
                </a:cubicBezTo>
                <a:cubicBezTo>
                  <a:pt x="227" y="312"/>
                  <a:pt x="227" y="312"/>
                  <a:pt x="227" y="312"/>
                </a:cubicBezTo>
                <a:cubicBezTo>
                  <a:pt x="229" y="312"/>
                  <a:pt x="229" y="312"/>
                  <a:pt x="229" y="312"/>
                </a:cubicBezTo>
                <a:cubicBezTo>
                  <a:pt x="228" y="309"/>
                  <a:pt x="228" y="309"/>
                  <a:pt x="228" y="309"/>
                </a:cubicBezTo>
                <a:cubicBezTo>
                  <a:pt x="228" y="309"/>
                  <a:pt x="220" y="311"/>
                  <a:pt x="218" y="311"/>
                </a:cubicBezTo>
                <a:cubicBezTo>
                  <a:pt x="215" y="310"/>
                  <a:pt x="214" y="307"/>
                  <a:pt x="214" y="307"/>
                </a:cubicBezTo>
                <a:cubicBezTo>
                  <a:pt x="214" y="307"/>
                  <a:pt x="199" y="306"/>
                  <a:pt x="197" y="307"/>
                </a:cubicBezTo>
                <a:cubicBezTo>
                  <a:pt x="194" y="309"/>
                  <a:pt x="199" y="312"/>
                  <a:pt x="199" y="315"/>
                </a:cubicBezTo>
                <a:cubicBezTo>
                  <a:pt x="200" y="317"/>
                  <a:pt x="196" y="318"/>
                  <a:pt x="196" y="318"/>
                </a:cubicBezTo>
                <a:cubicBezTo>
                  <a:pt x="196" y="319"/>
                  <a:pt x="196" y="319"/>
                  <a:pt x="196" y="319"/>
                </a:cubicBezTo>
                <a:cubicBezTo>
                  <a:pt x="196" y="319"/>
                  <a:pt x="194" y="319"/>
                  <a:pt x="193" y="320"/>
                </a:cubicBezTo>
                <a:cubicBezTo>
                  <a:pt x="192" y="322"/>
                  <a:pt x="196" y="324"/>
                  <a:pt x="196" y="324"/>
                </a:cubicBezTo>
                <a:cubicBezTo>
                  <a:pt x="198" y="327"/>
                  <a:pt x="198" y="327"/>
                  <a:pt x="198" y="327"/>
                </a:cubicBezTo>
                <a:cubicBezTo>
                  <a:pt x="198" y="327"/>
                  <a:pt x="200" y="326"/>
                  <a:pt x="201" y="327"/>
                </a:cubicBezTo>
                <a:cubicBezTo>
                  <a:pt x="203" y="327"/>
                  <a:pt x="205" y="330"/>
                  <a:pt x="209" y="332"/>
                </a:cubicBezTo>
                <a:cubicBezTo>
                  <a:pt x="212" y="335"/>
                  <a:pt x="219" y="338"/>
                  <a:pt x="219" y="338"/>
                </a:cubicBezTo>
                <a:cubicBezTo>
                  <a:pt x="220" y="334"/>
                  <a:pt x="220" y="334"/>
                  <a:pt x="220" y="334"/>
                </a:cubicBezTo>
                <a:cubicBezTo>
                  <a:pt x="223" y="334"/>
                  <a:pt x="223" y="334"/>
                  <a:pt x="223" y="334"/>
                </a:cubicBezTo>
                <a:cubicBezTo>
                  <a:pt x="223" y="334"/>
                  <a:pt x="222" y="333"/>
                  <a:pt x="223" y="332"/>
                </a:cubicBezTo>
                <a:cubicBezTo>
                  <a:pt x="223" y="330"/>
                  <a:pt x="225" y="330"/>
                  <a:pt x="225" y="330"/>
                </a:cubicBezTo>
                <a:cubicBezTo>
                  <a:pt x="225" y="333"/>
                  <a:pt x="225" y="333"/>
                  <a:pt x="225" y="333"/>
                </a:cubicBezTo>
                <a:cubicBezTo>
                  <a:pt x="229" y="333"/>
                  <a:pt x="229" y="333"/>
                  <a:pt x="229" y="333"/>
                </a:cubicBezTo>
                <a:cubicBezTo>
                  <a:pt x="231" y="333"/>
                  <a:pt x="231" y="335"/>
                  <a:pt x="231" y="335"/>
                </a:cubicBezTo>
                <a:cubicBezTo>
                  <a:pt x="231" y="339"/>
                  <a:pt x="231" y="339"/>
                  <a:pt x="231" y="339"/>
                </a:cubicBezTo>
                <a:cubicBezTo>
                  <a:pt x="231" y="339"/>
                  <a:pt x="236" y="341"/>
                  <a:pt x="237" y="346"/>
                </a:cubicBezTo>
                <a:cubicBezTo>
                  <a:pt x="240" y="351"/>
                  <a:pt x="233" y="352"/>
                  <a:pt x="233" y="352"/>
                </a:cubicBezTo>
                <a:cubicBezTo>
                  <a:pt x="233" y="352"/>
                  <a:pt x="233" y="356"/>
                  <a:pt x="229" y="358"/>
                </a:cubicBezTo>
                <a:cubicBezTo>
                  <a:pt x="227" y="360"/>
                  <a:pt x="225" y="357"/>
                  <a:pt x="223" y="356"/>
                </a:cubicBezTo>
                <a:cubicBezTo>
                  <a:pt x="220" y="356"/>
                  <a:pt x="218" y="358"/>
                  <a:pt x="217" y="358"/>
                </a:cubicBezTo>
                <a:cubicBezTo>
                  <a:pt x="216" y="358"/>
                  <a:pt x="214" y="358"/>
                  <a:pt x="212" y="358"/>
                </a:cubicBezTo>
                <a:cubicBezTo>
                  <a:pt x="209" y="358"/>
                  <a:pt x="211" y="359"/>
                  <a:pt x="206" y="358"/>
                </a:cubicBezTo>
                <a:cubicBezTo>
                  <a:pt x="200" y="358"/>
                  <a:pt x="200" y="355"/>
                  <a:pt x="200" y="355"/>
                </a:cubicBezTo>
                <a:cubicBezTo>
                  <a:pt x="201" y="352"/>
                  <a:pt x="201" y="352"/>
                  <a:pt x="201" y="352"/>
                </a:cubicBezTo>
                <a:cubicBezTo>
                  <a:pt x="195" y="351"/>
                  <a:pt x="195" y="351"/>
                  <a:pt x="195" y="351"/>
                </a:cubicBezTo>
                <a:cubicBezTo>
                  <a:pt x="195" y="351"/>
                  <a:pt x="194" y="352"/>
                  <a:pt x="192" y="351"/>
                </a:cubicBezTo>
                <a:cubicBezTo>
                  <a:pt x="191" y="350"/>
                  <a:pt x="191" y="349"/>
                  <a:pt x="189" y="348"/>
                </a:cubicBezTo>
                <a:cubicBezTo>
                  <a:pt x="186" y="346"/>
                  <a:pt x="183" y="348"/>
                  <a:pt x="183" y="348"/>
                </a:cubicBezTo>
                <a:cubicBezTo>
                  <a:pt x="183" y="348"/>
                  <a:pt x="184" y="350"/>
                  <a:pt x="183" y="351"/>
                </a:cubicBezTo>
                <a:cubicBezTo>
                  <a:pt x="182" y="352"/>
                  <a:pt x="180" y="352"/>
                  <a:pt x="180" y="352"/>
                </a:cubicBezTo>
                <a:cubicBezTo>
                  <a:pt x="179" y="351"/>
                  <a:pt x="179" y="351"/>
                  <a:pt x="179" y="351"/>
                </a:cubicBezTo>
                <a:cubicBezTo>
                  <a:pt x="176" y="351"/>
                  <a:pt x="176" y="351"/>
                  <a:pt x="176" y="351"/>
                </a:cubicBezTo>
                <a:cubicBezTo>
                  <a:pt x="176" y="352"/>
                  <a:pt x="176" y="352"/>
                  <a:pt x="176" y="352"/>
                </a:cubicBezTo>
                <a:cubicBezTo>
                  <a:pt x="173" y="348"/>
                  <a:pt x="173" y="348"/>
                  <a:pt x="173" y="348"/>
                </a:cubicBezTo>
                <a:cubicBezTo>
                  <a:pt x="172" y="350"/>
                  <a:pt x="172" y="350"/>
                  <a:pt x="172" y="350"/>
                </a:cubicBezTo>
                <a:cubicBezTo>
                  <a:pt x="166" y="346"/>
                  <a:pt x="166" y="346"/>
                  <a:pt x="166" y="346"/>
                </a:cubicBezTo>
                <a:cubicBezTo>
                  <a:pt x="166" y="346"/>
                  <a:pt x="168" y="344"/>
                  <a:pt x="167" y="342"/>
                </a:cubicBezTo>
                <a:cubicBezTo>
                  <a:pt x="166" y="340"/>
                  <a:pt x="163" y="337"/>
                  <a:pt x="163" y="337"/>
                </a:cubicBezTo>
                <a:cubicBezTo>
                  <a:pt x="164" y="334"/>
                  <a:pt x="164" y="334"/>
                  <a:pt x="164" y="334"/>
                </a:cubicBezTo>
                <a:cubicBezTo>
                  <a:pt x="162" y="330"/>
                  <a:pt x="162" y="330"/>
                  <a:pt x="162" y="330"/>
                </a:cubicBezTo>
                <a:cubicBezTo>
                  <a:pt x="158" y="329"/>
                  <a:pt x="158" y="329"/>
                  <a:pt x="158" y="329"/>
                </a:cubicBezTo>
                <a:cubicBezTo>
                  <a:pt x="158" y="329"/>
                  <a:pt x="160" y="327"/>
                  <a:pt x="159" y="324"/>
                </a:cubicBezTo>
                <a:cubicBezTo>
                  <a:pt x="157" y="321"/>
                  <a:pt x="146" y="315"/>
                  <a:pt x="146" y="315"/>
                </a:cubicBezTo>
                <a:cubicBezTo>
                  <a:pt x="146" y="315"/>
                  <a:pt x="150" y="309"/>
                  <a:pt x="150" y="306"/>
                </a:cubicBezTo>
                <a:cubicBezTo>
                  <a:pt x="151" y="303"/>
                  <a:pt x="145" y="295"/>
                  <a:pt x="145" y="295"/>
                </a:cubicBezTo>
                <a:cubicBezTo>
                  <a:pt x="145" y="295"/>
                  <a:pt x="146" y="294"/>
                  <a:pt x="146" y="293"/>
                </a:cubicBezTo>
                <a:cubicBezTo>
                  <a:pt x="147" y="293"/>
                  <a:pt x="147" y="291"/>
                  <a:pt x="147" y="291"/>
                </a:cubicBezTo>
                <a:cubicBezTo>
                  <a:pt x="147" y="291"/>
                  <a:pt x="146" y="291"/>
                  <a:pt x="145" y="291"/>
                </a:cubicBezTo>
                <a:cubicBezTo>
                  <a:pt x="143" y="291"/>
                  <a:pt x="143" y="287"/>
                  <a:pt x="143" y="287"/>
                </a:cubicBezTo>
                <a:cubicBezTo>
                  <a:pt x="143" y="287"/>
                  <a:pt x="131" y="282"/>
                  <a:pt x="129" y="281"/>
                </a:cubicBezTo>
                <a:cubicBezTo>
                  <a:pt x="127" y="281"/>
                  <a:pt x="126" y="282"/>
                  <a:pt x="126" y="282"/>
                </a:cubicBezTo>
                <a:cubicBezTo>
                  <a:pt x="126" y="282"/>
                  <a:pt x="119" y="281"/>
                  <a:pt x="117" y="281"/>
                </a:cubicBezTo>
                <a:cubicBezTo>
                  <a:pt x="115" y="281"/>
                  <a:pt x="112" y="284"/>
                  <a:pt x="112" y="284"/>
                </a:cubicBezTo>
                <a:cubicBezTo>
                  <a:pt x="112" y="282"/>
                  <a:pt x="112" y="282"/>
                  <a:pt x="112" y="282"/>
                </a:cubicBezTo>
                <a:cubicBezTo>
                  <a:pt x="119" y="278"/>
                  <a:pt x="119" y="278"/>
                  <a:pt x="119" y="278"/>
                </a:cubicBezTo>
                <a:cubicBezTo>
                  <a:pt x="116" y="277"/>
                  <a:pt x="116" y="277"/>
                  <a:pt x="116" y="277"/>
                </a:cubicBezTo>
                <a:cubicBezTo>
                  <a:pt x="119" y="276"/>
                  <a:pt x="119" y="276"/>
                  <a:pt x="119" y="276"/>
                </a:cubicBezTo>
                <a:cubicBezTo>
                  <a:pt x="119" y="274"/>
                  <a:pt x="119" y="274"/>
                  <a:pt x="119" y="274"/>
                </a:cubicBezTo>
                <a:cubicBezTo>
                  <a:pt x="117" y="274"/>
                  <a:pt x="117" y="274"/>
                  <a:pt x="117" y="274"/>
                </a:cubicBezTo>
                <a:cubicBezTo>
                  <a:pt x="117" y="272"/>
                  <a:pt x="117" y="272"/>
                  <a:pt x="117" y="272"/>
                </a:cubicBezTo>
                <a:cubicBezTo>
                  <a:pt x="116" y="272"/>
                  <a:pt x="116" y="272"/>
                  <a:pt x="116" y="272"/>
                </a:cubicBezTo>
                <a:cubicBezTo>
                  <a:pt x="115" y="275"/>
                  <a:pt x="115" y="275"/>
                  <a:pt x="115" y="275"/>
                </a:cubicBezTo>
                <a:cubicBezTo>
                  <a:pt x="111" y="276"/>
                  <a:pt x="111" y="276"/>
                  <a:pt x="111" y="276"/>
                </a:cubicBezTo>
                <a:cubicBezTo>
                  <a:pt x="109" y="273"/>
                  <a:pt x="109" y="273"/>
                  <a:pt x="109" y="273"/>
                </a:cubicBezTo>
                <a:cubicBezTo>
                  <a:pt x="108" y="275"/>
                  <a:pt x="108" y="275"/>
                  <a:pt x="108" y="275"/>
                </a:cubicBezTo>
                <a:cubicBezTo>
                  <a:pt x="105" y="274"/>
                  <a:pt x="105" y="274"/>
                  <a:pt x="105" y="274"/>
                </a:cubicBezTo>
                <a:cubicBezTo>
                  <a:pt x="108" y="273"/>
                  <a:pt x="108" y="273"/>
                  <a:pt x="108" y="273"/>
                </a:cubicBezTo>
                <a:cubicBezTo>
                  <a:pt x="107" y="272"/>
                  <a:pt x="107" y="272"/>
                  <a:pt x="107" y="272"/>
                </a:cubicBezTo>
                <a:cubicBezTo>
                  <a:pt x="107" y="272"/>
                  <a:pt x="102" y="272"/>
                  <a:pt x="102" y="272"/>
                </a:cubicBezTo>
                <a:cubicBezTo>
                  <a:pt x="102" y="271"/>
                  <a:pt x="105" y="272"/>
                  <a:pt x="105" y="272"/>
                </a:cubicBezTo>
                <a:cubicBezTo>
                  <a:pt x="107" y="269"/>
                  <a:pt x="107" y="269"/>
                  <a:pt x="107" y="269"/>
                </a:cubicBezTo>
                <a:cubicBezTo>
                  <a:pt x="110" y="270"/>
                  <a:pt x="110" y="270"/>
                  <a:pt x="110" y="270"/>
                </a:cubicBezTo>
                <a:cubicBezTo>
                  <a:pt x="110" y="268"/>
                  <a:pt x="110" y="268"/>
                  <a:pt x="110" y="268"/>
                </a:cubicBezTo>
                <a:cubicBezTo>
                  <a:pt x="103" y="268"/>
                  <a:pt x="103" y="268"/>
                  <a:pt x="103" y="268"/>
                </a:cubicBezTo>
                <a:cubicBezTo>
                  <a:pt x="101" y="269"/>
                  <a:pt x="98" y="267"/>
                  <a:pt x="98" y="267"/>
                </a:cubicBezTo>
                <a:cubicBezTo>
                  <a:pt x="98" y="266"/>
                  <a:pt x="98" y="266"/>
                  <a:pt x="98" y="266"/>
                </a:cubicBezTo>
                <a:cubicBezTo>
                  <a:pt x="98" y="266"/>
                  <a:pt x="98" y="266"/>
                  <a:pt x="98" y="266"/>
                </a:cubicBezTo>
                <a:cubicBezTo>
                  <a:pt x="100" y="267"/>
                  <a:pt x="100" y="267"/>
                  <a:pt x="100" y="267"/>
                </a:cubicBezTo>
                <a:cubicBezTo>
                  <a:pt x="103" y="266"/>
                  <a:pt x="103" y="266"/>
                  <a:pt x="103" y="266"/>
                </a:cubicBezTo>
                <a:cubicBezTo>
                  <a:pt x="96" y="264"/>
                  <a:pt x="96" y="264"/>
                  <a:pt x="96" y="264"/>
                </a:cubicBezTo>
                <a:cubicBezTo>
                  <a:pt x="92" y="264"/>
                  <a:pt x="92" y="264"/>
                  <a:pt x="92" y="264"/>
                </a:cubicBezTo>
                <a:cubicBezTo>
                  <a:pt x="92" y="264"/>
                  <a:pt x="93" y="259"/>
                  <a:pt x="92" y="257"/>
                </a:cubicBezTo>
                <a:cubicBezTo>
                  <a:pt x="92" y="256"/>
                  <a:pt x="86" y="256"/>
                  <a:pt x="86" y="256"/>
                </a:cubicBezTo>
                <a:cubicBezTo>
                  <a:pt x="86" y="255"/>
                  <a:pt x="86" y="255"/>
                  <a:pt x="86" y="255"/>
                </a:cubicBezTo>
                <a:cubicBezTo>
                  <a:pt x="84" y="254"/>
                  <a:pt x="84" y="254"/>
                  <a:pt x="84" y="254"/>
                </a:cubicBezTo>
                <a:cubicBezTo>
                  <a:pt x="84" y="256"/>
                  <a:pt x="84" y="256"/>
                  <a:pt x="84" y="256"/>
                </a:cubicBezTo>
                <a:cubicBezTo>
                  <a:pt x="79" y="255"/>
                  <a:pt x="79" y="255"/>
                  <a:pt x="79" y="255"/>
                </a:cubicBezTo>
                <a:cubicBezTo>
                  <a:pt x="83" y="254"/>
                  <a:pt x="83" y="254"/>
                  <a:pt x="83" y="254"/>
                </a:cubicBezTo>
                <a:cubicBezTo>
                  <a:pt x="83" y="254"/>
                  <a:pt x="83" y="252"/>
                  <a:pt x="87" y="252"/>
                </a:cubicBezTo>
                <a:cubicBezTo>
                  <a:pt x="91" y="252"/>
                  <a:pt x="96" y="253"/>
                  <a:pt x="96" y="253"/>
                </a:cubicBezTo>
                <a:cubicBezTo>
                  <a:pt x="95" y="256"/>
                  <a:pt x="95" y="256"/>
                  <a:pt x="95" y="256"/>
                </a:cubicBezTo>
                <a:cubicBezTo>
                  <a:pt x="95" y="256"/>
                  <a:pt x="98" y="258"/>
                  <a:pt x="103" y="260"/>
                </a:cubicBezTo>
                <a:cubicBezTo>
                  <a:pt x="107" y="262"/>
                  <a:pt x="113" y="264"/>
                  <a:pt x="113" y="264"/>
                </a:cubicBezTo>
                <a:cubicBezTo>
                  <a:pt x="111" y="260"/>
                  <a:pt x="111" y="260"/>
                  <a:pt x="111" y="260"/>
                </a:cubicBezTo>
                <a:cubicBezTo>
                  <a:pt x="112" y="259"/>
                  <a:pt x="112" y="259"/>
                  <a:pt x="112" y="259"/>
                </a:cubicBezTo>
                <a:cubicBezTo>
                  <a:pt x="112" y="259"/>
                  <a:pt x="116" y="262"/>
                  <a:pt x="118" y="263"/>
                </a:cubicBezTo>
                <a:cubicBezTo>
                  <a:pt x="120" y="264"/>
                  <a:pt x="122" y="262"/>
                  <a:pt x="122" y="262"/>
                </a:cubicBezTo>
                <a:cubicBezTo>
                  <a:pt x="123" y="258"/>
                  <a:pt x="123" y="258"/>
                  <a:pt x="123" y="258"/>
                </a:cubicBezTo>
                <a:cubicBezTo>
                  <a:pt x="123" y="262"/>
                  <a:pt x="123" y="262"/>
                  <a:pt x="123" y="262"/>
                </a:cubicBezTo>
                <a:cubicBezTo>
                  <a:pt x="128" y="262"/>
                  <a:pt x="128" y="262"/>
                  <a:pt x="128" y="262"/>
                </a:cubicBezTo>
                <a:cubicBezTo>
                  <a:pt x="128" y="262"/>
                  <a:pt x="128" y="262"/>
                  <a:pt x="129" y="264"/>
                </a:cubicBezTo>
                <a:cubicBezTo>
                  <a:pt x="130" y="265"/>
                  <a:pt x="131" y="265"/>
                  <a:pt x="131" y="265"/>
                </a:cubicBezTo>
                <a:cubicBezTo>
                  <a:pt x="134" y="262"/>
                  <a:pt x="134" y="262"/>
                  <a:pt x="134" y="262"/>
                </a:cubicBezTo>
                <a:cubicBezTo>
                  <a:pt x="137" y="262"/>
                  <a:pt x="137" y="262"/>
                  <a:pt x="137" y="262"/>
                </a:cubicBezTo>
                <a:cubicBezTo>
                  <a:pt x="139" y="262"/>
                  <a:pt x="143" y="264"/>
                  <a:pt x="143" y="264"/>
                </a:cubicBezTo>
                <a:cubicBezTo>
                  <a:pt x="146" y="264"/>
                  <a:pt x="146" y="264"/>
                  <a:pt x="146" y="264"/>
                </a:cubicBezTo>
                <a:cubicBezTo>
                  <a:pt x="147" y="265"/>
                  <a:pt x="147" y="265"/>
                  <a:pt x="147" y="265"/>
                </a:cubicBezTo>
                <a:cubicBezTo>
                  <a:pt x="160" y="265"/>
                  <a:pt x="160" y="265"/>
                  <a:pt x="160" y="265"/>
                </a:cubicBezTo>
                <a:cubicBezTo>
                  <a:pt x="169" y="265"/>
                  <a:pt x="173" y="262"/>
                  <a:pt x="179" y="262"/>
                </a:cubicBezTo>
                <a:cubicBezTo>
                  <a:pt x="184" y="262"/>
                  <a:pt x="192" y="265"/>
                  <a:pt x="192" y="265"/>
                </a:cubicBezTo>
                <a:cubicBezTo>
                  <a:pt x="194" y="264"/>
                  <a:pt x="194" y="264"/>
                  <a:pt x="194" y="264"/>
                </a:cubicBezTo>
                <a:cubicBezTo>
                  <a:pt x="194" y="264"/>
                  <a:pt x="197" y="264"/>
                  <a:pt x="203" y="263"/>
                </a:cubicBezTo>
                <a:cubicBezTo>
                  <a:pt x="209" y="262"/>
                  <a:pt x="212" y="256"/>
                  <a:pt x="212" y="256"/>
                </a:cubicBezTo>
                <a:cubicBezTo>
                  <a:pt x="215" y="256"/>
                  <a:pt x="215" y="256"/>
                  <a:pt x="215" y="256"/>
                </a:cubicBezTo>
                <a:cubicBezTo>
                  <a:pt x="216" y="256"/>
                  <a:pt x="217" y="253"/>
                  <a:pt x="217" y="253"/>
                </a:cubicBezTo>
                <a:cubicBezTo>
                  <a:pt x="217" y="253"/>
                  <a:pt x="222" y="249"/>
                  <a:pt x="223" y="247"/>
                </a:cubicBezTo>
                <a:cubicBezTo>
                  <a:pt x="225" y="246"/>
                  <a:pt x="229" y="235"/>
                  <a:pt x="229" y="235"/>
                </a:cubicBezTo>
                <a:cubicBezTo>
                  <a:pt x="229" y="235"/>
                  <a:pt x="231" y="235"/>
                  <a:pt x="233" y="234"/>
                </a:cubicBezTo>
                <a:cubicBezTo>
                  <a:pt x="234" y="232"/>
                  <a:pt x="233" y="230"/>
                  <a:pt x="233" y="230"/>
                </a:cubicBezTo>
                <a:cubicBezTo>
                  <a:pt x="233" y="230"/>
                  <a:pt x="233" y="228"/>
                  <a:pt x="234" y="224"/>
                </a:cubicBezTo>
                <a:cubicBezTo>
                  <a:pt x="235" y="221"/>
                  <a:pt x="235" y="204"/>
                  <a:pt x="235" y="204"/>
                </a:cubicBezTo>
                <a:cubicBezTo>
                  <a:pt x="233" y="201"/>
                  <a:pt x="233" y="201"/>
                  <a:pt x="233" y="201"/>
                </a:cubicBezTo>
                <a:cubicBezTo>
                  <a:pt x="229" y="197"/>
                  <a:pt x="229" y="197"/>
                  <a:pt x="229" y="197"/>
                </a:cubicBezTo>
                <a:cubicBezTo>
                  <a:pt x="229" y="197"/>
                  <a:pt x="227" y="198"/>
                  <a:pt x="225" y="197"/>
                </a:cubicBezTo>
                <a:cubicBezTo>
                  <a:pt x="223" y="197"/>
                  <a:pt x="222" y="190"/>
                  <a:pt x="222" y="190"/>
                </a:cubicBezTo>
                <a:cubicBezTo>
                  <a:pt x="219" y="190"/>
                  <a:pt x="219" y="190"/>
                  <a:pt x="219" y="190"/>
                </a:cubicBezTo>
                <a:cubicBezTo>
                  <a:pt x="218" y="186"/>
                  <a:pt x="218" y="186"/>
                  <a:pt x="218" y="186"/>
                </a:cubicBezTo>
                <a:cubicBezTo>
                  <a:pt x="219" y="184"/>
                  <a:pt x="219" y="184"/>
                  <a:pt x="219" y="184"/>
                </a:cubicBezTo>
                <a:cubicBezTo>
                  <a:pt x="213" y="180"/>
                  <a:pt x="213" y="180"/>
                  <a:pt x="213" y="180"/>
                </a:cubicBezTo>
                <a:cubicBezTo>
                  <a:pt x="212" y="181"/>
                  <a:pt x="212" y="181"/>
                  <a:pt x="212" y="181"/>
                </a:cubicBezTo>
                <a:cubicBezTo>
                  <a:pt x="208" y="180"/>
                  <a:pt x="208" y="180"/>
                  <a:pt x="208" y="180"/>
                </a:cubicBezTo>
                <a:cubicBezTo>
                  <a:pt x="208" y="180"/>
                  <a:pt x="208" y="182"/>
                  <a:pt x="207" y="182"/>
                </a:cubicBezTo>
                <a:cubicBezTo>
                  <a:pt x="205" y="182"/>
                  <a:pt x="203" y="180"/>
                  <a:pt x="203" y="180"/>
                </a:cubicBezTo>
                <a:cubicBezTo>
                  <a:pt x="203" y="178"/>
                  <a:pt x="203" y="178"/>
                  <a:pt x="203" y="178"/>
                </a:cubicBezTo>
                <a:cubicBezTo>
                  <a:pt x="194" y="176"/>
                  <a:pt x="194" y="176"/>
                  <a:pt x="194" y="176"/>
                </a:cubicBezTo>
                <a:cubicBezTo>
                  <a:pt x="190" y="172"/>
                  <a:pt x="190" y="172"/>
                  <a:pt x="190" y="172"/>
                </a:cubicBezTo>
                <a:cubicBezTo>
                  <a:pt x="189" y="172"/>
                  <a:pt x="189" y="172"/>
                  <a:pt x="189" y="172"/>
                </a:cubicBezTo>
                <a:cubicBezTo>
                  <a:pt x="189" y="172"/>
                  <a:pt x="192" y="175"/>
                  <a:pt x="190" y="176"/>
                </a:cubicBezTo>
                <a:cubicBezTo>
                  <a:pt x="188" y="177"/>
                  <a:pt x="179" y="172"/>
                  <a:pt x="179" y="172"/>
                </a:cubicBezTo>
                <a:cubicBezTo>
                  <a:pt x="178" y="174"/>
                  <a:pt x="178" y="174"/>
                  <a:pt x="178" y="174"/>
                </a:cubicBezTo>
                <a:cubicBezTo>
                  <a:pt x="174" y="172"/>
                  <a:pt x="174" y="172"/>
                  <a:pt x="174" y="172"/>
                </a:cubicBezTo>
                <a:cubicBezTo>
                  <a:pt x="174" y="172"/>
                  <a:pt x="174" y="170"/>
                  <a:pt x="173" y="170"/>
                </a:cubicBezTo>
                <a:cubicBezTo>
                  <a:pt x="172" y="170"/>
                  <a:pt x="168" y="170"/>
                  <a:pt x="168" y="170"/>
                </a:cubicBezTo>
                <a:cubicBezTo>
                  <a:pt x="168" y="171"/>
                  <a:pt x="168" y="171"/>
                  <a:pt x="168" y="171"/>
                </a:cubicBezTo>
                <a:cubicBezTo>
                  <a:pt x="168" y="171"/>
                  <a:pt x="172" y="172"/>
                  <a:pt x="171" y="174"/>
                </a:cubicBezTo>
                <a:cubicBezTo>
                  <a:pt x="171" y="175"/>
                  <a:pt x="166" y="172"/>
                  <a:pt x="166" y="172"/>
                </a:cubicBezTo>
                <a:cubicBezTo>
                  <a:pt x="166" y="172"/>
                  <a:pt x="157" y="168"/>
                  <a:pt x="153" y="166"/>
                </a:cubicBezTo>
                <a:cubicBezTo>
                  <a:pt x="150" y="164"/>
                  <a:pt x="143" y="162"/>
                  <a:pt x="140" y="161"/>
                </a:cubicBezTo>
                <a:cubicBezTo>
                  <a:pt x="137" y="160"/>
                  <a:pt x="133" y="158"/>
                  <a:pt x="129" y="156"/>
                </a:cubicBezTo>
                <a:cubicBezTo>
                  <a:pt x="124" y="154"/>
                  <a:pt x="116" y="154"/>
                  <a:pt x="116" y="154"/>
                </a:cubicBezTo>
                <a:cubicBezTo>
                  <a:pt x="115" y="154"/>
                  <a:pt x="115" y="154"/>
                  <a:pt x="115" y="154"/>
                </a:cubicBezTo>
                <a:cubicBezTo>
                  <a:pt x="115" y="154"/>
                  <a:pt x="113" y="153"/>
                  <a:pt x="113" y="151"/>
                </a:cubicBezTo>
                <a:cubicBezTo>
                  <a:pt x="112" y="151"/>
                  <a:pt x="111" y="153"/>
                  <a:pt x="111" y="153"/>
                </a:cubicBezTo>
                <a:cubicBezTo>
                  <a:pt x="107" y="153"/>
                  <a:pt x="107" y="153"/>
                  <a:pt x="107" y="153"/>
                </a:cubicBezTo>
                <a:cubicBezTo>
                  <a:pt x="107" y="153"/>
                  <a:pt x="107" y="153"/>
                  <a:pt x="107" y="153"/>
                </a:cubicBezTo>
                <a:cubicBezTo>
                  <a:pt x="101" y="154"/>
                  <a:pt x="101" y="154"/>
                  <a:pt x="101" y="154"/>
                </a:cubicBezTo>
                <a:cubicBezTo>
                  <a:pt x="103" y="156"/>
                  <a:pt x="103" y="156"/>
                  <a:pt x="103" y="156"/>
                </a:cubicBezTo>
                <a:cubicBezTo>
                  <a:pt x="102" y="158"/>
                  <a:pt x="102" y="158"/>
                  <a:pt x="102" y="158"/>
                </a:cubicBezTo>
                <a:cubicBezTo>
                  <a:pt x="102" y="158"/>
                  <a:pt x="101" y="156"/>
                  <a:pt x="100" y="156"/>
                </a:cubicBezTo>
                <a:cubicBezTo>
                  <a:pt x="98" y="156"/>
                  <a:pt x="98" y="158"/>
                  <a:pt x="98" y="158"/>
                </a:cubicBezTo>
                <a:cubicBezTo>
                  <a:pt x="98" y="158"/>
                  <a:pt x="97" y="157"/>
                  <a:pt x="96" y="156"/>
                </a:cubicBezTo>
                <a:cubicBezTo>
                  <a:pt x="94" y="156"/>
                  <a:pt x="90" y="157"/>
                  <a:pt x="90" y="157"/>
                </a:cubicBezTo>
                <a:cubicBezTo>
                  <a:pt x="88" y="156"/>
                  <a:pt x="88" y="156"/>
                  <a:pt x="88" y="156"/>
                </a:cubicBezTo>
                <a:cubicBezTo>
                  <a:pt x="80" y="157"/>
                  <a:pt x="80" y="157"/>
                  <a:pt x="80" y="157"/>
                </a:cubicBezTo>
                <a:cubicBezTo>
                  <a:pt x="80" y="158"/>
                  <a:pt x="80" y="158"/>
                  <a:pt x="80" y="158"/>
                </a:cubicBezTo>
                <a:cubicBezTo>
                  <a:pt x="80" y="158"/>
                  <a:pt x="76" y="157"/>
                  <a:pt x="76" y="158"/>
                </a:cubicBezTo>
                <a:cubicBezTo>
                  <a:pt x="75" y="160"/>
                  <a:pt x="77" y="166"/>
                  <a:pt x="77" y="166"/>
                </a:cubicBezTo>
                <a:cubicBezTo>
                  <a:pt x="77" y="166"/>
                  <a:pt x="76" y="168"/>
                  <a:pt x="75" y="168"/>
                </a:cubicBezTo>
                <a:cubicBezTo>
                  <a:pt x="74" y="170"/>
                  <a:pt x="72" y="171"/>
                  <a:pt x="71" y="170"/>
                </a:cubicBezTo>
                <a:cubicBezTo>
                  <a:pt x="70" y="170"/>
                  <a:pt x="74" y="167"/>
                  <a:pt x="74" y="166"/>
                </a:cubicBezTo>
                <a:cubicBezTo>
                  <a:pt x="76" y="165"/>
                  <a:pt x="76" y="164"/>
                  <a:pt x="76" y="164"/>
                </a:cubicBezTo>
                <a:cubicBezTo>
                  <a:pt x="73" y="162"/>
                  <a:pt x="73" y="162"/>
                  <a:pt x="73" y="162"/>
                </a:cubicBezTo>
                <a:cubicBezTo>
                  <a:pt x="74" y="160"/>
                  <a:pt x="74" y="160"/>
                  <a:pt x="74" y="160"/>
                </a:cubicBezTo>
                <a:cubicBezTo>
                  <a:pt x="70" y="162"/>
                  <a:pt x="70" y="162"/>
                  <a:pt x="70" y="162"/>
                </a:cubicBezTo>
                <a:cubicBezTo>
                  <a:pt x="70" y="162"/>
                  <a:pt x="74" y="157"/>
                  <a:pt x="72" y="155"/>
                </a:cubicBezTo>
                <a:cubicBezTo>
                  <a:pt x="70" y="153"/>
                  <a:pt x="65" y="158"/>
                  <a:pt x="65" y="158"/>
                </a:cubicBezTo>
                <a:cubicBezTo>
                  <a:pt x="64" y="161"/>
                  <a:pt x="64" y="161"/>
                  <a:pt x="64" y="161"/>
                </a:cubicBezTo>
                <a:cubicBezTo>
                  <a:pt x="62" y="161"/>
                  <a:pt x="62" y="161"/>
                  <a:pt x="62" y="161"/>
                </a:cubicBezTo>
                <a:cubicBezTo>
                  <a:pt x="64" y="158"/>
                  <a:pt x="64" y="158"/>
                  <a:pt x="64" y="158"/>
                </a:cubicBezTo>
                <a:cubicBezTo>
                  <a:pt x="65" y="155"/>
                  <a:pt x="65" y="155"/>
                  <a:pt x="65" y="155"/>
                </a:cubicBezTo>
                <a:cubicBezTo>
                  <a:pt x="63" y="157"/>
                  <a:pt x="63" y="157"/>
                  <a:pt x="63" y="157"/>
                </a:cubicBezTo>
                <a:cubicBezTo>
                  <a:pt x="62" y="156"/>
                  <a:pt x="62" y="156"/>
                  <a:pt x="62" y="156"/>
                </a:cubicBezTo>
                <a:cubicBezTo>
                  <a:pt x="60" y="156"/>
                  <a:pt x="60" y="156"/>
                  <a:pt x="60" y="156"/>
                </a:cubicBezTo>
                <a:cubicBezTo>
                  <a:pt x="60" y="157"/>
                  <a:pt x="60" y="157"/>
                  <a:pt x="60" y="157"/>
                </a:cubicBezTo>
                <a:cubicBezTo>
                  <a:pt x="57" y="156"/>
                  <a:pt x="57" y="156"/>
                  <a:pt x="57" y="156"/>
                </a:cubicBezTo>
                <a:cubicBezTo>
                  <a:pt x="57" y="158"/>
                  <a:pt x="57" y="158"/>
                  <a:pt x="57" y="158"/>
                </a:cubicBezTo>
                <a:cubicBezTo>
                  <a:pt x="53" y="159"/>
                  <a:pt x="53" y="159"/>
                  <a:pt x="53" y="159"/>
                </a:cubicBezTo>
                <a:cubicBezTo>
                  <a:pt x="56" y="155"/>
                  <a:pt x="56" y="155"/>
                  <a:pt x="56" y="155"/>
                </a:cubicBezTo>
                <a:cubicBezTo>
                  <a:pt x="54" y="155"/>
                  <a:pt x="54" y="155"/>
                  <a:pt x="54" y="155"/>
                </a:cubicBezTo>
                <a:cubicBezTo>
                  <a:pt x="54" y="155"/>
                  <a:pt x="54" y="153"/>
                  <a:pt x="52" y="153"/>
                </a:cubicBezTo>
                <a:cubicBezTo>
                  <a:pt x="50" y="153"/>
                  <a:pt x="48" y="156"/>
                  <a:pt x="48" y="156"/>
                </a:cubicBezTo>
                <a:cubicBezTo>
                  <a:pt x="47" y="153"/>
                  <a:pt x="47" y="153"/>
                  <a:pt x="47" y="153"/>
                </a:cubicBezTo>
                <a:cubicBezTo>
                  <a:pt x="46" y="151"/>
                  <a:pt x="46" y="151"/>
                  <a:pt x="46" y="151"/>
                </a:cubicBezTo>
                <a:cubicBezTo>
                  <a:pt x="47" y="150"/>
                  <a:pt x="47" y="150"/>
                  <a:pt x="47" y="150"/>
                </a:cubicBezTo>
                <a:cubicBezTo>
                  <a:pt x="47" y="149"/>
                  <a:pt x="47" y="149"/>
                  <a:pt x="47" y="149"/>
                </a:cubicBezTo>
                <a:cubicBezTo>
                  <a:pt x="47" y="147"/>
                  <a:pt x="47" y="147"/>
                  <a:pt x="47" y="147"/>
                </a:cubicBezTo>
                <a:cubicBezTo>
                  <a:pt x="49" y="149"/>
                  <a:pt x="49" y="149"/>
                  <a:pt x="49" y="149"/>
                </a:cubicBezTo>
                <a:cubicBezTo>
                  <a:pt x="49" y="149"/>
                  <a:pt x="48" y="150"/>
                  <a:pt x="49" y="151"/>
                </a:cubicBezTo>
                <a:cubicBezTo>
                  <a:pt x="51" y="153"/>
                  <a:pt x="61" y="151"/>
                  <a:pt x="61" y="151"/>
                </a:cubicBezTo>
                <a:cubicBezTo>
                  <a:pt x="61" y="151"/>
                  <a:pt x="62" y="150"/>
                  <a:pt x="62" y="148"/>
                </a:cubicBezTo>
                <a:cubicBezTo>
                  <a:pt x="62" y="143"/>
                  <a:pt x="62" y="143"/>
                  <a:pt x="62" y="143"/>
                </a:cubicBezTo>
                <a:cubicBezTo>
                  <a:pt x="62" y="143"/>
                  <a:pt x="53" y="144"/>
                  <a:pt x="52" y="143"/>
                </a:cubicBezTo>
                <a:cubicBezTo>
                  <a:pt x="51" y="142"/>
                  <a:pt x="43" y="139"/>
                  <a:pt x="41" y="139"/>
                </a:cubicBezTo>
                <a:cubicBezTo>
                  <a:pt x="41" y="141"/>
                  <a:pt x="43" y="143"/>
                  <a:pt x="43" y="143"/>
                </a:cubicBezTo>
                <a:cubicBezTo>
                  <a:pt x="43" y="144"/>
                  <a:pt x="43" y="144"/>
                  <a:pt x="43" y="144"/>
                </a:cubicBezTo>
                <a:cubicBezTo>
                  <a:pt x="43" y="144"/>
                  <a:pt x="47" y="145"/>
                  <a:pt x="46" y="147"/>
                </a:cubicBezTo>
                <a:cubicBezTo>
                  <a:pt x="45" y="147"/>
                  <a:pt x="42" y="145"/>
                  <a:pt x="40" y="145"/>
                </a:cubicBezTo>
                <a:cubicBezTo>
                  <a:pt x="39" y="147"/>
                  <a:pt x="41" y="150"/>
                  <a:pt x="41" y="150"/>
                </a:cubicBezTo>
                <a:cubicBezTo>
                  <a:pt x="42" y="151"/>
                  <a:pt x="42" y="151"/>
                  <a:pt x="42" y="151"/>
                </a:cubicBezTo>
                <a:cubicBezTo>
                  <a:pt x="42" y="151"/>
                  <a:pt x="41" y="151"/>
                  <a:pt x="39" y="153"/>
                </a:cubicBezTo>
                <a:cubicBezTo>
                  <a:pt x="37" y="153"/>
                  <a:pt x="37" y="155"/>
                  <a:pt x="37" y="155"/>
                </a:cubicBezTo>
                <a:cubicBezTo>
                  <a:pt x="37" y="155"/>
                  <a:pt x="36" y="151"/>
                  <a:pt x="32" y="150"/>
                </a:cubicBezTo>
                <a:cubicBezTo>
                  <a:pt x="31" y="150"/>
                  <a:pt x="30" y="150"/>
                  <a:pt x="29" y="151"/>
                </a:cubicBezTo>
                <a:cubicBezTo>
                  <a:pt x="29" y="153"/>
                  <a:pt x="29" y="153"/>
                  <a:pt x="29" y="153"/>
                </a:cubicBezTo>
                <a:cubicBezTo>
                  <a:pt x="29" y="153"/>
                  <a:pt x="33" y="155"/>
                  <a:pt x="31" y="159"/>
                </a:cubicBezTo>
                <a:cubicBezTo>
                  <a:pt x="29" y="164"/>
                  <a:pt x="25" y="158"/>
                  <a:pt x="23" y="158"/>
                </a:cubicBezTo>
                <a:cubicBezTo>
                  <a:pt x="21" y="158"/>
                  <a:pt x="19" y="158"/>
                  <a:pt x="19" y="158"/>
                </a:cubicBezTo>
                <a:cubicBezTo>
                  <a:pt x="19" y="158"/>
                  <a:pt x="22" y="162"/>
                  <a:pt x="22" y="166"/>
                </a:cubicBezTo>
                <a:cubicBezTo>
                  <a:pt x="22" y="168"/>
                  <a:pt x="18" y="167"/>
                  <a:pt x="17" y="168"/>
                </a:cubicBezTo>
                <a:cubicBezTo>
                  <a:pt x="16" y="168"/>
                  <a:pt x="17" y="171"/>
                  <a:pt x="15" y="172"/>
                </a:cubicBezTo>
                <a:cubicBezTo>
                  <a:pt x="13" y="174"/>
                  <a:pt x="10" y="174"/>
                  <a:pt x="10" y="176"/>
                </a:cubicBezTo>
                <a:cubicBezTo>
                  <a:pt x="9" y="178"/>
                  <a:pt x="11" y="177"/>
                  <a:pt x="11" y="177"/>
                </a:cubicBezTo>
                <a:cubicBezTo>
                  <a:pt x="11" y="177"/>
                  <a:pt x="12" y="186"/>
                  <a:pt x="10" y="188"/>
                </a:cubicBezTo>
                <a:cubicBezTo>
                  <a:pt x="8" y="189"/>
                  <a:pt x="6" y="186"/>
                  <a:pt x="6" y="186"/>
                </a:cubicBezTo>
                <a:cubicBezTo>
                  <a:pt x="0" y="194"/>
                  <a:pt x="0" y="194"/>
                  <a:pt x="0" y="194"/>
                </a:cubicBezTo>
                <a:cubicBezTo>
                  <a:pt x="7" y="195"/>
                  <a:pt x="7" y="195"/>
                  <a:pt x="7" y="195"/>
                </a:cubicBezTo>
                <a:cubicBezTo>
                  <a:pt x="5" y="209"/>
                  <a:pt x="5" y="209"/>
                  <a:pt x="5" y="209"/>
                </a:cubicBezTo>
                <a:cubicBezTo>
                  <a:pt x="11" y="224"/>
                  <a:pt x="11" y="224"/>
                  <a:pt x="11" y="224"/>
                </a:cubicBezTo>
                <a:cubicBezTo>
                  <a:pt x="25" y="227"/>
                  <a:pt x="25" y="227"/>
                  <a:pt x="25" y="227"/>
                </a:cubicBezTo>
                <a:cubicBezTo>
                  <a:pt x="33" y="238"/>
                  <a:pt x="33" y="238"/>
                  <a:pt x="33" y="238"/>
                </a:cubicBezTo>
                <a:cubicBezTo>
                  <a:pt x="33" y="238"/>
                  <a:pt x="41" y="238"/>
                  <a:pt x="42" y="244"/>
                </a:cubicBezTo>
                <a:cubicBezTo>
                  <a:pt x="43" y="250"/>
                  <a:pt x="33" y="274"/>
                  <a:pt x="33" y="274"/>
                </a:cubicBezTo>
                <a:cubicBezTo>
                  <a:pt x="33" y="274"/>
                  <a:pt x="40" y="285"/>
                  <a:pt x="44" y="288"/>
                </a:cubicBezTo>
                <a:cubicBezTo>
                  <a:pt x="49" y="292"/>
                  <a:pt x="49" y="298"/>
                  <a:pt x="51" y="299"/>
                </a:cubicBezTo>
                <a:cubicBezTo>
                  <a:pt x="51" y="299"/>
                  <a:pt x="60" y="304"/>
                  <a:pt x="62" y="309"/>
                </a:cubicBezTo>
                <a:cubicBezTo>
                  <a:pt x="66" y="315"/>
                  <a:pt x="67" y="322"/>
                  <a:pt x="67" y="322"/>
                </a:cubicBezTo>
                <a:cubicBezTo>
                  <a:pt x="60" y="326"/>
                  <a:pt x="60" y="326"/>
                  <a:pt x="60" y="326"/>
                </a:cubicBezTo>
                <a:cubicBezTo>
                  <a:pt x="64" y="328"/>
                  <a:pt x="64" y="328"/>
                  <a:pt x="64" y="328"/>
                </a:cubicBezTo>
                <a:cubicBezTo>
                  <a:pt x="62" y="331"/>
                  <a:pt x="62" y="331"/>
                  <a:pt x="62" y="331"/>
                </a:cubicBezTo>
                <a:cubicBezTo>
                  <a:pt x="64" y="337"/>
                  <a:pt x="64" y="337"/>
                  <a:pt x="64" y="337"/>
                </a:cubicBezTo>
                <a:cubicBezTo>
                  <a:pt x="62" y="345"/>
                  <a:pt x="62" y="345"/>
                  <a:pt x="62" y="345"/>
                </a:cubicBezTo>
                <a:cubicBezTo>
                  <a:pt x="69" y="344"/>
                  <a:pt x="69" y="344"/>
                  <a:pt x="69" y="344"/>
                </a:cubicBezTo>
                <a:cubicBezTo>
                  <a:pt x="70" y="347"/>
                  <a:pt x="70" y="347"/>
                  <a:pt x="70" y="347"/>
                </a:cubicBezTo>
                <a:cubicBezTo>
                  <a:pt x="65" y="350"/>
                  <a:pt x="65" y="350"/>
                  <a:pt x="65" y="350"/>
                </a:cubicBezTo>
                <a:cubicBezTo>
                  <a:pt x="70" y="361"/>
                  <a:pt x="70" y="361"/>
                  <a:pt x="70" y="361"/>
                </a:cubicBezTo>
                <a:cubicBezTo>
                  <a:pt x="76" y="358"/>
                  <a:pt x="76" y="358"/>
                  <a:pt x="76" y="358"/>
                </a:cubicBezTo>
                <a:cubicBezTo>
                  <a:pt x="80" y="363"/>
                  <a:pt x="80" y="363"/>
                  <a:pt x="80" y="363"/>
                </a:cubicBezTo>
                <a:cubicBezTo>
                  <a:pt x="80" y="363"/>
                  <a:pt x="76" y="367"/>
                  <a:pt x="80" y="373"/>
                </a:cubicBezTo>
                <a:cubicBezTo>
                  <a:pt x="84" y="379"/>
                  <a:pt x="90" y="375"/>
                  <a:pt x="93" y="381"/>
                </a:cubicBezTo>
                <a:cubicBezTo>
                  <a:pt x="96" y="387"/>
                  <a:pt x="92" y="397"/>
                  <a:pt x="92" y="397"/>
                </a:cubicBezTo>
                <a:cubicBezTo>
                  <a:pt x="93" y="399"/>
                  <a:pt x="93" y="399"/>
                  <a:pt x="93" y="399"/>
                </a:cubicBezTo>
                <a:cubicBezTo>
                  <a:pt x="87" y="404"/>
                  <a:pt x="87" y="404"/>
                  <a:pt x="87" y="404"/>
                </a:cubicBezTo>
                <a:cubicBezTo>
                  <a:pt x="101" y="413"/>
                  <a:pt x="101" y="413"/>
                  <a:pt x="101" y="413"/>
                </a:cubicBezTo>
                <a:cubicBezTo>
                  <a:pt x="109" y="414"/>
                  <a:pt x="109" y="414"/>
                  <a:pt x="109" y="414"/>
                </a:cubicBezTo>
                <a:cubicBezTo>
                  <a:pt x="119" y="420"/>
                  <a:pt x="119" y="420"/>
                  <a:pt x="119" y="420"/>
                </a:cubicBezTo>
                <a:cubicBezTo>
                  <a:pt x="121" y="425"/>
                  <a:pt x="121" y="425"/>
                  <a:pt x="121" y="425"/>
                </a:cubicBezTo>
                <a:cubicBezTo>
                  <a:pt x="121" y="425"/>
                  <a:pt x="129" y="425"/>
                  <a:pt x="130" y="429"/>
                </a:cubicBezTo>
                <a:cubicBezTo>
                  <a:pt x="130" y="433"/>
                  <a:pt x="129" y="449"/>
                  <a:pt x="127" y="452"/>
                </a:cubicBezTo>
                <a:cubicBezTo>
                  <a:pt x="125" y="457"/>
                  <a:pt x="125" y="457"/>
                  <a:pt x="125" y="457"/>
                </a:cubicBezTo>
                <a:cubicBezTo>
                  <a:pt x="125" y="457"/>
                  <a:pt x="119" y="466"/>
                  <a:pt x="117" y="474"/>
                </a:cubicBezTo>
                <a:cubicBezTo>
                  <a:pt x="115" y="481"/>
                  <a:pt x="110" y="495"/>
                  <a:pt x="108" y="498"/>
                </a:cubicBezTo>
                <a:cubicBezTo>
                  <a:pt x="106" y="502"/>
                  <a:pt x="103" y="511"/>
                  <a:pt x="103" y="511"/>
                </a:cubicBezTo>
                <a:cubicBezTo>
                  <a:pt x="94" y="520"/>
                  <a:pt x="94" y="520"/>
                  <a:pt x="94" y="520"/>
                </a:cubicBezTo>
                <a:cubicBezTo>
                  <a:pt x="93" y="526"/>
                  <a:pt x="93" y="526"/>
                  <a:pt x="93" y="526"/>
                </a:cubicBezTo>
                <a:cubicBezTo>
                  <a:pt x="90" y="529"/>
                  <a:pt x="90" y="529"/>
                  <a:pt x="90" y="529"/>
                </a:cubicBezTo>
                <a:cubicBezTo>
                  <a:pt x="83" y="539"/>
                  <a:pt x="83" y="539"/>
                  <a:pt x="83" y="539"/>
                </a:cubicBezTo>
                <a:cubicBezTo>
                  <a:pt x="78" y="549"/>
                  <a:pt x="78" y="549"/>
                  <a:pt x="78" y="549"/>
                </a:cubicBezTo>
                <a:cubicBezTo>
                  <a:pt x="78" y="550"/>
                  <a:pt x="78" y="550"/>
                  <a:pt x="78" y="550"/>
                </a:cubicBezTo>
                <a:cubicBezTo>
                  <a:pt x="80" y="551"/>
                  <a:pt x="80" y="551"/>
                  <a:pt x="80" y="551"/>
                </a:cubicBezTo>
                <a:cubicBezTo>
                  <a:pt x="86" y="549"/>
                  <a:pt x="86" y="549"/>
                  <a:pt x="86" y="549"/>
                </a:cubicBezTo>
                <a:cubicBezTo>
                  <a:pt x="90" y="543"/>
                  <a:pt x="90" y="543"/>
                  <a:pt x="90" y="543"/>
                </a:cubicBezTo>
                <a:cubicBezTo>
                  <a:pt x="92" y="541"/>
                  <a:pt x="92" y="541"/>
                  <a:pt x="92" y="541"/>
                </a:cubicBezTo>
                <a:cubicBezTo>
                  <a:pt x="92" y="541"/>
                  <a:pt x="93" y="537"/>
                  <a:pt x="94" y="538"/>
                </a:cubicBezTo>
                <a:cubicBezTo>
                  <a:pt x="96" y="539"/>
                  <a:pt x="95" y="541"/>
                  <a:pt x="95" y="541"/>
                </a:cubicBezTo>
                <a:cubicBezTo>
                  <a:pt x="97" y="550"/>
                  <a:pt x="97" y="550"/>
                  <a:pt x="97" y="550"/>
                </a:cubicBezTo>
                <a:cubicBezTo>
                  <a:pt x="92" y="547"/>
                  <a:pt x="92" y="547"/>
                  <a:pt x="92" y="547"/>
                </a:cubicBezTo>
                <a:cubicBezTo>
                  <a:pt x="92" y="547"/>
                  <a:pt x="92" y="547"/>
                  <a:pt x="92" y="547"/>
                </a:cubicBezTo>
                <a:cubicBezTo>
                  <a:pt x="96" y="553"/>
                  <a:pt x="96" y="553"/>
                  <a:pt x="96" y="553"/>
                </a:cubicBezTo>
                <a:cubicBezTo>
                  <a:pt x="100" y="554"/>
                  <a:pt x="100" y="554"/>
                  <a:pt x="100" y="554"/>
                </a:cubicBezTo>
                <a:cubicBezTo>
                  <a:pt x="107" y="559"/>
                  <a:pt x="107" y="559"/>
                  <a:pt x="107" y="559"/>
                </a:cubicBezTo>
                <a:cubicBezTo>
                  <a:pt x="107" y="559"/>
                  <a:pt x="109" y="561"/>
                  <a:pt x="115" y="559"/>
                </a:cubicBezTo>
                <a:cubicBezTo>
                  <a:pt x="120" y="556"/>
                  <a:pt x="123" y="553"/>
                  <a:pt x="127" y="555"/>
                </a:cubicBezTo>
                <a:cubicBezTo>
                  <a:pt x="130" y="558"/>
                  <a:pt x="131" y="561"/>
                  <a:pt x="131" y="561"/>
                </a:cubicBezTo>
                <a:cubicBezTo>
                  <a:pt x="137" y="561"/>
                  <a:pt x="137" y="561"/>
                  <a:pt x="137" y="561"/>
                </a:cubicBezTo>
                <a:cubicBezTo>
                  <a:pt x="135" y="567"/>
                  <a:pt x="135" y="567"/>
                  <a:pt x="135" y="567"/>
                </a:cubicBezTo>
                <a:cubicBezTo>
                  <a:pt x="114" y="565"/>
                  <a:pt x="114" y="565"/>
                  <a:pt x="114" y="565"/>
                </a:cubicBezTo>
                <a:cubicBezTo>
                  <a:pt x="110" y="569"/>
                  <a:pt x="110" y="569"/>
                  <a:pt x="110" y="569"/>
                </a:cubicBezTo>
                <a:cubicBezTo>
                  <a:pt x="110" y="569"/>
                  <a:pt x="116" y="573"/>
                  <a:pt x="111" y="575"/>
                </a:cubicBezTo>
                <a:cubicBezTo>
                  <a:pt x="106" y="578"/>
                  <a:pt x="102" y="575"/>
                  <a:pt x="102" y="575"/>
                </a:cubicBezTo>
                <a:cubicBezTo>
                  <a:pt x="98" y="578"/>
                  <a:pt x="98" y="578"/>
                  <a:pt x="98" y="578"/>
                </a:cubicBezTo>
                <a:cubicBezTo>
                  <a:pt x="98" y="578"/>
                  <a:pt x="103" y="582"/>
                  <a:pt x="99" y="583"/>
                </a:cubicBezTo>
                <a:cubicBezTo>
                  <a:pt x="96" y="584"/>
                  <a:pt x="93" y="579"/>
                  <a:pt x="93" y="579"/>
                </a:cubicBezTo>
                <a:cubicBezTo>
                  <a:pt x="92" y="581"/>
                  <a:pt x="92" y="581"/>
                  <a:pt x="92" y="581"/>
                </a:cubicBezTo>
                <a:cubicBezTo>
                  <a:pt x="92" y="584"/>
                  <a:pt x="92" y="584"/>
                  <a:pt x="92" y="584"/>
                </a:cubicBezTo>
                <a:cubicBezTo>
                  <a:pt x="95" y="588"/>
                  <a:pt x="95" y="588"/>
                  <a:pt x="95" y="588"/>
                </a:cubicBezTo>
                <a:cubicBezTo>
                  <a:pt x="94" y="593"/>
                  <a:pt x="94" y="593"/>
                  <a:pt x="94" y="593"/>
                </a:cubicBezTo>
                <a:cubicBezTo>
                  <a:pt x="98" y="596"/>
                  <a:pt x="98" y="596"/>
                  <a:pt x="98" y="596"/>
                </a:cubicBezTo>
                <a:cubicBezTo>
                  <a:pt x="98" y="596"/>
                  <a:pt x="94" y="599"/>
                  <a:pt x="94" y="600"/>
                </a:cubicBezTo>
                <a:cubicBezTo>
                  <a:pt x="94" y="601"/>
                  <a:pt x="96" y="602"/>
                  <a:pt x="96" y="602"/>
                </a:cubicBezTo>
                <a:cubicBezTo>
                  <a:pt x="94" y="613"/>
                  <a:pt x="94" y="613"/>
                  <a:pt x="94" y="613"/>
                </a:cubicBezTo>
                <a:cubicBezTo>
                  <a:pt x="94" y="613"/>
                  <a:pt x="91" y="620"/>
                  <a:pt x="90" y="621"/>
                </a:cubicBezTo>
                <a:cubicBezTo>
                  <a:pt x="88" y="623"/>
                  <a:pt x="86" y="625"/>
                  <a:pt x="86" y="625"/>
                </a:cubicBezTo>
                <a:cubicBezTo>
                  <a:pt x="86" y="625"/>
                  <a:pt x="90" y="633"/>
                  <a:pt x="92" y="637"/>
                </a:cubicBezTo>
                <a:cubicBezTo>
                  <a:pt x="94" y="641"/>
                  <a:pt x="95" y="648"/>
                  <a:pt x="95" y="648"/>
                </a:cubicBezTo>
                <a:cubicBezTo>
                  <a:pt x="95" y="648"/>
                  <a:pt x="98" y="651"/>
                  <a:pt x="98" y="653"/>
                </a:cubicBezTo>
                <a:cubicBezTo>
                  <a:pt x="99" y="655"/>
                  <a:pt x="99" y="658"/>
                  <a:pt x="99" y="658"/>
                </a:cubicBezTo>
                <a:cubicBezTo>
                  <a:pt x="99" y="658"/>
                  <a:pt x="106" y="661"/>
                  <a:pt x="106" y="663"/>
                </a:cubicBezTo>
                <a:cubicBezTo>
                  <a:pt x="105" y="664"/>
                  <a:pt x="99" y="666"/>
                  <a:pt x="99" y="666"/>
                </a:cubicBezTo>
                <a:cubicBezTo>
                  <a:pt x="99" y="666"/>
                  <a:pt x="101" y="668"/>
                  <a:pt x="101" y="670"/>
                </a:cubicBezTo>
                <a:cubicBezTo>
                  <a:pt x="100" y="672"/>
                  <a:pt x="98" y="672"/>
                  <a:pt x="98" y="672"/>
                </a:cubicBezTo>
                <a:cubicBezTo>
                  <a:pt x="97" y="676"/>
                  <a:pt x="97" y="676"/>
                  <a:pt x="97" y="676"/>
                </a:cubicBezTo>
                <a:cubicBezTo>
                  <a:pt x="98" y="678"/>
                  <a:pt x="98" y="678"/>
                  <a:pt x="98" y="678"/>
                </a:cubicBezTo>
                <a:cubicBezTo>
                  <a:pt x="100" y="678"/>
                  <a:pt x="103" y="678"/>
                  <a:pt x="103" y="678"/>
                </a:cubicBezTo>
                <a:cubicBezTo>
                  <a:pt x="104" y="682"/>
                  <a:pt x="104" y="682"/>
                  <a:pt x="104" y="682"/>
                </a:cubicBezTo>
                <a:cubicBezTo>
                  <a:pt x="104" y="682"/>
                  <a:pt x="109" y="683"/>
                  <a:pt x="110" y="684"/>
                </a:cubicBezTo>
                <a:cubicBezTo>
                  <a:pt x="112" y="684"/>
                  <a:pt x="114" y="686"/>
                  <a:pt x="114" y="686"/>
                </a:cubicBezTo>
                <a:cubicBezTo>
                  <a:pt x="114" y="694"/>
                  <a:pt x="114" y="694"/>
                  <a:pt x="114" y="694"/>
                </a:cubicBezTo>
                <a:cubicBezTo>
                  <a:pt x="112" y="696"/>
                  <a:pt x="112" y="696"/>
                  <a:pt x="112" y="696"/>
                </a:cubicBezTo>
                <a:cubicBezTo>
                  <a:pt x="113" y="699"/>
                  <a:pt x="113" y="699"/>
                  <a:pt x="113" y="699"/>
                </a:cubicBezTo>
                <a:cubicBezTo>
                  <a:pt x="112" y="707"/>
                  <a:pt x="112" y="707"/>
                  <a:pt x="112" y="707"/>
                </a:cubicBezTo>
                <a:cubicBezTo>
                  <a:pt x="112" y="707"/>
                  <a:pt x="115" y="705"/>
                  <a:pt x="117" y="705"/>
                </a:cubicBezTo>
                <a:cubicBezTo>
                  <a:pt x="119" y="705"/>
                  <a:pt x="120" y="707"/>
                  <a:pt x="120" y="707"/>
                </a:cubicBezTo>
                <a:cubicBezTo>
                  <a:pt x="119" y="710"/>
                  <a:pt x="119" y="710"/>
                  <a:pt x="119" y="710"/>
                </a:cubicBezTo>
                <a:cubicBezTo>
                  <a:pt x="124" y="711"/>
                  <a:pt x="124" y="711"/>
                  <a:pt x="124" y="711"/>
                </a:cubicBezTo>
                <a:cubicBezTo>
                  <a:pt x="125" y="715"/>
                  <a:pt x="125" y="715"/>
                  <a:pt x="125" y="715"/>
                </a:cubicBezTo>
                <a:cubicBezTo>
                  <a:pt x="127" y="715"/>
                  <a:pt x="127" y="715"/>
                  <a:pt x="127" y="715"/>
                </a:cubicBezTo>
                <a:cubicBezTo>
                  <a:pt x="129" y="721"/>
                  <a:pt x="129" y="721"/>
                  <a:pt x="129" y="721"/>
                </a:cubicBezTo>
                <a:cubicBezTo>
                  <a:pt x="130" y="725"/>
                  <a:pt x="130" y="725"/>
                  <a:pt x="130" y="725"/>
                </a:cubicBezTo>
                <a:cubicBezTo>
                  <a:pt x="131" y="726"/>
                  <a:pt x="131" y="726"/>
                  <a:pt x="131" y="726"/>
                </a:cubicBezTo>
                <a:cubicBezTo>
                  <a:pt x="131" y="726"/>
                  <a:pt x="132" y="731"/>
                  <a:pt x="131" y="733"/>
                </a:cubicBezTo>
                <a:cubicBezTo>
                  <a:pt x="130" y="733"/>
                  <a:pt x="130" y="733"/>
                  <a:pt x="130" y="734"/>
                </a:cubicBezTo>
                <a:cubicBezTo>
                  <a:pt x="131" y="734"/>
                  <a:pt x="133" y="735"/>
                  <a:pt x="135" y="735"/>
                </a:cubicBezTo>
                <a:cubicBezTo>
                  <a:pt x="137" y="735"/>
                  <a:pt x="141" y="732"/>
                  <a:pt x="145" y="733"/>
                </a:cubicBezTo>
                <a:cubicBezTo>
                  <a:pt x="148" y="733"/>
                  <a:pt x="143" y="739"/>
                  <a:pt x="147" y="739"/>
                </a:cubicBezTo>
                <a:cubicBezTo>
                  <a:pt x="151" y="740"/>
                  <a:pt x="150" y="736"/>
                  <a:pt x="152" y="735"/>
                </a:cubicBezTo>
                <a:cubicBezTo>
                  <a:pt x="152" y="733"/>
                  <a:pt x="162" y="732"/>
                  <a:pt x="165" y="735"/>
                </a:cubicBezTo>
                <a:cubicBezTo>
                  <a:pt x="169" y="738"/>
                  <a:pt x="161" y="744"/>
                  <a:pt x="168" y="746"/>
                </a:cubicBezTo>
                <a:cubicBezTo>
                  <a:pt x="174" y="746"/>
                  <a:pt x="170" y="740"/>
                  <a:pt x="170" y="740"/>
                </a:cubicBezTo>
                <a:cubicBezTo>
                  <a:pt x="170" y="740"/>
                  <a:pt x="174" y="739"/>
                  <a:pt x="180" y="737"/>
                </a:cubicBezTo>
                <a:cubicBezTo>
                  <a:pt x="184" y="734"/>
                  <a:pt x="189" y="734"/>
                  <a:pt x="192" y="737"/>
                </a:cubicBezTo>
                <a:cubicBezTo>
                  <a:pt x="197" y="739"/>
                  <a:pt x="200" y="737"/>
                  <a:pt x="205" y="742"/>
                </a:cubicBezTo>
                <a:cubicBezTo>
                  <a:pt x="209" y="746"/>
                  <a:pt x="204" y="752"/>
                  <a:pt x="204" y="752"/>
                </a:cubicBezTo>
                <a:cubicBezTo>
                  <a:pt x="212" y="763"/>
                  <a:pt x="212" y="763"/>
                  <a:pt x="212" y="763"/>
                </a:cubicBezTo>
                <a:cubicBezTo>
                  <a:pt x="211" y="775"/>
                  <a:pt x="211" y="775"/>
                  <a:pt x="211" y="775"/>
                </a:cubicBezTo>
                <a:cubicBezTo>
                  <a:pt x="211" y="775"/>
                  <a:pt x="218" y="776"/>
                  <a:pt x="223" y="779"/>
                </a:cubicBezTo>
                <a:cubicBezTo>
                  <a:pt x="227" y="781"/>
                  <a:pt x="221" y="786"/>
                  <a:pt x="221" y="786"/>
                </a:cubicBezTo>
                <a:cubicBezTo>
                  <a:pt x="226" y="787"/>
                  <a:pt x="226" y="787"/>
                  <a:pt x="226" y="787"/>
                </a:cubicBezTo>
                <a:cubicBezTo>
                  <a:pt x="226" y="787"/>
                  <a:pt x="227" y="791"/>
                  <a:pt x="228" y="793"/>
                </a:cubicBezTo>
                <a:cubicBezTo>
                  <a:pt x="229" y="796"/>
                  <a:pt x="241" y="797"/>
                  <a:pt x="241" y="797"/>
                </a:cubicBezTo>
                <a:cubicBezTo>
                  <a:pt x="241" y="797"/>
                  <a:pt x="245" y="797"/>
                  <a:pt x="247" y="800"/>
                </a:cubicBezTo>
                <a:cubicBezTo>
                  <a:pt x="249" y="802"/>
                  <a:pt x="248" y="811"/>
                  <a:pt x="248" y="811"/>
                </a:cubicBezTo>
                <a:cubicBezTo>
                  <a:pt x="256" y="808"/>
                  <a:pt x="256" y="808"/>
                  <a:pt x="256" y="808"/>
                </a:cubicBezTo>
                <a:cubicBezTo>
                  <a:pt x="267" y="809"/>
                  <a:pt x="267" y="809"/>
                  <a:pt x="267" y="809"/>
                </a:cubicBezTo>
                <a:cubicBezTo>
                  <a:pt x="264" y="814"/>
                  <a:pt x="264" y="814"/>
                  <a:pt x="264" y="814"/>
                </a:cubicBezTo>
                <a:cubicBezTo>
                  <a:pt x="277" y="820"/>
                  <a:pt x="277" y="820"/>
                  <a:pt x="277" y="820"/>
                </a:cubicBezTo>
                <a:cubicBezTo>
                  <a:pt x="278" y="824"/>
                  <a:pt x="278" y="824"/>
                  <a:pt x="278" y="824"/>
                </a:cubicBezTo>
                <a:cubicBezTo>
                  <a:pt x="270" y="826"/>
                  <a:pt x="270" y="826"/>
                  <a:pt x="270" y="826"/>
                </a:cubicBezTo>
                <a:cubicBezTo>
                  <a:pt x="272" y="830"/>
                  <a:pt x="272" y="830"/>
                  <a:pt x="272" y="830"/>
                </a:cubicBezTo>
                <a:cubicBezTo>
                  <a:pt x="272" y="830"/>
                  <a:pt x="270" y="835"/>
                  <a:pt x="264" y="838"/>
                </a:cubicBezTo>
                <a:cubicBezTo>
                  <a:pt x="258" y="842"/>
                  <a:pt x="252" y="836"/>
                  <a:pt x="252" y="836"/>
                </a:cubicBezTo>
                <a:cubicBezTo>
                  <a:pt x="244" y="838"/>
                  <a:pt x="244" y="838"/>
                  <a:pt x="244" y="838"/>
                </a:cubicBezTo>
                <a:cubicBezTo>
                  <a:pt x="245" y="844"/>
                  <a:pt x="245" y="844"/>
                  <a:pt x="245" y="844"/>
                </a:cubicBezTo>
                <a:cubicBezTo>
                  <a:pt x="243" y="848"/>
                  <a:pt x="243" y="848"/>
                  <a:pt x="243" y="848"/>
                </a:cubicBezTo>
                <a:cubicBezTo>
                  <a:pt x="243" y="848"/>
                  <a:pt x="248" y="850"/>
                  <a:pt x="252" y="853"/>
                </a:cubicBezTo>
                <a:cubicBezTo>
                  <a:pt x="256" y="856"/>
                  <a:pt x="255" y="860"/>
                  <a:pt x="255" y="860"/>
                </a:cubicBezTo>
                <a:cubicBezTo>
                  <a:pt x="255" y="860"/>
                  <a:pt x="256" y="861"/>
                  <a:pt x="258" y="864"/>
                </a:cubicBezTo>
                <a:cubicBezTo>
                  <a:pt x="260" y="866"/>
                  <a:pt x="260" y="874"/>
                  <a:pt x="260" y="874"/>
                </a:cubicBezTo>
                <a:cubicBezTo>
                  <a:pt x="263" y="877"/>
                  <a:pt x="263" y="877"/>
                  <a:pt x="263" y="877"/>
                </a:cubicBezTo>
                <a:cubicBezTo>
                  <a:pt x="266" y="877"/>
                  <a:pt x="270" y="877"/>
                  <a:pt x="272" y="875"/>
                </a:cubicBezTo>
                <a:cubicBezTo>
                  <a:pt x="276" y="873"/>
                  <a:pt x="275" y="863"/>
                  <a:pt x="275" y="863"/>
                </a:cubicBezTo>
                <a:cubicBezTo>
                  <a:pt x="288" y="863"/>
                  <a:pt x="288" y="863"/>
                  <a:pt x="288" y="863"/>
                </a:cubicBezTo>
                <a:cubicBezTo>
                  <a:pt x="290" y="863"/>
                  <a:pt x="290" y="863"/>
                  <a:pt x="290" y="863"/>
                </a:cubicBezTo>
                <a:cubicBezTo>
                  <a:pt x="293" y="862"/>
                  <a:pt x="297" y="854"/>
                  <a:pt x="297" y="854"/>
                </a:cubicBezTo>
                <a:cubicBezTo>
                  <a:pt x="305" y="854"/>
                  <a:pt x="305" y="854"/>
                  <a:pt x="305" y="854"/>
                </a:cubicBezTo>
                <a:cubicBezTo>
                  <a:pt x="305" y="854"/>
                  <a:pt x="305" y="850"/>
                  <a:pt x="311" y="850"/>
                </a:cubicBezTo>
                <a:cubicBezTo>
                  <a:pt x="316" y="850"/>
                  <a:pt x="315" y="854"/>
                  <a:pt x="315" y="854"/>
                </a:cubicBezTo>
                <a:cubicBezTo>
                  <a:pt x="321" y="854"/>
                  <a:pt x="321" y="854"/>
                  <a:pt x="321" y="854"/>
                </a:cubicBezTo>
                <a:cubicBezTo>
                  <a:pt x="321" y="854"/>
                  <a:pt x="321" y="859"/>
                  <a:pt x="324" y="863"/>
                </a:cubicBezTo>
                <a:cubicBezTo>
                  <a:pt x="327" y="866"/>
                  <a:pt x="335" y="867"/>
                  <a:pt x="337" y="870"/>
                </a:cubicBezTo>
                <a:cubicBezTo>
                  <a:pt x="339" y="874"/>
                  <a:pt x="327" y="877"/>
                  <a:pt x="327" y="877"/>
                </a:cubicBezTo>
                <a:cubicBezTo>
                  <a:pt x="327" y="877"/>
                  <a:pt x="329" y="877"/>
                  <a:pt x="332" y="880"/>
                </a:cubicBezTo>
                <a:cubicBezTo>
                  <a:pt x="336" y="882"/>
                  <a:pt x="334" y="887"/>
                  <a:pt x="334" y="887"/>
                </a:cubicBezTo>
                <a:cubicBezTo>
                  <a:pt x="338" y="887"/>
                  <a:pt x="338" y="887"/>
                  <a:pt x="338" y="887"/>
                </a:cubicBezTo>
                <a:cubicBezTo>
                  <a:pt x="337" y="892"/>
                  <a:pt x="337" y="892"/>
                  <a:pt x="337" y="892"/>
                </a:cubicBezTo>
                <a:cubicBezTo>
                  <a:pt x="346" y="890"/>
                  <a:pt x="346" y="890"/>
                  <a:pt x="346" y="890"/>
                </a:cubicBezTo>
                <a:cubicBezTo>
                  <a:pt x="350" y="893"/>
                  <a:pt x="350" y="893"/>
                  <a:pt x="350" y="893"/>
                </a:cubicBezTo>
                <a:cubicBezTo>
                  <a:pt x="350" y="893"/>
                  <a:pt x="357" y="886"/>
                  <a:pt x="360" y="886"/>
                </a:cubicBezTo>
                <a:cubicBezTo>
                  <a:pt x="364" y="886"/>
                  <a:pt x="364" y="892"/>
                  <a:pt x="364" y="892"/>
                </a:cubicBezTo>
                <a:cubicBezTo>
                  <a:pt x="368" y="889"/>
                  <a:pt x="368" y="889"/>
                  <a:pt x="368" y="889"/>
                </a:cubicBezTo>
                <a:cubicBezTo>
                  <a:pt x="368" y="889"/>
                  <a:pt x="370" y="890"/>
                  <a:pt x="371" y="890"/>
                </a:cubicBezTo>
                <a:cubicBezTo>
                  <a:pt x="372" y="890"/>
                  <a:pt x="370" y="895"/>
                  <a:pt x="370" y="895"/>
                </a:cubicBezTo>
                <a:cubicBezTo>
                  <a:pt x="379" y="906"/>
                  <a:pt x="379" y="906"/>
                  <a:pt x="379" y="906"/>
                </a:cubicBezTo>
                <a:cubicBezTo>
                  <a:pt x="377" y="909"/>
                  <a:pt x="377" y="909"/>
                  <a:pt x="377" y="909"/>
                </a:cubicBezTo>
                <a:cubicBezTo>
                  <a:pt x="377" y="909"/>
                  <a:pt x="388" y="918"/>
                  <a:pt x="391" y="914"/>
                </a:cubicBezTo>
                <a:cubicBezTo>
                  <a:pt x="395" y="912"/>
                  <a:pt x="396" y="910"/>
                  <a:pt x="400" y="909"/>
                </a:cubicBezTo>
                <a:cubicBezTo>
                  <a:pt x="403" y="909"/>
                  <a:pt x="403" y="914"/>
                  <a:pt x="405" y="914"/>
                </a:cubicBezTo>
                <a:cubicBezTo>
                  <a:pt x="407" y="914"/>
                  <a:pt x="407" y="911"/>
                  <a:pt x="407" y="911"/>
                </a:cubicBezTo>
                <a:cubicBezTo>
                  <a:pt x="412" y="911"/>
                  <a:pt x="412" y="911"/>
                  <a:pt x="412" y="911"/>
                </a:cubicBezTo>
                <a:cubicBezTo>
                  <a:pt x="413" y="914"/>
                  <a:pt x="413" y="914"/>
                  <a:pt x="413" y="914"/>
                </a:cubicBezTo>
                <a:cubicBezTo>
                  <a:pt x="416" y="915"/>
                  <a:pt x="416" y="915"/>
                  <a:pt x="416" y="915"/>
                </a:cubicBezTo>
                <a:cubicBezTo>
                  <a:pt x="416" y="915"/>
                  <a:pt x="418" y="911"/>
                  <a:pt x="419" y="908"/>
                </a:cubicBezTo>
                <a:cubicBezTo>
                  <a:pt x="420" y="906"/>
                  <a:pt x="427" y="903"/>
                  <a:pt x="427" y="903"/>
                </a:cubicBezTo>
                <a:cubicBezTo>
                  <a:pt x="434" y="896"/>
                  <a:pt x="434" y="896"/>
                  <a:pt x="434" y="896"/>
                </a:cubicBezTo>
                <a:cubicBezTo>
                  <a:pt x="437" y="899"/>
                  <a:pt x="437" y="899"/>
                  <a:pt x="437" y="899"/>
                </a:cubicBezTo>
                <a:cubicBezTo>
                  <a:pt x="440" y="900"/>
                  <a:pt x="440" y="900"/>
                  <a:pt x="440" y="900"/>
                </a:cubicBezTo>
                <a:cubicBezTo>
                  <a:pt x="441" y="903"/>
                  <a:pt x="441" y="903"/>
                  <a:pt x="441" y="903"/>
                </a:cubicBezTo>
                <a:cubicBezTo>
                  <a:pt x="448" y="909"/>
                  <a:pt x="448" y="909"/>
                  <a:pt x="448" y="909"/>
                </a:cubicBezTo>
                <a:cubicBezTo>
                  <a:pt x="454" y="909"/>
                  <a:pt x="454" y="909"/>
                  <a:pt x="454" y="909"/>
                </a:cubicBezTo>
                <a:cubicBezTo>
                  <a:pt x="458" y="912"/>
                  <a:pt x="458" y="912"/>
                  <a:pt x="458" y="912"/>
                </a:cubicBezTo>
                <a:cubicBezTo>
                  <a:pt x="460" y="909"/>
                  <a:pt x="460" y="909"/>
                  <a:pt x="460" y="909"/>
                </a:cubicBezTo>
                <a:cubicBezTo>
                  <a:pt x="460" y="903"/>
                  <a:pt x="460" y="903"/>
                  <a:pt x="460" y="903"/>
                </a:cubicBezTo>
                <a:cubicBezTo>
                  <a:pt x="470" y="906"/>
                  <a:pt x="470" y="906"/>
                  <a:pt x="470" y="906"/>
                </a:cubicBezTo>
                <a:cubicBezTo>
                  <a:pt x="472" y="902"/>
                  <a:pt x="472" y="902"/>
                  <a:pt x="472" y="902"/>
                </a:cubicBezTo>
                <a:cubicBezTo>
                  <a:pt x="479" y="906"/>
                  <a:pt x="479" y="906"/>
                  <a:pt x="479" y="906"/>
                </a:cubicBezTo>
                <a:cubicBezTo>
                  <a:pt x="485" y="906"/>
                  <a:pt x="485" y="906"/>
                  <a:pt x="485" y="906"/>
                </a:cubicBezTo>
                <a:cubicBezTo>
                  <a:pt x="486" y="901"/>
                  <a:pt x="486" y="901"/>
                  <a:pt x="486" y="901"/>
                </a:cubicBezTo>
                <a:cubicBezTo>
                  <a:pt x="489" y="900"/>
                  <a:pt x="489" y="900"/>
                  <a:pt x="489" y="900"/>
                </a:cubicBezTo>
                <a:cubicBezTo>
                  <a:pt x="489" y="900"/>
                  <a:pt x="491" y="903"/>
                  <a:pt x="492" y="905"/>
                </a:cubicBezTo>
                <a:cubicBezTo>
                  <a:pt x="493" y="906"/>
                  <a:pt x="496" y="906"/>
                  <a:pt x="496" y="906"/>
                </a:cubicBezTo>
                <a:cubicBezTo>
                  <a:pt x="497" y="903"/>
                  <a:pt x="497" y="903"/>
                  <a:pt x="497" y="903"/>
                </a:cubicBezTo>
                <a:cubicBezTo>
                  <a:pt x="502" y="903"/>
                  <a:pt x="502" y="903"/>
                  <a:pt x="502" y="903"/>
                </a:cubicBezTo>
                <a:cubicBezTo>
                  <a:pt x="502" y="903"/>
                  <a:pt x="503" y="906"/>
                  <a:pt x="506" y="907"/>
                </a:cubicBezTo>
                <a:cubicBezTo>
                  <a:pt x="509" y="908"/>
                  <a:pt x="513" y="907"/>
                  <a:pt x="513" y="907"/>
                </a:cubicBezTo>
                <a:cubicBezTo>
                  <a:pt x="515" y="902"/>
                  <a:pt x="515" y="902"/>
                  <a:pt x="515" y="902"/>
                </a:cubicBezTo>
                <a:cubicBezTo>
                  <a:pt x="519" y="902"/>
                  <a:pt x="519" y="902"/>
                  <a:pt x="519" y="902"/>
                </a:cubicBezTo>
                <a:cubicBezTo>
                  <a:pt x="519" y="909"/>
                  <a:pt x="519" y="909"/>
                  <a:pt x="519" y="909"/>
                </a:cubicBezTo>
                <a:cubicBezTo>
                  <a:pt x="519" y="909"/>
                  <a:pt x="523" y="912"/>
                  <a:pt x="525" y="918"/>
                </a:cubicBezTo>
                <a:cubicBezTo>
                  <a:pt x="526" y="923"/>
                  <a:pt x="517" y="930"/>
                  <a:pt x="517" y="930"/>
                </a:cubicBezTo>
                <a:cubicBezTo>
                  <a:pt x="517" y="934"/>
                  <a:pt x="517" y="934"/>
                  <a:pt x="517" y="934"/>
                </a:cubicBezTo>
                <a:cubicBezTo>
                  <a:pt x="529" y="933"/>
                  <a:pt x="529" y="933"/>
                  <a:pt x="529" y="933"/>
                </a:cubicBezTo>
                <a:cubicBezTo>
                  <a:pt x="529" y="936"/>
                  <a:pt x="529" y="936"/>
                  <a:pt x="529" y="936"/>
                </a:cubicBezTo>
                <a:cubicBezTo>
                  <a:pt x="523" y="938"/>
                  <a:pt x="523" y="938"/>
                  <a:pt x="523" y="938"/>
                </a:cubicBezTo>
                <a:cubicBezTo>
                  <a:pt x="523" y="948"/>
                  <a:pt x="523" y="948"/>
                  <a:pt x="523" y="948"/>
                </a:cubicBezTo>
                <a:cubicBezTo>
                  <a:pt x="523" y="948"/>
                  <a:pt x="527" y="948"/>
                  <a:pt x="532" y="950"/>
                </a:cubicBezTo>
                <a:cubicBezTo>
                  <a:pt x="536" y="953"/>
                  <a:pt x="534" y="959"/>
                  <a:pt x="534" y="959"/>
                </a:cubicBezTo>
                <a:cubicBezTo>
                  <a:pt x="537" y="959"/>
                  <a:pt x="537" y="959"/>
                  <a:pt x="537" y="959"/>
                </a:cubicBezTo>
                <a:cubicBezTo>
                  <a:pt x="538" y="969"/>
                  <a:pt x="538" y="969"/>
                  <a:pt x="538" y="969"/>
                </a:cubicBezTo>
                <a:cubicBezTo>
                  <a:pt x="536" y="971"/>
                  <a:pt x="536" y="971"/>
                  <a:pt x="536" y="971"/>
                </a:cubicBezTo>
                <a:cubicBezTo>
                  <a:pt x="536" y="971"/>
                  <a:pt x="539" y="973"/>
                  <a:pt x="539" y="977"/>
                </a:cubicBezTo>
                <a:cubicBezTo>
                  <a:pt x="540" y="982"/>
                  <a:pt x="522" y="984"/>
                  <a:pt x="516" y="985"/>
                </a:cubicBezTo>
                <a:cubicBezTo>
                  <a:pt x="511" y="987"/>
                  <a:pt x="512" y="991"/>
                  <a:pt x="513" y="993"/>
                </a:cubicBezTo>
                <a:cubicBezTo>
                  <a:pt x="513" y="996"/>
                  <a:pt x="509" y="998"/>
                  <a:pt x="505" y="1000"/>
                </a:cubicBezTo>
                <a:cubicBezTo>
                  <a:pt x="501" y="1002"/>
                  <a:pt x="501" y="1011"/>
                  <a:pt x="503" y="1015"/>
                </a:cubicBezTo>
                <a:cubicBezTo>
                  <a:pt x="505" y="1018"/>
                  <a:pt x="507" y="1022"/>
                  <a:pt x="507" y="1024"/>
                </a:cubicBezTo>
                <a:cubicBezTo>
                  <a:pt x="519" y="1021"/>
                  <a:pt x="519" y="1021"/>
                  <a:pt x="519" y="1021"/>
                </a:cubicBezTo>
                <a:cubicBezTo>
                  <a:pt x="519" y="1015"/>
                  <a:pt x="519" y="1015"/>
                  <a:pt x="519" y="1015"/>
                </a:cubicBezTo>
                <a:cubicBezTo>
                  <a:pt x="526" y="1015"/>
                  <a:pt x="526" y="1015"/>
                  <a:pt x="526" y="1015"/>
                </a:cubicBezTo>
                <a:cubicBezTo>
                  <a:pt x="526" y="1012"/>
                  <a:pt x="526" y="1012"/>
                  <a:pt x="526" y="1012"/>
                </a:cubicBezTo>
                <a:cubicBezTo>
                  <a:pt x="528" y="1008"/>
                  <a:pt x="528" y="1008"/>
                  <a:pt x="528" y="1008"/>
                </a:cubicBezTo>
                <a:cubicBezTo>
                  <a:pt x="535" y="1008"/>
                  <a:pt x="535" y="1008"/>
                  <a:pt x="535" y="1008"/>
                </a:cubicBezTo>
                <a:cubicBezTo>
                  <a:pt x="534" y="1012"/>
                  <a:pt x="534" y="1012"/>
                  <a:pt x="534" y="1012"/>
                </a:cubicBezTo>
                <a:cubicBezTo>
                  <a:pt x="539" y="1018"/>
                  <a:pt x="539" y="1018"/>
                  <a:pt x="539" y="1018"/>
                </a:cubicBezTo>
                <a:cubicBezTo>
                  <a:pt x="533" y="1017"/>
                  <a:pt x="533" y="1017"/>
                  <a:pt x="533" y="1017"/>
                </a:cubicBezTo>
                <a:cubicBezTo>
                  <a:pt x="533" y="1017"/>
                  <a:pt x="530" y="1022"/>
                  <a:pt x="528" y="1028"/>
                </a:cubicBezTo>
                <a:cubicBezTo>
                  <a:pt x="526" y="1034"/>
                  <a:pt x="520" y="1032"/>
                  <a:pt x="520" y="1032"/>
                </a:cubicBezTo>
                <a:cubicBezTo>
                  <a:pt x="519" y="1037"/>
                  <a:pt x="519" y="1037"/>
                  <a:pt x="519" y="1037"/>
                </a:cubicBezTo>
                <a:cubicBezTo>
                  <a:pt x="524" y="1037"/>
                  <a:pt x="524" y="1037"/>
                  <a:pt x="524" y="1037"/>
                </a:cubicBezTo>
                <a:cubicBezTo>
                  <a:pt x="523" y="1040"/>
                  <a:pt x="523" y="1040"/>
                  <a:pt x="523" y="1040"/>
                </a:cubicBezTo>
                <a:cubicBezTo>
                  <a:pt x="516" y="1040"/>
                  <a:pt x="516" y="1040"/>
                  <a:pt x="516" y="1040"/>
                </a:cubicBezTo>
                <a:cubicBezTo>
                  <a:pt x="511" y="1047"/>
                  <a:pt x="511" y="1047"/>
                  <a:pt x="511" y="1047"/>
                </a:cubicBezTo>
                <a:cubicBezTo>
                  <a:pt x="501" y="1047"/>
                  <a:pt x="501" y="1047"/>
                  <a:pt x="501" y="1047"/>
                </a:cubicBezTo>
                <a:cubicBezTo>
                  <a:pt x="509" y="1058"/>
                  <a:pt x="509" y="1058"/>
                  <a:pt x="509" y="1058"/>
                </a:cubicBezTo>
                <a:cubicBezTo>
                  <a:pt x="509" y="1058"/>
                  <a:pt x="513" y="1055"/>
                  <a:pt x="517" y="1055"/>
                </a:cubicBezTo>
                <a:cubicBezTo>
                  <a:pt x="522" y="1055"/>
                  <a:pt x="523" y="1061"/>
                  <a:pt x="523" y="1061"/>
                </a:cubicBezTo>
                <a:cubicBezTo>
                  <a:pt x="523" y="1061"/>
                  <a:pt x="534" y="1060"/>
                  <a:pt x="535" y="1065"/>
                </a:cubicBezTo>
                <a:cubicBezTo>
                  <a:pt x="536" y="1069"/>
                  <a:pt x="526" y="1065"/>
                  <a:pt x="526" y="1065"/>
                </a:cubicBezTo>
                <a:cubicBezTo>
                  <a:pt x="523" y="1074"/>
                  <a:pt x="523" y="1074"/>
                  <a:pt x="523" y="1074"/>
                </a:cubicBezTo>
                <a:cubicBezTo>
                  <a:pt x="521" y="1069"/>
                  <a:pt x="521" y="1069"/>
                  <a:pt x="521" y="1069"/>
                </a:cubicBezTo>
                <a:cubicBezTo>
                  <a:pt x="517" y="1071"/>
                  <a:pt x="517" y="1071"/>
                  <a:pt x="517" y="1071"/>
                </a:cubicBezTo>
                <a:cubicBezTo>
                  <a:pt x="517" y="1071"/>
                  <a:pt x="520" y="1081"/>
                  <a:pt x="520" y="1085"/>
                </a:cubicBezTo>
                <a:cubicBezTo>
                  <a:pt x="520" y="1088"/>
                  <a:pt x="515" y="1088"/>
                  <a:pt x="513" y="1090"/>
                </a:cubicBezTo>
                <a:cubicBezTo>
                  <a:pt x="511" y="1092"/>
                  <a:pt x="517" y="1098"/>
                  <a:pt x="516" y="1101"/>
                </a:cubicBezTo>
                <a:cubicBezTo>
                  <a:pt x="515" y="1106"/>
                  <a:pt x="511" y="1113"/>
                  <a:pt x="507" y="1114"/>
                </a:cubicBezTo>
                <a:cubicBezTo>
                  <a:pt x="503" y="1114"/>
                  <a:pt x="501" y="1108"/>
                  <a:pt x="501" y="1108"/>
                </a:cubicBezTo>
                <a:cubicBezTo>
                  <a:pt x="492" y="1109"/>
                  <a:pt x="492" y="1109"/>
                  <a:pt x="492" y="1109"/>
                </a:cubicBezTo>
                <a:cubicBezTo>
                  <a:pt x="493" y="1112"/>
                  <a:pt x="493" y="1112"/>
                  <a:pt x="493" y="1112"/>
                </a:cubicBezTo>
                <a:cubicBezTo>
                  <a:pt x="493" y="1112"/>
                  <a:pt x="499" y="1113"/>
                  <a:pt x="500" y="1114"/>
                </a:cubicBezTo>
                <a:cubicBezTo>
                  <a:pt x="500" y="1116"/>
                  <a:pt x="492" y="1121"/>
                  <a:pt x="492" y="1121"/>
                </a:cubicBezTo>
                <a:cubicBezTo>
                  <a:pt x="494" y="1125"/>
                  <a:pt x="494" y="1125"/>
                  <a:pt x="494" y="1125"/>
                </a:cubicBezTo>
                <a:cubicBezTo>
                  <a:pt x="503" y="1121"/>
                  <a:pt x="503" y="1121"/>
                  <a:pt x="503" y="1121"/>
                </a:cubicBezTo>
                <a:cubicBezTo>
                  <a:pt x="503" y="1121"/>
                  <a:pt x="499" y="1118"/>
                  <a:pt x="506" y="1117"/>
                </a:cubicBezTo>
                <a:cubicBezTo>
                  <a:pt x="513" y="1117"/>
                  <a:pt x="507" y="1122"/>
                  <a:pt x="507" y="1122"/>
                </a:cubicBezTo>
                <a:cubicBezTo>
                  <a:pt x="515" y="1124"/>
                  <a:pt x="515" y="1124"/>
                  <a:pt x="515" y="1124"/>
                </a:cubicBezTo>
                <a:cubicBezTo>
                  <a:pt x="521" y="1133"/>
                  <a:pt x="521" y="1133"/>
                  <a:pt x="521" y="1133"/>
                </a:cubicBezTo>
                <a:cubicBezTo>
                  <a:pt x="535" y="1131"/>
                  <a:pt x="535" y="1131"/>
                  <a:pt x="535" y="1131"/>
                </a:cubicBezTo>
                <a:cubicBezTo>
                  <a:pt x="536" y="1127"/>
                  <a:pt x="536" y="1127"/>
                  <a:pt x="536" y="1127"/>
                </a:cubicBezTo>
                <a:cubicBezTo>
                  <a:pt x="541" y="1131"/>
                  <a:pt x="541" y="1131"/>
                  <a:pt x="541" y="1131"/>
                </a:cubicBezTo>
                <a:cubicBezTo>
                  <a:pt x="544" y="1131"/>
                  <a:pt x="544" y="1131"/>
                  <a:pt x="544" y="1131"/>
                </a:cubicBezTo>
                <a:cubicBezTo>
                  <a:pt x="546" y="1135"/>
                  <a:pt x="546" y="1135"/>
                  <a:pt x="546" y="1135"/>
                </a:cubicBezTo>
                <a:cubicBezTo>
                  <a:pt x="550" y="1134"/>
                  <a:pt x="550" y="1134"/>
                  <a:pt x="550" y="1134"/>
                </a:cubicBezTo>
                <a:cubicBezTo>
                  <a:pt x="557" y="1136"/>
                  <a:pt x="557" y="1136"/>
                  <a:pt x="557" y="1136"/>
                </a:cubicBezTo>
                <a:cubicBezTo>
                  <a:pt x="558" y="1134"/>
                  <a:pt x="558" y="1134"/>
                  <a:pt x="558" y="1134"/>
                </a:cubicBezTo>
                <a:cubicBezTo>
                  <a:pt x="568" y="1133"/>
                  <a:pt x="568" y="1133"/>
                  <a:pt x="568" y="1133"/>
                </a:cubicBezTo>
                <a:cubicBezTo>
                  <a:pt x="572" y="1138"/>
                  <a:pt x="572" y="1138"/>
                  <a:pt x="572" y="1138"/>
                </a:cubicBezTo>
                <a:cubicBezTo>
                  <a:pt x="572" y="1138"/>
                  <a:pt x="586" y="1139"/>
                  <a:pt x="590" y="1141"/>
                </a:cubicBezTo>
                <a:cubicBezTo>
                  <a:pt x="594" y="1143"/>
                  <a:pt x="605" y="1151"/>
                  <a:pt x="605" y="1151"/>
                </a:cubicBezTo>
                <a:cubicBezTo>
                  <a:pt x="608" y="1150"/>
                  <a:pt x="608" y="1150"/>
                  <a:pt x="608" y="1150"/>
                </a:cubicBezTo>
                <a:cubicBezTo>
                  <a:pt x="611" y="1153"/>
                  <a:pt x="611" y="1153"/>
                  <a:pt x="611" y="1153"/>
                </a:cubicBezTo>
                <a:cubicBezTo>
                  <a:pt x="617" y="1153"/>
                  <a:pt x="617" y="1153"/>
                  <a:pt x="617" y="1153"/>
                </a:cubicBezTo>
                <a:cubicBezTo>
                  <a:pt x="619" y="1156"/>
                  <a:pt x="619" y="1156"/>
                  <a:pt x="619" y="1156"/>
                </a:cubicBezTo>
                <a:cubicBezTo>
                  <a:pt x="622" y="1155"/>
                  <a:pt x="622" y="1155"/>
                  <a:pt x="622" y="1155"/>
                </a:cubicBezTo>
                <a:cubicBezTo>
                  <a:pt x="622" y="1155"/>
                  <a:pt x="622" y="1149"/>
                  <a:pt x="625" y="1145"/>
                </a:cubicBezTo>
                <a:cubicBezTo>
                  <a:pt x="627" y="1143"/>
                  <a:pt x="638" y="1144"/>
                  <a:pt x="638" y="1144"/>
                </a:cubicBezTo>
                <a:cubicBezTo>
                  <a:pt x="640" y="1141"/>
                  <a:pt x="640" y="1141"/>
                  <a:pt x="640" y="1141"/>
                </a:cubicBezTo>
                <a:cubicBezTo>
                  <a:pt x="654" y="1143"/>
                  <a:pt x="654" y="1143"/>
                  <a:pt x="654" y="1143"/>
                </a:cubicBezTo>
                <a:cubicBezTo>
                  <a:pt x="655" y="1142"/>
                  <a:pt x="655" y="1142"/>
                  <a:pt x="655" y="1142"/>
                </a:cubicBezTo>
                <a:cubicBezTo>
                  <a:pt x="660" y="1142"/>
                  <a:pt x="660" y="1142"/>
                  <a:pt x="660" y="1142"/>
                </a:cubicBezTo>
                <a:cubicBezTo>
                  <a:pt x="663" y="1139"/>
                  <a:pt x="663" y="1139"/>
                  <a:pt x="663" y="1139"/>
                </a:cubicBezTo>
                <a:cubicBezTo>
                  <a:pt x="663" y="1139"/>
                  <a:pt x="670" y="1143"/>
                  <a:pt x="678" y="1141"/>
                </a:cubicBezTo>
                <a:cubicBezTo>
                  <a:pt x="687" y="1140"/>
                  <a:pt x="698" y="1131"/>
                  <a:pt x="698" y="1131"/>
                </a:cubicBezTo>
                <a:cubicBezTo>
                  <a:pt x="702" y="1131"/>
                  <a:pt x="702" y="1131"/>
                  <a:pt x="702" y="1131"/>
                </a:cubicBezTo>
                <a:cubicBezTo>
                  <a:pt x="702" y="1131"/>
                  <a:pt x="704" y="1128"/>
                  <a:pt x="710" y="1128"/>
                </a:cubicBezTo>
                <a:cubicBezTo>
                  <a:pt x="714" y="1127"/>
                  <a:pt x="715" y="1131"/>
                  <a:pt x="720" y="1132"/>
                </a:cubicBezTo>
                <a:cubicBezTo>
                  <a:pt x="724" y="1134"/>
                  <a:pt x="735" y="1131"/>
                  <a:pt x="735" y="1131"/>
                </a:cubicBezTo>
                <a:cubicBezTo>
                  <a:pt x="747" y="1131"/>
                  <a:pt x="747" y="1131"/>
                  <a:pt x="747" y="1131"/>
                </a:cubicBezTo>
                <a:cubicBezTo>
                  <a:pt x="746" y="1135"/>
                  <a:pt x="746" y="1135"/>
                  <a:pt x="746" y="1135"/>
                </a:cubicBezTo>
                <a:cubicBezTo>
                  <a:pt x="746" y="1135"/>
                  <a:pt x="750" y="1136"/>
                  <a:pt x="755" y="1135"/>
                </a:cubicBezTo>
                <a:cubicBezTo>
                  <a:pt x="759" y="1135"/>
                  <a:pt x="763" y="1129"/>
                  <a:pt x="763" y="1129"/>
                </a:cubicBezTo>
                <a:cubicBezTo>
                  <a:pt x="763" y="1125"/>
                  <a:pt x="763" y="1125"/>
                  <a:pt x="763" y="1125"/>
                </a:cubicBezTo>
                <a:cubicBezTo>
                  <a:pt x="763" y="1125"/>
                  <a:pt x="767" y="1121"/>
                  <a:pt x="769" y="1119"/>
                </a:cubicBezTo>
                <a:cubicBezTo>
                  <a:pt x="773" y="1118"/>
                  <a:pt x="780" y="1121"/>
                  <a:pt x="780" y="1121"/>
                </a:cubicBezTo>
                <a:cubicBezTo>
                  <a:pt x="780" y="1114"/>
                  <a:pt x="780" y="1114"/>
                  <a:pt x="780" y="1114"/>
                </a:cubicBezTo>
                <a:cubicBezTo>
                  <a:pt x="785" y="1115"/>
                  <a:pt x="785" y="1115"/>
                  <a:pt x="785" y="1115"/>
                </a:cubicBezTo>
                <a:cubicBezTo>
                  <a:pt x="790" y="1112"/>
                  <a:pt x="790" y="1112"/>
                  <a:pt x="790" y="1112"/>
                </a:cubicBezTo>
                <a:cubicBezTo>
                  <a:pt x="798" y="1117"/>
                  <a:pt x="798" y="1117"/>
                  <a:pt x="798" y="1117"/>
                </a:cubicBezTo>
                <a:cubicBezTo>
                  <a:pt x="802" y="1113"/>
                  <a:pt x="802" y="1113"/>
                  <a:pt x="802" y="1113"/>
                </a:cubicBezTo>
                <a:cubicBezTo>
                  <a:pt x="809" y="1111"/>
                  <a:pt x="809" y="1111"/>
                  <a:pt x="809" y="1111"/>
                </a:cubicBezTo>
                <a:cubicBezTo>
                  <a:pt x="809" y="1111"/>
                  <a:pt x="811" y="1122"/>
                  <a:pt x="814" y="1125"/>
                </a:cubicBezTo>
                <a:cubicBezTo>
                  <a:pt x="818" y="1128"/>
                  <a:pt x="832" y="1125"/>
                  <a:pt x="839" y="1125"/>
                </a:cubicBezTo>
                <a:cubicBezTo>
                  <a:pt x="846" y="1124"/>
                  <a:pt x="847" y="1125"/>
                  <a:pt x="847" y="1125"/>
                </a:cubicBezTo>
                <a:cubicBezTo>
                  <a:pt x="853" y="1122"/>
                  <a:pt x="853" y="1122"/>
                  <a:pt x="853" y="1122"/>
                </a:cubicBezTo>
                <a:cubicBezTo>
                  <a:pt x="853" y="1122"/>
                  <a:pt x="855" y="1123"/>
                  <a:pt x="860" y="1123"/>
                </a:cubicBezTo>
                <a:cubicBezTo>
                  <a:pt x="863" y="1123"/>
                  <a:pt x="867" y="1129"/>
                  <a:pt x="867" y="1129"/>
                </a:cubicBezTo>
                <a:cubicBezTo>
                  <a:pt x="868" y="1127"/>
                  <a:pt x="868" y="1127"/>
                  <a:pt x="868" y="1127"/>
                </a:cubicBezTo>
                <a:cubicBezTo>
                  <a:pt x="868" y="1127"/>
                  <a:pt x="879" y="1135"/>
                  <a:pt x="880" y="1135"/>
                </a:cubicBezTo>
                <a:cubicBezTo>
                  <a:pt x="882" y="1135"/>
                  <a:pt x="886" y="1133"/>
                  <a:pt x="894" y="1133"/>
                </a:cubicBezTo>
                <a:cubicBezTo>
                  <a:pt x="902" y="1132"/>
                  <a:pt x="898" y="1125"/>
                  <a:pt x="898" y="1125"/>
                </a:cubicBezTo>
                <a:cubicBezTo>
                  <a:pt x="900" y="1121"/>
                  <a:pt x="900" y="1121"/>
                  <a:pt x="900" y="1121"/>
                </a:cubicBezTo>
                <a:cubicBezTo>
                  <a:pt x="900" y="1113"/>
                  <a:pt x="900" y="1113"/>
                  <a:pt x="900" y="1113"/>
                </a:cubicBezTo>
                <a:cubicBezTo>
                  <a:pt x="906" y="1104"/>
                  <a:pt x="906" y="1104"/>
                  <a:pt x="906" y="1104"/>
                </a:cubicBezTo>
                <a:cubicBezTo>
                  <a:pt x="905" y="1092"/>
                  <a:pt x="905" y="1092"/>
                  <a:pt x="905" y="1092"/>
                </a:cubicBezTo>
                <a:cubicBezTo>
                  <a:pt x="898" y="1092"/>
                  <a:pt x="898" y="1092"/>
                  <a:pt x="898" y="1092"/>
                </a:cubicBezTo>
                <a:cubicBezTo>
                  <a:pt x="886" y="1084"/>
                  <a:pt x="886" y="1084"/>
                  <a:pt x="886" y="1084"/>
                </a:cubicBezTo>
                <a:cubicBezTo>
                  <a:pt x="886" y="1084"/>
                  <a:pt x="879" y="1083"/>
                  <a:pt x="877" y="1082"/>
                </a:cubicBezTo>
                <a:cubicBezTo>
                  <a:pt x="876" y="1082"/>
                  <a:pt x="869" y="1078"/>
                  <a:pt x="869" y="1078"/>
                </a:cubicBezTo>
                <a:cubicBezTo>
                  <a:pt x="869" y="1078"/>
                  <a:pt x="866" y="1078"/>
                  <a:pt x="863" y="1076"/>
                </a:cubicBezTo>
                <a:cubicBezTo>
                  <a:pt x="860" y="1075"/>
                  <a:pt x="861" y="1074"/>
                  <a:pt x="859" y="1069"/>
                </a:cubicBezTo>
                <a:cubicBezTo>
                  <a:pt x="856" y="1065"/>
                  <a:pt x="851" y="1068"/>
                  <a:pt x="846" y="1064"/>
                </a:cubicBezTo>
                <a:cubicBezTo>
                  <a:pt x="843" y="1060"/>
                  <a:pt x="845" y="1051"/>
                  <a:pt x="845" y="1051"/>
                </a:cubicBezTo>
                <a:cubicBezTo>
                  <a:pt x="841" y="1051"/>
                  <a:pt x="841" y="1051"/>
                  <a:pt x="841" y="1051"/>
                </a:cubicBezTo>
                <a:cubicBezTo>
                  <a:pt x="835" y="1037"/>
                  <a:pt x="835" y="1037"/>
                  <a:pt x="835" y="1037"/>
                </a:cubicBezTo>
                <a:cubicBezTo>
                  <a:pt x="835" y="1028"/>
                  <a:pt x="835" y="1028"/>
                  <a:pt x="835" y="1028"/>
                </a:cubicBezTo>
                <a:cubicBezTo>
                  <a:pt x="836" y="1026"/>
                  <a:pt x="836" y="1026"/>
                  <a:pt x="836" y="1026"/>
                </a:cubicBezTo>
                <a:cubicBezTo>
                  <a:pt x="836" y="1026"/>
                  <a:pt x="836" y="1024"/>
                  <a:pt x="834" y="1024"/>
                </a:cubicBezTo>
                <a:cubicBezTo>
                  <a:pt x="831" y="1025"/>
                  <a:pt x="833" y="1033"/>
                  <a:pt x="833" y="1033"/>
                </a:cubicBezTo>
                <a:cubicBezTo>
                  <a:pt x="836" y="1047"/>
                  <a:pt x="836" y="1047"/>
                  <a:pt x="836" y="1047"/>
                </a:cubicBezTo>
                <a:cubicBezTo>
                  <a:pt x="834" y="1047"/>
                  <a:pt x="834" y="1047"/>
                  <a:pt x="834" y="1047"/>
                </a:cubicBezTo>
                <a:cubicBezTo>
                  <a:pt x="832" y="1034"/>
                  <a:pt x="832" y="1034"/>
                  <a:pt x="832" y="1034"/>
                </a:cubicBezTo>
                <a:cubicBezTo>
                  <a:pt x="830" y="1034"/>
                  <a:pt x="830" y="1034"/>
                  <a:pt x="830" y="1034"/>
                </a:cubicBezTo>
                <a:cubicBezTo>
                  <a:pt x="816" y="1023"/>
                  <a:pt x="816" y="1023"/>
                  <a:pt x="816" y="1023"/>
                </a:cubicBezTo>
                <a:cubicBezTo>
                  <a:pt x="816" y="1023"/>
                  <a:pt x="814" y="1025"/>
                  <a:pt x="813" y="1025"/>
                </a:cubicBezTo>
                <a:cubicBezTo>
                  <a:pt x="812" y="1025"/>
                  <a:pt x="810" y="1022"/>
                  <a:pt x="808" y="1020"/>
                </a:cubicBezTo>
                <a:cubicBezTo>
                  <a:pt x="806" y="1018"/>
                  <a:pt x="798" y="1022"/>
                  <a:pt x="798" y="1022"/>
                </a:cubicBezTo>
                <a:cubicBezTo>
                  <a:pt x="798" y="1022"/>
                  <a:pt x="792" y="1016"/>
                  <a:pt x="791" y="1013"/>
                </a:cubicBezTo>
                <a:cubicBezTo>
                  <a:pt x="789" y="1009"/>
                  <a:pt x="795" y="1005"/>
                  <a:pt x="798" y="1001"/>
                </a:cubicBezTo>
                <a:cubicBezTo>
                  <a:pt x="801" y="996"/>
                  <a:pt x="799" y="986"/>
                  <a:pt x="799" y="986"/>
                </a:cubicBezTo>
                <a:cubicBezTo>
                  <a:pt x="796" y="984"/>
                  <a:pt x="796" y="984"/>
                  <a:pt x="796" y="984"/>
                </a:cubicBezTo>
                <a:cubicBezTo>
                  <a:pt x="799" y="981"/>
                  <a:pt x="799" y="981"/>
                  <a:pt x="799" y="981"/>
                </a:cubicBezTo>
                <a:cubicBezTo>
                  <a:pt x="797" y="980"/>
                  <a:pt x="797" y="980"/>
                  <a:pt x="797" y="980"/>
                </a:cubicBezTo>
                <a:cubicBezTo>
                  <a:pt x="796" y="969"/>
                  <a:pt x="796" y="969"/>
                  <a:pt x="796" y="969"/>
                </a:cubicBezTo>
                <a:cubicBezTo>
                  <a:pt x="798" y="965"/>
                  <a:pt x="798" y="965"/>
                  <a:pt x="798" y="965"/>
                </a:cubicBezTo>
                <a:cubicBezTo>
                  <a:pt x="798" y="965"/>
                  <a:pt x="794" y="961"/>
                  <a:pt x="795" y="959"/>
                </a:cubicBezTo>
                <a:cubicBezTo>
                  <a:pt x="795" y="956"/>
                  <a:pt x="802" y="961"/>
                  <a:pt x="805" y="961"/>
                </a:cubicBezTo>
                <a:cubicBezTo>
                  <a:pt x="808" y="961"/>
                  <a:pt x="807" y="959"/>
                  <a:pt x="807" y="959"/>
                </a:cubicBezTo>
                <a:cubicBezTo>
                  <a:pt x="807" y="959"/>
                  <a:pt x="802" y="955"/>
                  <a:pt x="803" y="953"/>
                </a:cubicBezTo>
                <a:cubicBezTo>
                  <a:pt x="805" y="951"/>
                  <a:pt x="812" y="947"/>
                  <a:pt x="812" y="947"/>
                </a:cubicBezTo>
                <a:cubicBezTo>
                  <a:pt x="816" y="948"/>
                  <a:pt x="816" y="948"/>
                  <a:pt x="816" y="948"/>
                </a:cubicBezTo>
                <a:cubicBezTo>
                  <a:pt x="819" y="948"/>
                  <a:pt x="819" y="948"/>
                  <a:pt x="819" y="948"/>
                </a:cubicBezTo>
                <a:cubicBezTo>
                  <a:pt x="811" y="942"/>
                  <a:pt x="811" y="942"/>
                  <a:pt x="811" y="942"/>
                </a:cubicBezTo>
                <a:cubicBezTo>
                  <a:pt x="813" y="938"/>
                  <a:pt x="813" y="938"/>
                  <a:pt x="813" y="938"/>
                </a:cubicBezTo>
                <a:cubicBezTo>
                  <a:pt x="822" y="943"/>
                  <a:pt x="822" y="943"/>
                  <a:pt x="822" y="943"/>
                </a:cubicBezTo>
                <a:cubicBezTo>
                  <a:pt x="826" y="942"/>
                  <a:pt x="826" y="942"/>
                  <a:pt x="826" y="942"/>
                </a:cubicBezTo>
                <a:cubicBezTo>
                  <a:pt x="821" y="939"/>
                  <a:pt x="821" y="939"/>
                  <a:pt x="821" y="939"/>
                </a:cubicBezTo>
                <a:cubicBezTo>
                  <a:pt x="823" y="934"/>
                  <a:pt x="823" y="934"/>
                  <a:pt x="823" y="934"/>
                </a:cubicBezTo>
                <a:cubicBezTo>
                  <a:pt x="816" y="931"/>
                  <a:pt x="816" y="931"/>
                  <a:pt x="816" y="931"/>
                </a:cubicBezTo>
                <a:cubicBezTo>
                  <a:pt x="817" y="928"/>
                  <a:pt x="817" y="928"/>
                  <a:pt x="817" y="928"/>
                </a:cubicBezTo>
                <a:cubicBezTo>
                  <a:pt x="822" y="929"/>
                  <a:pt x="822" y="929"/>
                  <a:pt x="822" y="929"/>
                </a:cubicBezTo>
                <a:cubicBezTo>
                  <a:pt x="824" y="929"/>
                  <a:pt x="824" y="929"/>
                  <a:pt x="824" y="929"/>
                </a:cubicBezTo>
                <a:cubicBezTo>
                  <a:pt x="820" y="926"/>
                  <a:pt x="820" y="926"/>
                  <a:pt x="820" y="926"/>
                </a:cubicBezTo>
                <a:cubicBezTo>
                  <a:pt x="823" y="924"/>
                  <a:pt x="823" y="924"/>
                  <a:pt x="823" y="924"/>
                </a:cubicBezTo>
                <a:cubicBezTo>
                  <a:pt x="828" y="926"/>
                  <a:pt x="828" y="926"/>
                  <a:pt x="828" y="926"/>
                </a:cubicBezTo>
                <a:cubicBezTo>
                  <a:pt x="828" y="926"/>
                  <a:pt x="828" y="922"/>
                  <a:pt x="827" y="920"/>
                </a:cubicBezTo>
                <a:cubicBezTo>
                  <a:pt x="825" y="918"/>
                  <a:pt x="820" y="918"/>
                  <a:pt x="821" y="915"/>
                </a:cubicBezTo>
                <a:cubicBezTo>
                  <a:pt x="822" y="912"/>
                  <a:pt x="829" y="912"/>
                  <a:pt x="829" y="912"/>
                </a:cubicBezTo>
                <a:cubicBezTo>
                  <a:pt x="824" y="909"/>
                  <a:pt x="824" y="909"/>
                  <a:pt x="824" y="909"/>
                </a:cubicBezTo>
                <a:cubicBezTo>
                  <a:pt x="824" y="909"/>
                  <a:pt x="808" y="912"/>
                  <a:pt x="801" y="912"/>
                </a:cubicBezTo>
                <a:cubicBezTo>
                  <a:pt x="795" y="911"/>
                  <a:pt x="794" y="907"/>
                  <a:pt x="797" y="902"/>
                </a:cubicBezTo>
                <a:cubicBezTo>
                  <a:pt x="800" y="899"/>
                  <a:pt x="806" y="903"/>
                  <a:pt x="809" y="900"/>
                </a:cubicBezTo>
                <a:cubicBezTo>
                  <a:pt x="812" y="897"/>
                  <a:pt x="800" y="892"/>
                  <a:pt x="795" y="891"/>
                </a:cubicBezTo>
                <a:cubicBezTo>
                  <a:pt x="789" y="889"/>
                  <a:pt x="786" y="882"/>
                  <a:pt x="783" y="880"/>
                </a:cubicBezTo>
                <a:cubicBezTo>
                  <a:pt x="779" y="879"/>
                  <a:pt x="778" y="881"/>
                  <a:pt x="773" y="881"/>
                </a:cubicBezTo>
                <a:cubicBezTo>
                  <a:pt x="769" y="881"/>
                  <a:pt x="768" y="874"/>
                  <a:pt x="762" y="872"/>
                </a:cubicBezTo>
                <a:cubicBezTo>
                  <a:pt x="755" y="870"/>
                  <a:pt x="757" y="878"/>
                  <a:pt x="753" y="879"/>
                </a:cubicBezTo>
                <a:cubicBezTo>
                  <a:pt x="748" y="881"/>
                  <a:pt x="744" y="880"/>
                  <a:pt x="744" y="880"/>
                </a:cubicBezTo>
                <a:cubicBezTo>
                  <a:pt x="747" y="885"/>
                  <a:pt x="747" y="885"/>
                  <a:pt x="747" y="885"/>
                </a:cubicBezTo>
                <a:cubicBezTo>
                  <a:pt x="747" y="885"/>
                  <a:pt x="739" y="885"/>
                  <a:pt x="735" y="884"/>
                </a:cubicBezTo>
                <a:cubicBezTo>
                  <a:pt x="732" y="883"/>
                  <a:pt x="732" y="879"/>
                  <a:pt x="733" y="877"/>
                </a:cubicBezTo>
                <a:cubicBezTo>
                  <a:pt x="734" y="875"/>
                  <a:pt x="731" y="874"/>
                  <a:pt x="730" y="872"/>
                </a:cubicBezTo>
                <a:cubicBezTo>
                  <a:pt x="728" y="871"/>
                  <a:pt x="728" y="868"/>
                  <a:pt x="728" y="868"/>
                </a:cubicBezTo>
                <a:cubicBezTo>
                  <a:pt x="708" y="872"/>
                  <a:pt x="708" y="872"/>
                  <a:pt x="708" y="872"/>
                </a:cubicBezTo>
                <a:cubicBezTo>
                  <a:pt x="704" y="846"/>
                  <a:pt x="704" y="846"/>
                  <a:pt x="704" y="846"/>
                </a:cubicBezTo>
                <a:cubicBezTo>
                  <a:pt x="704" y="846"/>
                  <a:pt x="708" y="839"/>
                  <a:pt x="706" y="834"/>
                </a:cubicBezTo>
                <a:cubicBezTo>
                  <a:pt x="704" y="827"/>
                  <a:pt x="697" y="829"/>
                  <a:pt x="697" y="829"/>
                </a:cubicBezTo>
                <a:cubicBezTo>
                  <a:pt x="689" y="805"/>
                  <a:pt x="689" y="805"/>
                  <a:pt x="689" y="805"/>
                </a:cubicBezTo>
                <a:cubicBezTo>
                  <a:pt x="695" y="795"/>
                  <a:pt x="695" y="795"/>
                  <a:pt x="695" y="795"/>
                </a:cubicBezTo>
                <a:cubicBezTo>
                  <a:pt x="696" y="792"/>
                  <a:pt x="690" y="791"/>
                  <a:pt x="690" y="786"/>
                </a:cubicBezTo>
                <a:cubicBezTo>
                  <a:pt x="689" y="781"/>
                  <a:pt x="692" y="776"/>
                  <a:pt x="699" y="776"/>
                </a:cubicBezTo>
                <a:cubicBezTo>
                  <a:pt x="704" y="776"/>
                  <a:pt x="712" y="783"/>
                  <a:pt x="714" y="786"/>
                </a:cubicBezTo>
                <a:cubicBezTo>
                  <a:pt x="717" y="791"/>
                  <a:pt x="722" y="790"/>
                  <a:pt x="726" y="790"/>
                </a:cubicBezTo>
                <a:cubicBezTo>
                  <a:pt x="730" y="790"/>
                  <a:pt x="734" y="780"/>
                  <a:pt x="734" y="774"/>
                </a:cubicBezTo>
                <a:cubicBezTo>
                  <a:pt x="735" y="768"/>
                  <a:pt x="730" y="773"/>
                  <a:pt x="730" y="773"/>
                </a:cubicBezTo>
                <a:cubicBezTo>
                  <a:pt x="730" y="773"/>
                  <a:pt x="728" y="770"/>
                  <a:pt x="725" y="768"/>
                </a:cubicBezTo>
                <a:cubicBezTo>
                  <a:pt x="722" y="766"/>
                  <a:pt x="716" y="758"/>
                  <a:pt x="716" y="758"/>
                </a:cubicBezTo>
                <a:cubicBezTo>
                  <a:pt x="713" y="758"/>
                  <a:pt x="713" y="758"/>
                  <a:pt x="713" y="758"/>
                </a:cubicBezTo>
                <a:cubicBezTo>
                  <a:pt x="714" y="755"/>
                  <a:pt x="714" y="755"/>
                  <a:pt x="714" y="755"/>
                </a:cubicBezTo>
                <a:cubicBezTo>
                  <a:pt x="714" y="755"/>
                  <a:pt x="717" y="754"/>
                  <a:pt x="721" y="753"/>
                </a:cubicBezTo>
                <a:cubicBezTo>
                  <a:pt x="725" y="752"/>
                  <a:pt x="724" y="742"/>
                  <a:pt x="724" y="742"/>
                </a:cubicBezTo>
                <a:cubicBezTo>
                  <a:pt x="724" y="742"/>
                  <a:pt x="728" y="738"/>
                  <a:pt x="729" y="734"/>
                </a:cubicBezTo>
                <a:cubicBezTo>
                  <a:pt x="730" y="731"/>
                  <a:pt x="724" y="732"/>
                  <a:pt x="724" y="732"/>
                </a:cubicBezTo>
                <a:cubicBezTo>
                  <a:pt x="722" y="725"/>
                  <a:pt x="722" y="725"/>
                  <a:pt x="722" y="725"/>
                </a:cubicBezTo>
                <a:cubicBezTo>
                  <a:pt x="729" y="721"/>
                  <a:pt x="729" y="721"/>
                  <a:pt x="729" y="721"/>
                </a:cubicBezTo>
                <a:cubicBezTo>
                  <a:pt x="733" y="714"/>
                  <a:pt x="733" y="714"/>
                  <a:pt x="733" y="714"/>
                </a:cubicBezTo>
                <a:cubicBezTo>
                  <a:pt x="733" y="714"/>
                  <a:pt x="742" y="709"/>
                  <a:pt x="742" y="707"/>
                </a:cubicBezTo>
                <a:cubicBezTo>
                  <a:pt x="742" y="704"/>
                  <a:pt x="738" y="705"/>
                  <a:pt x="737" y="702"/>
                </a:cubicBezTo>
                <a:cubicBezTo>
                  <a:pt x="736" y="701"/>
                  <a:pt x="743" y="699"/>
                  <a:pt x="743" y="697"/>
                </a:cubicBezTo>
                <a:cubicBezTo>
                  <a:pt x="743" y="696"/>
                  <a:pt x="740" y="691"/>
                  <a:pt x="741" y="690"/>
                </a:cubicBezTo>
                <a:cubicBezTo>
                  <a:pt x="742" y="688"/>
                  <a:pt x="746" y="686"/>
                  <a:pt x="746" y="686"/>
                </a:cubicBezTo>
                <a:cubicBezTo>
                  <a:pt x="741" y="682"/>
                  <a:pt x="741" y="682"/>
                  <a:pt x="741" y="682"/>
                </a:cubicBezTo>
                <a:cubicBezTo>
                  <a:pt x="749" y="682"/>
                  <a:pt x="749" y="682"/>
                  <a:pt x="749" y="682"/>
                </a:cubicBezTo>
                <a:cubicBezTo>
                  <a:pt x="749" y="682"/>
                  <a:pt x="756" y="678"/>
                  <a:pt x="758" y="678"/>
                </a:cubicBezTo>
                <a:cubicBezTo>
                  <a:pt x="760" y="679"/>
                  <a:pt x="756" y="686"/>
                  <a:pt x="759" y="686"/>
                </a:cubicBezTo>
                <a:cubicBezTo>
                  <a:pt x="763" y="688"/>
                  <a:pt x="764" y="679"/>
                  <a:pt x="764" y="679"/>
                </a:cubicBezTo>
                <a:cubicBezTo>
                  <a:pt x="764" y="679"/>
                  <a:pt x="767" y="680"/>
                  <a:pt x="769" y="678"/>
                </a:cubicBezTo>
                <a:cubicBezTo>
                  <a:pt x="772" y="677"/>
                  <a:pt x="766" y="673"/>
                  <a:pt x="767" y="670"/>
                </a:cubicBezTo>
                <a:cubicBezTo>
                  <a:pt x="769" y="667"/>
                  <a:pt x="775" y="667"/>
                  <a:pt x="775" y="667"/>
                </a:cubicBezTo>
                <a:cubicBezTo>
                  <a:pt x="773" y="662"/>
                  <a:pt x="773" y="662"/>
                  <a:pt x="773" y="662"/>
                </a:cubicBezTo>
                <a:cubicBezTo>
                  <a:pt x="776" y="661"/>
                  <a:pt x="776" y="661"/>
                  <a:pt x="776" y="661"/>
                </a:cubicBezTo>
                <a:cubicBezTo>
                  <a:pt x="776" y="661"/>
                  <a:pt x="787" y="668"/>
                  <a:pt x="791" y="667"/>
                </a:cubicBezTo>
                <a:cubicBezTo>
                  <a:pt x="795" y="667"/>
                  <a:pt x="792" y="663"/>
                  <a:pt x="792" y="663"/>
                </a:cubicBezTo>
                <a:cubicBezTo>
                  <a:pt x="798" y="663"/>
                  <a:pt x="798" y="663"/>
                  <a:pt x="798" y="663"/>
                </a:cubicBezTo>
                <a:cubicBezTo>
                  <a:pt x="798" y="663"/>
                  <a:pt x="806" y="655"/>
                  <a:pt x="812" y="654"/>
                </a:cubicBezTo>
                <a:cubicBezTo>
                  <a:pt x="818" y="653"/>
                  <a:pt x="816" y="659"/>
                  <a:pt x="820" y="660"/>
                </a:cubicBezTo>
                <a:cubicBezTo>
                  <a:pt x="822" y="661"/>
                  <a:pt x="823" y="660"/>
                  <a:pt x="825" y="657"/>
                </a:cubicBezTo>
                <a:cubicBezTo>
                  <a:pt x="827" y="655"/>
                  <a:pt x="830" y="655"/>
                  <a:pt x="834" y="658"/>
                </a:cubicBezTo>
                <a:cubicBezTo>
                  <a:pt x="838" y="661"/>
                  <a:pt x="842" y="661"/>
                  <a:pt x="845" y="661"/>
                </a:cubicBezTo>
                <a:cubicBezTo>
                  <a:pt x="849" y="661"/>
                  <a:pt x="850" y="661"/>
                  <a:pt x="850" y="664"/>
                </a:cubicBezTo>
                <a:cubicBezTo>
                  <a:pt x="850" y="666"/>
                  <a:pt x="852" y="670"/>
                  <a:pt x="855" y="672"/>
                </a:cubicBezTo>
                <a:cubicBezTo>
                  <a:pt x="858" y="674"/>
                  <a:pt x="859" y="669"/>
                  <a:pt x="860" y="666"/>
                </a:cubicBezTo>
                <a:cubicBezTo>
                  <a:pt x="861" y="664"/>
                  <a:pt x="855" y="664"/>
                  <a:pt x="854" y="661"/>
                </a:cubicBezTo>
                <a:cubicBezTo>
                  <a:pt x="853" y="657"/>
                  <a:pt x="849" y="658"/>
                  <a:pt x="846" y="658"/>
                </a:cubicBezTo>
                <a:cubicBezTo>
                  <a:pt x="845" y="657"/>
                  <a:pt x="845" y="655"/>
                  <a:pt x="846" y="652"/>
                </a:cubicBezTo>
                <a:cubicBezTo>
                  <a:pt x="848" y="649"/>
                  <a:pt x="856" y="652"/>
                  <a:pt x="856" y="652"/>
                </a:cubicBezTo>
                <a:cubicBezTo>
                  <a:pt x="856" y="652"/>
                  <a:pt x="858" y="651"/>
                  <a:pt x="861" y="651"/>
                </a:cubicBezTo>
                <a:cubicBezTo>
                  <a:pt x="863" y="652"/>
                  <a:pt x="863" y="653"/>
                  <a:pt x="863" y="653"/>
                </a:cubicBezTo>
                <a:cubicBezTo>
                  <a:pt x="884" y="652"/>
                  <a:pt x="884" y="652"/>
                  <a:pt x="884" y="652"/>
                </a:cubicBezTo>
                <a:cubicBezTo>
                  <a:pt x="884" y="652"/>
                  <a:pt x="887" y="643"/>
                  <a:pt x="888" y="640"/>
                </a:cubicBezTo>
                <a:cubicBezTo>
                  <a:pt x="889" y="635"/>
                  <a:pt x="886" y="631"/>
                  <a:pt x="886" y="631"/>
                </a:cubicBezTo>
                <a:cubicBezTo>
                  <a:pt x="889" y="630"/>
                  <a:pt x="889" y="630"/>
                  <a:pt x="889" y="630"/>
                </a:cubicBezTo>
                <a:cubicBezTo>
                  <a:pt x="888" y="620"/>
                  <a:pt x="888" y="620"/>
                  <a:pt x="888" y="620"/>
                </a:cubicBezTo>
                <a:cubicBezTo>
                  <a:pt x="888" y="620"/>
                  <a:pt x="893" y="623"/>
                  <a:pt x="896" y="623"/>
                </a:cubicBezTo>
                <a:cubicBezTo>
                  <a:pt x="898" y="622"/>
                  <a:pt x="895" y="617"/>
                  <a:pt x="895" y="617"/>
                </a:cubicBezTo>
                <a:cubicBezTo>
                  <a:pt x="903" y="611"/>
                  <a:pt x="903" y="611"/>
                  <a:pt x="903" y="611"/>
                </a:cubicBezTo>
                <a:cubicBezTo>
                  <a:pt x="903" y="611"/>
                  <a:pt x="912" y="614"/>
                  <a:pt x="916" y="612"/>
                </a:cubicBezTo>
                <a:cubicBezTo>
                  <a:pt x="918" y="611"/>
                  <a:pt x="915" y="608"/>
                  <a:pt x="916" y="606"/>
                </a:cubicBezTo>
                <a:cubicBezTo>
                  <a:pt x="916" y="606"/>
                  <a:pt x="921" y="606"/>
                  <a:pt x="921" y="606"/>
                </a:cubicBezTo>
                <a:cubicBezTo>
                  <a:pt x="915" y="600"/>
                  <a:pt x="915" y="600"/>
                  <a:pt x="915" y="600"/>
                </a:cubicBezTo>
                <a:cubicBezTo>
                  <a:pt x="915" y="600"/>
                  <a:pt x="926" y="595"/>
                  <a:pt x="928" y="594"/>
                </a:cubicBezTo>
                <a:cubicBezTo>
                  <a:pt x="930" y="592"/>
                  <a:pt x="927" y="588"/>
                  <a:pt x="927" y="588"/>
                </a:cubicBezTo>
                <a:cubicBezTo>
                  <a:pt x="927" y="588"/>
                  <a:pt x="931" y="587"/>
                  <a:pt x="934" y="586"/>
                </a:cubicBezTo>
                <a:cubicBezTo>
                  <a:pt x="938" y="586"/>
                  <a:pt x="938" y="590"/>
                  <a:pt x="944" y="593"/>
                </a:cubicBezTo>
                <a:cubicBezTo>
                  <a:pt x="949" y="596"/>
                  <a:pt x="957" y="591"/>
                  <a:pt x="963" y="588"/>
                </a:cubicBezTo>
                <a:cubicBezTo>
                  <a:pt x="963" y="534"/>
                  <a:pt x="963" y="534"/>
                  <a:pt x="963" y="534"/>
                </a:cubicBezTo>
                <a:cubicBezTo>
                  <a:pt x="957" y="535"/>
                  <a:pt x="957" y="535"/>
                  <a:pt x="957" y="535"/>
                </a:cubicBezTo>
                <a:cubicBezTo>
                  <a:pt x="957" y="535"/>
                  <a:pt x="959" y="532"/>
                  <a:pt x="957" y="529"/>
                </a:cubicBezTo>
                <a:cubicBezTo>
                  <a:pt x="955" y="527"/>
                  <a:pt x="945" y="534"/>
                  <a:pt x="945" y="534"/>
                </a:cubicBezTo>
                <a:cubicBezTo>
                  <a:pt x="943" y="530"/>
                  <a:pt x="943" y="530"/>
                  <a:pt x="943" y="530"/>
                </a:cubicBezTo>
                <a:cubicBezTo>
                  <a:pt x="948" y="515"/>
                  <a:pt x="948" y="515"/>
                  <a:pt x="948" y="515"/>
                </a:cubicBezTo>
                <a:cubicBezTo>
                  <a:pt x="952" y="514"/>
                  <a:pt x="952" y="514"/>
                  <a:pt x="952" y="514"/>
                </a:cubicBezTo>
                <a:cubicBezTo>
                  <a:pt x="953" y="499"/>
                  <a:pt x="953" y="499"/>
                  <a:pt x="953" y="499"/>
                </a:cubicBezTo>
                <a:cubicBezTo>
                  <a:pt x="947" y="497"/>
                  <a:pt x="947" y="497"/>
                  <a:pt x="947" y="497"/>
                </a:cubicBezTo>
                <a:cubicBezTo>
                  <a:pt x="943" y="498"/>
                  <a:pt x="943" y="498"/>
                  <a:pt x="943" y="498"/>
                </a:cubicBezTo>
                <a:cubicBezTo>
                  <a:pt x="934" y="495"/>
                  <a:pt x="934" y="495"/>
                  <a:pt x="934" y="495"/>
                </a:cubicBezTo>
                <a:cubicBezTo>
                  <a:pt x="934" y="495"/>
                  <a:pt x="936" y="483"/>
                  <a:pt x="936" y="482"/>
                </a:cubicBezTo>
                <a:cubicBezTo>
                  <a:pt x="936" y="481"/>
                  <a:pt x="932" y="480"/>
                  <a:pt x="932" y="480"/>
                </a:cubicBezTo>
                <a:cubicBezTo>
                  <a:pt x="939" y="475"/>
                  <a:pt x="939" y="475"/>
                  <a:pt x="939" y="475"/>
                </a:cubicBezTo>
                <a:cubicBezTo>
                  <a:pt x="943" y="471"/>
                  <a:pt x="943" y="471"/>
                  <a:pt x="943" y="471"/>
                </a:cubicBezTo>
                <a:cubicBezTo>
                  <a:pt x="949" y="471"/>
                  <a:pt x="949" y="471"/>
                  <a:pt x="949" y="471"/>
                </a:cubicBezTo>
                <a:cubicBezTo>
                  <a:pt x="949" y="471"/>
                  <a:pt x="953" y="465"/>
                  <a:pt x="955" y="463"/>
                </a:cubicBezTo>
                <a:cubicBezTo>
                  <a:pt x="958" y="462"/>
                  <a:pt x="957" y="460"/>
                  <a:pt x="953" y="457"/>
                </a:cubicBezTo>
                <a:cubicBezTo>
                  <a:pt x="951" y="455"/>
                  <a:pt x="949" y="459"/>
                  <a:pt x="946" y="460"/>
                </a:cubicBezTo>
                <a:cubicBezTo>
                  <a:pt x="944" y="461"/>
                  <a:pt x="940" y="461"/>
                  <a:pt x="940" y="461"/>
                </a:cubicBezTo>
                <a:cubicBezTo>
                  <a:pt x="941" y="463"/>
                  <a:pt x="941" y="463"/>
                  <a:pt x="941" y="463"/>
                </a:cubicBezTo>
                <a:cubicBezTo>
                  <a:pt x="930" y="467"/>
                  <a:pt x="930" y="467"/>
                  <a:pt x="930" y="467"/>
                </a:cubicBezTo>
                <a:cubicBezTo>
                  <a:pt x="927" y="458"/>
                  <a:pt x="927" y="458"/>
                  <a:pt x="927" y="458"/>
                </a:cubicBezTo>
                <a:cubicBezTo>
                  <a:pt x="927" y="458"/>
                  <a:pt x="934" y="455"/>
                  <a:pt x="931" y="453"/>
                </a:cubicBezTo>
                <a:cubicBezTo>
                  <a:pt x="927" y="450"/>
                  <a:pt x="923" y="458"/>
                  <a:pt x="923" y="458"/>
                </a:cubicBezTo>
                <a:cubicBezTo>
                  <a:pt x="919" y="457"/>
                  <a:pt x="919" y="457"/>
                  <a:pt x="919" y="457"/>
                </a:cubicBezTo>
                <a:cubicBezTo>
                  <a:pt x="913" y="460"/>
                  <a:pt x="913" y="460"/>
                  <a:pt x="913" y="460"/>
                </a:cubicBezTo>
                <a:cubicBezTo>
                  <a:pt x="915" y="456"/>
                  <a:pt x="915" y="456"/>
                  <a:pt x="915" y="456"/>
                </a:cubicBezTo>
                <a:cubicBezTo>
                  <a:pt x="914" y="448"/>
                  <a:pt x="914" y="448"/>
                  <a:pt x="914" y="448"/>
                </a:cubicBezTo>
                <a:cubicBezTo>
                  <a:pt x="906" y="449"/>
                  <a:pt x="906" y="449"/>
                  <a:pt x="906" y="449"/>
                </a:cubicBezTo>
                <a:cubicBezTo>
                  <a:pt x="912" y="443"/>
                  <a:pt x="912" y="443"/>
                  <a:pt x="912" y="443"/>
                </a:cubicBezTo>
                <a:cubicBezTo>
                  <a:pt x="909" y="442"/>
                  <a:pt x="909" y="442"/>
                  <a:pt x="909" y="442"/>
                </a:cubicBezTo>
                <a:cubicBezTo>
                  <a:pt x="910" y="436"/>
                  <a:pt x="910" y="436"/>
                  <a:pt x="910" y="436"/>
                </a:cubicBezTo>
                <a:cubicBezTo>
                  <a:pt x="918" y="436"/>
                  <a:pt x="918" y="436"/>
                  <a:pt x="918" y="436"/>
                </a:cubicBezTo>
                <a:cubicBezTo>
                  <a:pt x="920" y="432"/>
                  <a:pt x="920" y="432"/>
                  <a:pt x="920" y="432"/>
                </a:cubicBezTo>
                <a:cubicBezTo>
                  <a:pt x="926" y="434"/>
                  <a:pt x="926" y="434"/>
                  <a:pt x="926" y="434"/>
                </a:cubicBezTo>
                <a:cubicBezTo>
                  <a:pt x="927" y="429"/>
                  <a:pt x="927" y="429"/>
                  <a:pt x="927" y="429"/>
                </a:cubicBezTo>
                <a:cubicBezTo>
                  <a:pt x="932" y="421"/>
                  <a:pt x="932" y="421"/>
                  <a:pt x="932" y="421"/>
                </a:cubicBezTo>
                <a:cubicBezTo>
                  <a:pt x="932" y="421"/>
                  <a:pt x="934" y="427"/>
                  <a:pt x="939" y="425"/>
                </a:cubicBezTo>
                <a:cubicBezTo>
                  <a:pt x="942" y="424"/>
                  <a:pt x="935" y="416"/>
                  <a:pt x="935" y="416"/>
                </a:cubicBezTo>
                <a:cubicBezTo>
                  <a:pt x="945" y="407"/>
                  <a:pt x="945" y="407"/>
                  <a:pt x="945" y="407"/>
                </a:cubicBezTo>
                <a:cubicBezTo>
                  <a:pt x="943" y="402"/>
                  <a:pt x="943" y="402"/>
                  <a:pt x="943" y="402"/>
                </a:cubicBezTo>
                <a:cubicBezTo>
                  <a:pt x="948" y="400"/>
                  <a:pt x="948" y="400"/>
                  <a:pt x="948" y="400"/>
                </a:cubicBezTo>
                <a:cubicBezTo>
                  <a:pt x="952" y="392"/>
                  <a:pt x="952" y="392"/>
                  <a:pt x="952" y="392"/>
                </a:cubicBezTo>
                <a:cubicBezTo>
                  <a:pt x="952" y="392"/>
                  <a:pt x="956" y="392"/>
                  <a:pt x="957" y="390"/>
                </a:cubicBezTo>
                <a:cubicBezTo>
                  <a:pt x="958" y="388"/>
                  <a:pt x="955" y="386"/>
                  <a:pt x="955" y="386"/>
                </a:cubicBezTo>
                <a:cubicBezTo>
                  <a:pt x="963" y="373"/>
                  <a:pt x="963" y="373"/>
                  <a:pt x="963" y="373"/>
                </a:cubicBezTo>
                <a:lnTo>
                  <a:pt x="963" y="0"/>
                </a:lnTo>
                <a:close/>
                <a:moveTo>
                  <a:pt x="186" y="522"/>
                </a:moveTo>
                <a:cubicBezTo>
                  <a:pt x="185" y="528"/>
                  <a:pt x="181" y="527"/>
                  <a:pt x="181" y="527"/>
                </a:cubicBezTo>
                <a:cubicBezTo>
                  <a:pt x="181" y="527"/>
                  <a:pt x="188" y="539"/>
                  <a:pt x="184" y="541"/>
                </a:cubicBezTo>
                <a:cubicBezTo>
                  <a:pt x="180" y="543"/>
                  <a:pt x="174" y="541"/>
                  <a:pt x="174" y="541"/>
                </a:cubicBezTo>
                <a:cubicBezTo>
                  <a:pt x="167" y="542"/>
                  <a:pt x="167" y="542"/>
                  <a:pt x="167" y="542"/>
                </a:cubicBezTo>
                <a:cubicBezTo>
                  <a:pt x="163" y="548"/>
                  <a:pt x="163" y="548"/>
                  <a:pt x="163" y="548"/>
                </a:cubicBezTo>
                <a:cubicBezTo>
                  <a:pt x="163" y="548"/>
                  <a:pt x="170" y="557"/>
                  <a:pt x="164" y="557"/>
                </a:cubicBezTo>
                <a:cubicBezTo>
                  <a:pt x="159" y="558"/>
                  <a:pt x="152" y="557"/>
                  <a:pt x="152" y="557"/>
                </a:cubicBezTo>
                <a:cubicBezTo>
                  <a:pt x="152" y="549"/>
                  <a:pt x="152" y="549"/>
                  <a:pt x="152" y="549"/>
                </a:cubicBezTo>
                <a:cubicBezTo>
                  <a:pt x="147" y="547"/>
                  <a:pt x="147" y="547"/>
                  <a:pt x="147" y="547"/>
                </a:cubicBezTo>
                <a:cubicBezTo>
                  <a:pt x="147" y="547"/>
                  <a:pt x="149" y="543"/>
                  <a:pt x="145" y="539"/>
                </a:cubicBezTo>
                <a:cubicBezTo>
                  <a:pt x="141" y="536"/>
                  <a:pt x="135" y="532"/>
                  <a:pt x="135" y="532"/>
                </a:cubicBezTo>
                <a:cubicBezTo>
                  <a:pt x="135" y="532"/>
                  <a:pt x="135" y="528"/>
                  <a:pt x="133" y="524"/>
                </a:cubicBezTo>
                <a:cubicBezTo>
                  <a:pt x="130" y="520"/>
                  <a:pt x="113" y="516"/>
                  <a:pt x="113" y="513"/>
                </a:cubicBezTo>
                <a:cubicBezTo>
                  <a:pt x="114" y="509"/>
                  <a:pt x="121" y="506"/>
                  <a:pt x="121" y="506"/>
                </a:cubicBezTo>
                <a:cubicBezTo>
                  <a:pt x="119" y="500"/>
                  <a:pt x="119" y="500"/>
                  <a:pt x="119" y="500"/>
                </a:cubicBezTo>
                <a:cubicBezTo>
                  <a:pt x="119" y="500"/>
                  <a:pt x="126" y="497"/>
                  <a:pt x="126" y="494"/>
                </a:cubicBezTo>
                <a:cubicBezTo>
                  <a:pt x="126" y="490"/>
                  <a:pt x="127" y="485"/>
                  <a:pt x="127" y="485"/>
                </a:cubicBezTo>
                <a:cubicBezTo>
                  <a:pt x="130" y="486"/>
                  <a:pt x="134" y="486"/>
                  <a:pt x="134" y="486"/>
                </a:cubicBezTo>
                <a:cubicBezTo>
                  <a:pt x="137" y="489"/>
                  <a:pt x="137" y="489"/>
                  <a:pt x="137" y="489"/>
                </a:cubicBezTo>
                <a:cubicBezTo>
                  <a:pt x="137" y="487"/>
                  <a:pt x="137" y="487"/>
                  <a:pt x="137" y="487"/>
                </a:cubicBezTo>
                <a:cubicBezTo>
                  <a:pt x="143" y="487"/>
                  <a:pt x="143" y="487"/>
                  <a:pt x="143" y="487"/>
                </a:cubicBezTo>
                <a:cubicBezTo>
                  <a:pt x="147" y="494"/>
                  <a:pt x="147" y="494"/>
                  <a:pt x="147" y="494"/>
                </a:cubicBezTo>
                <a:cubicBezTo>
                  <a:pt x="149" y="492"/>
                  <a:pt x="149" y="492"/>
                  <a:pt x="149" y="492"/>
                </a:cubicBezTo>
                <a:cubicBezTo>
                  <a:pt x="153" y="496"/>
                  <a:pt x="153" y="496"/>
                  <a:pt x="153" y="496"/>
                </a:cubicBezTo>
                <a:cubicBezTo>
                  <a:pt x="146" y="496"/>
                  <a:pt x="146" y="496"/>
                  <a:pt x="146" y="496"/>
                </a:cubicBezTo>
                <a:cubicBezTo>
                  <a:pt x="146" y="496"/>
                  <a:pt x="145" y="498"/>
                  <a:pt x="147" y="499"/>
                </a:cubicBezTo>
                <a:cubicBezTo>
                  <a:pt x="149" y="500"/>
                  <a:pt x="150" y="498"/>
                  <a:pt x="150" y="498"/>
                </a:cubicBezTo>
                <a:cubicBezTo>
                  <a:pt x="150" y="498"/>
                  <a:pt x="164" y="496"/>
                  <a:pt x="169" y="500"/>
                </a:cubicBezTo>
                <a:cubicBezTo>
                  <a:pt x="173" y="504"/>
                  <a:pt x="174" y="507"/>
                  <a:pt x="174" y="507"/>
                </a:cubicBezTo>
                <a:cubicBezTo>
                  <a:pt x="180" y="510"/>
                  <a:pt x="180" y="510"/>
                  <a:pt x="180" y="510"/>
                </a:cubicBezTo>
                <a:cubicBezTo>
                  <a:pt x="182" y="517"/>
                  <a:pt x="182" y="517"/>
                  <a:pt x="182" y="517"/>
                </a:cubicBezTo>
                <a:cubicBezTo>
                  <a:pt x="182" y="517"/>
                  <a:pt x="187" y="518"/>
                  <a:pt x="186" y="522"/>
                </a:cubicBezTo>
                <a:close/>
                <a:moveTo>
                  <a:pt x="246" y="478"/>
                </a:moveTo>
                <a:cubicBezTo>
                  <a:pt x="245" y="481"/>
                  <a:pt x="245" y="486"/>
                  <a:pt x="245" y="486"/>
                </a:cubicBezTo>
                <a:cubicBezTo>
                  <a:pt x="236" y="487"/>
                  <a:pt x="236" y="487"/>
                  <a:pt x="236" y="487"/>
                </a:cubicBezTo>
                <a:cubicBezTo>
                  <a:pt x="236" y="487"/>
                  <a:pt x="240" y="481"/>
                  <a:pt x="234" y="475"/>
                </a:cubicBezTo>
                <a:cubicBezTo>
                  <a:pt x="228" y="469"/>
                  <a:pt x="220" y="468"/>
                  <a:pt x="220" y="468"/>
                </a:cubicBezTo>
                <a:cubicBezTo>
                  <a:pt x="209" y="466"/>
                  <a:pt x="209" y="466"/>
                  <a:pt x="209" y="466"/>
                </a:cubicBezTo>
                <a:cubicBezTo>
                  <a:pt x="195" y="455"/>
                  <a:pt x="195" y="455"/>
                  <a:pt x="195" y="455"/>
                </a:cubicBezTo>
                <a:cubicBezTo>
                  <a:pt x="202" y="459"/>
                  <a:pt x="202" y="459"/>
                  <a:pt x="202" y="459"/>
                </a:cubicBezTo>
                <a:cubicBezTo>
                  <a:pt x="204" y="459"/>
                  <a:pt x="204" y="459"/>
                  <a:pt x="204" y="459"/>
                </a:cubicBezTo>
                <a:cubicBezTo>
                  <a:pt x="204" y="453"/>
                  <a:pt x="204" y="453"/>
                  <a:pt x="204" y="453"/>
                </a:cubicBezTo>
                <a:cubicBezTo>
                  <a:pt x="198" y="449"/>
                  <a:pt x="198" y="449"/>
                  <a:pt x="198" y="449"/>
                </a:cubicBezTo>
                <a:cubicBezTo>
                  <a:pt x="196" y="448"/>
                  <a:pt x="196" y="448"/>
                  <a:pt x="196" y="448"/>
                </a:cubicBezTo>
                <a:cubicBezTo>
                  <a:pt x="190" y="442"/>
                  <a:pt x="190" y="442"/>
                  <a:pt x="190" y="442"/>
                </a:cubicBezTo>
                <a:cubicBezTo>
                  <a:pt x="185" y="436"/>
                  <a:pt x="185" y="436"/>
                  <a:pt x="185" y="436"/>
                </a:cubicBezTo>
                <a:cubicBezTo>
                  <a:pt x="186" y="436"/>
                  <a:pt x="186" y="436"/>
                  <a:pt x="186" y="436"/>
                </a:cubicBezTo>
                <a:cubicBezTo>
                  <a:pt x="192" y="440"/>
                  <a:pt x="192" y="440"/>
                  <a:pt x="192" y="440"/>
                </a:cubicBezTo>
                <a:cubicBezTo>
                  <a:pt x="194" y="444"/>
                  <a:pt x="194" y="444"/>
                  <a:pt x="194" y="444"/>
                </a:cubicBezTo>
                <a:cubicBezTo>
                  <a:pt x="204" y="449"/>
                  <a:pt x="204" y="449"/>
                  <a:pt x="204" y="449"/>
                </a:cubicBezTo>
                <a:cubicBezTo>
                  <a:pt x="204" y="447"/>
                  <a:pt x="204" y="447"/>
                  <a:pt x="204" y="447"/>
                </a:cubicBezTo>
                <a:cubicBezTo>
                  <a:pt x="200" y="442"/>
                  <a:pt x="200" y="442"/>
                  <a:pt x="200" y="442"/>
                </a:cubicBezTo>
                <a:cubicBezTo>
                  <a:pt x="203" y="442"/>
                  <a:pt x="203" y="442"/>
                  <a:pt x="203" y="442"/>
                </a:cubicBezTo>
                <a:cubicBezTo>
                  <a:pt x="193" y="434"/>
                  <a:pt x="193" y="434"/>
                  <a:pt x="193" y="434"/>
                </a:cubicBezTo>
                <a:cubicBezTo>
                  <a:pt x="202" y="438"/>
                  <a:pt x="202" y="438"/>
                  <a:pt x="202" y="438"/>
                </a:cubicBezTo>
                <a:cubicBezTo>
                  <a:pt x="193" y="428"/>
                  <a:pt x="193" y="428"/>
                  <a:pt x="193" y="428"/>
                </a:cubicBezTo>
                <a:cubicBezTo>
                  <a:pt x="193" y="428"/>
                  <a:pt x="204" y="436"/>
                  <a:pt x="205" y="438"/>
                </a:cubicBezTo>
                <a:cubicBezTo>
                  <a:pt x="206" y="440"/>
                  <a:pt x="211" y="445"/>
                  <a:pt x="212" y="445"/>
                </a:cubicBezTo>
                <a:cubicBezTo>
                  <a:pt x="213" y="445"/>
                  <a:pt x="213" y="443"/>
                  <a:pt x="213" y="443"/>
                </a:cubicBezTo>
                <a:cubicBezTo>
                  <a:pt x="213" y="443"/>
                  <a:pt x="208" y="440"/>
                  <a:pt x="209" y="439"/>
                </a:cubicBezTo>
                <a:cubicBezTo>
                  <a:pt x="209" y="437"/>
                  <a:pt x="218" y="443"/>
                  <a:pt x="218" y="436"/>
                </a:cubicBezTo>
                <a:cubicBezTo>
                  <a:pt x="219" y="430"/>
                  <a:pt x="211" y="424"/>
                  <a:pt x="211" y="424"/>
                </a:cubicBezTo>
                <a:cubicBezTo>
                  <a:pt x="207" y="424"/>
                  <a:pt x="207" y="424"/>
                  <a:pt x="207" y="424"/>
                </a:cubicBezTo>
                <a:cubicBezTo>
                  <a:pt x="201" y="422"/>
                  <a:pt x="201" y="422"/>
                  <a:pt x="201" y="422"/>
                </a:cubicBezTo>
                <a:cubicBezTo>
                  <a:pt x="199" y="422"/>
                  <a:pt x="199" y="422"/>
                  <a:pt x="199" y="422"/>
                </a:cubicBezTo>
                <a:cubicBezTo>
                  <a:pt x="206" y="432"/>
                  <a:pt x="206" y="432"/>
                  <a:pt x="206" y="432"/>
                </a:cubicBezTo>
                <a:cubicBezTo>
                  <a:pt x="206" y="432"/>
                  <a:pt x="186" y="416"/>
                  <a:pt x="187" y="415"/>
                </a:cubicBezTo>
                <a:cubicBezTo>
                  <a:pt x="189" y="413"/>
                  <a:pt x="193" y="416"/>
                  <a:pt x="193" y="416"/>
                </a:cubicBezTo>
                <a:cubicBezTo>
                  <a:pt x="193" y="416"/>
                  <a:pt x="197" y="415"/>
                  <a:pt x="199" y="416"/>
                </a:cubicBezTo>
                <a:cubicBezTo>
                  <a:pt x="201" y="416"/>
                  <a:pt x="208" y="420"/>
                  <a:pt x="208" y="420"/>
                </a:cubicBezTo>
                <a:cubicBezTo>
                  <a:pt x="208" y="420"/>
                  <a:pt x="217" y="418"/>
                  <a:pt x="221" y="424"/>
                </a:cubicBezTo>
                <a:cubicBezTo>
                  <a:pt x="225" y="431"/>
                  <a:pt x="219" y="439"/>
                  <a:pt x="223" y="441"/>
                </a:cubicBezTo>
                <a:cubicBezTo>
                  <a:pt x="225" y="443"/>
                  <a:pt x="230" y="450"/>
                  <a:pt x="230" y="450"/>
                </a:cubicBezTo>
                <a:cubicBezTo>
                  <a:pt x="235" y="450"/>
                  <a:pt x="235" y="450"/>
                  <a:pt x="235" y="450"/>
                </a:cubicBezTo>
                <a:cubicBezTo>
                  <a:pt x="235" y="455"/>
                  <a:pt x="235" y="455"/>
                  <a:pt x="235" y="455"/>
                </a:cubicBezTo>
                <a:cubicBezTo>
                  <a:pt x="235" y="455"/>
                  <a:pt x="248" y="458"/>
                  <a:pt x="249" y="465"/>
                </a:cubicBezTo>
                <a:cubicBezTo>
                  <a:pt x="250" y="471"/>
                  <a:pt x="248" y="475"/>
                  <a:pt x="246" y="478"/>
                </a:cubicBezTo>
                <a:close/>
              </a:path>
            </a:pathLst>
          </a:custGeom>
          <a:solidFill>
            <a:schemeClr val="bg1">
              <a:lumMod val="65000"/>
            </a:schemeClr>
          </a:solidFill>
          <a:ln>
            <a:noFill/>
          </a:ln>
          <a:extLst/>
        </p:spPr>
        <p:txBody>
          <a:bodyPr/>
          <a:lstStyle/>
          <a:p>
            <a:endParaRPr lang="en-US" dirty="0"/>
          </a:p>
        </p:txBody>
      </p:sp>
      <p:sp>
        <p:nvSpPr>
          <p:cNvPr id="11" name="Freeform 11"/>
          <p:cNvSpPr>
            <a:spLocks noEditPoints="1"/>
          </p:cNvSpPr>
          <p:nvPr/>
        </p:nvSpPr>
        <p:spPr bwMode="auto">
          <a:xfrm>
            <a:off x="5111714" y="3524578"/>
            <a:ext cx="309124" cy="336265"/>
          </a:xfrm>
          <a:custGeom>
            <a:avLst/>
            <a:gdLst>
              <a:gd name="T0" fmla="*/ 328877 w 168"/>
              <a:gd name="T1" fmla="*/ 10628 h 177"/>
              <a:gd name="T2" fmla="*/ 279759 w 168"/>
              <a:gd name="T3" fmla="*/ 21256 h 177"/>
              <a:gd name="T4" fmla="*/ 205014 w 168"/>
              <a:gd name="T5" fmla="*/ 72272 h 177"/>
              <a:gd name="T6" fmla="*/ 224234 w 168"/>
              <a:gd name="T7" fmla="*/ 95654 h 177"/>
              <a:gd name="T8" fmla="*/ 222099 w 168"/>
              <a:gd name="T9" fmla="*/ 116910 h 177"/>
              <a:gd name="T10" fmla="*/ 215692 w 168"/>
              <a:gd name="T11" fmla="*/ 121161 h 177"/>
              <a:gd name="T12" fmla="*/ 177252 w 168"/>
              <a:gd name="T13" fmla="*/ 155172 h 177"/>
              <a:gd name="T14" fmla="*/ 211421 w 168"/>
              <a:gd name="T15" fmla="*/ 153046 h 177"/>
              <a:gd name="T16" fmla="*/ 232777 w 168"/>
              <a:gd name="T17" fmla="*/ 153046 h 177"/>
              <a:gd name="T18" fmla="*/ 162303 w 168"/>
              <a:gd name="T19" fmla="*/ 150920 h 177"/>
              <a:gd name="T20" fmla="*/ 175116 w 168"/>
              <a:gd name="T21" fmla="*/ 136041 h 177"/>
              <a:gd name="T22" fmla="*/ 179388 w 168"/>
              <a:gd name="T23" fmla="*/ 93528 h 177"/>
              <a:gd name="T24" fmla="*/ 143083 w 168"/>
              <a:gd name="T25" fmla="*/ 68020 h 177"/>
              <a:gd name="T26" fmla="*/ 100372 w 168"/>
              <a:gd name="T27" fmla="*/ 214689 h 177"/>
              <a:gd name="T28" fmla="*/ 70474 w 168"/>
              <a:gd name="T29" fmla="*/ 199810 h 177"/>
              <a:gd name="T30" fmla="*/ 130269 w 168"/>
              <a:gd name="T31" fmla="*/ 231695 h 177"/>
              <a:gd name="T32" fmla="*/ 102507 w 168"/>
              <a:gd name="T33" fmla="*/ 240197 h 177"/>
              <a:gd name="T34" fmla="*/ 85423 w 168"/>
              <a:gd name="T35" fmla="*/ 252951 h 177"/>
              <a:gd name="T36" fmla="*/ 68338 w 168"/>
              <a:gd name="T37" fmla="*/ 252951 h 177"/>
              <a:gd name="T38" fmla="*/ 85423 w 168"/>
              <a:gd name="T39" fmla="*/ 267830 h 177"/>
              <a:gd name="T40" fmla="*/ 40576 w 168"/>
              <a:gd name="T41" fmla="*/ 257202 h 177"/>
              <a:gd name="T42" fmla="*/ 21356 w 168"/>
              <a:gd name="T43" fmla="*/ 263579 h 177"/>
              <a:gd name="T44" fmla="*/ 55525 w 168"/>
              <a:gd name="T45" fmla="*/ 269956 h 177"/>
              <a:gd name="T46" fmla="*/ 70474 w 168"/>
              <a:gd name="T47" fmla="*/ 286961 h 177"/>
              <a:gd name="T48" fmla="*/ 49118 w 168"/>
              <a:gd name="T49" fmla="*/ 282710 h 177"/>
              <a:gd name="T50" fmla="*/ 4271 w 168"/>
              <a:gd name="T51" fmla="*/ 274207 h 177"/>
              <a:gd name="T52" fmla="*/ 14949 w 168"/>
              <a:gd name="T53" fmla="*/ 295464 h 177"/>
              <a:gd name="T54" fmla="*/ 46982 w 168"/>
              <a:gd name="T55" fmla="*/ 303966 h 177"/>
              <a:gd name="T56" fmla="*/ 98236 w 168"/>
              <a:gd name="T57" fmla="*/ 286961 h 177"/>
              <a:gd name="T58" fmla="*/ 115321 w 168"/>
              <a:gd name="T59" fmla="*/ 278459 h 177"/>
              <a:gd name="T60" fmla="*/ 143083 w 168"/>
              <a:gd name="T61" fmla="*/ 284836 h 177"/>
              <a:gd name="T62" fmla="*/ 162303 w 168"/>
              <a:gd name="T63" fmla="*/ 293338 h 177"/>
              <a:gd name="T64" fmla="*/ 196472 w 168"/>
              <a:gd name="T65" fmla="*/ 308218 h 177"/>
              <a:gd name="T66" fmla="*/ 211421 w 168"/>
              <a:gd name="T67" fmla="*/ 337977 h 177"/>
              <a:gd name="T68" fmla="*/ 198608 w 168"/>
              <a:gd name="T69" fmla="*/ 361359 h 177"/>
              <a:gd name="T70" fmla="*/ 234912 w 168"/>
              <a:gd name="T71" fmla="*/ 371987 h 177"/>
              <a:gd name="T72" fmla="*/ 226370 w 168"/>
              <a:gd name="T73" fmla="*/ 342228 h 177"/>
              <a:gd name="T74" fmla="*/ 251997 w 168"/>
              <a:gd name="T75" fmla="*/ 316720 h 177"/>
              <a:gd name="T76" fmla="*/ 254132 w 168"/>
              <a:gd name="T77" fmla="*/ 263579 h 177"/>
              <a:gd name="T78" fmla="*/ 256268 w 168"/>
              <a:gd name="T79" fmla="*/ 225318 h 177"/>
              <a:gd name="T80" fmla="*/ 279759 w 168"/>
              <a:gd name="T81" fmla="*/ 221066 h 177"/>
              <a:gd name="T82" fmla="*/ 320335 w 168"/>
              <a:gd name="T83" fmla="*/ 187056 h 177"/>
              <a:gd name="T84" fmla="*/ 313928 w 168"/>
              <a:gd name="T85" fmla="*/ 123287 h 177"/>
              <a:gd name="T86" fmla="*/ 354504 w 168"/>
              <a:gd name="T87" fmla="*/ 61644 h 177"/>
              <a:gd name="T88" fmla="*/ 162303 w 168"/>
              <a:gd name="T89" fmla="*/ 36136 h 177"/>
              <a:gd name="T90" fmla="*/ 149490 w 168"/>
              <a:gd name="T91" fmla="*/ 61644 h 177"/>
              <a:gd name="T92" fmla="*/ 57660 w 168"/>
              <a:gd name="T93" fmla="*/ 244448 h 177"/>
              <a:gd name="T94" fmla="*/ 66203 w 168"/>
              <a:gd name="T95" fmla="*/ 238072 h 177"/>
              <a:gd name="T96" fmla="*/ 46982 w 168"/>
              <a:gd name="T97" fmla="*/ 233820 h 177"/>
              <a:gd name="T98" fmla="*/ 51254 w 168"/>
              <a:gd name="T99" fmla="*/ 246574 h 177"/>
              <a:gd name="T100" fmla="*/ 38440 w 168"/>
              <a:gd name="T101" fmla="*/ 250825 h 177"/>
              <a:gd name="T102" fmla="*/ 68338 w 168"/>
              <a:gd name="T103" fmla="*/ 225318 h 177"/>
              <a:gd name="T104" fmla="*/ 96100 w 168"/>
              <a:gd name="T105" fmla="*/ 238072 h 177"/>
              <a:gd name="T106" fmla="*/ 57660 w 168"/>
              <a:gd name="T107" fmla="*/ 223192 h 177"/>
              <a:gd name="T108" fmla="*/ 175116 w 168"/>
              <a:gd name="T109" fmla="*/ 27633 h 177"/>
              <a:gd name="T110" fmla="*/ 211421 w 168"/>
              <a:gd name="T111" fmla="*/ 14879 h 177"/>
              <a:gd name="T112" fmla="*/ 209285 w 168"/>
              <a:gd name="T113" fmla="*/ 6377 h 177"/>
              <a:gd name="T114" fmla="*/ 192201 w 168"/>
              <a:gd name="T115" fmla="*/ 19131 h 177"/>
              <a:gd name="T116" fmla="*/ 232777 w 168"/>
              <a:gd name="T117" fmla="*/ 6377 h 177"/>
              <a:gd name="T118" fmla="*/ 288301 w 168"/>
              <a:gd name="T119" fmla="*/ 0 h 177"/>
              <a:gd name="T120" fmla="*/ 290437 w 168"/>
              <a:gd name="T121" fmla="*/ 4251 h 1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8" h="177">
                <a:moveTo>
                  <a:pt x="168" y="18"/>
                </a:moveTo>
                <a:cubicBezTo>
                  <a:pt x="164" y="17"/>
                  <a:pt x="160" y="15"/>
                  <a:pt x="159" y="14"/>
                </a:cubicBezTo>
                <a:cubicBezTo>
                  <a:pt x="155" y="12"/>
                  <a:pt x="155" y="7"/>
                  <a:pt x="154" y="5"/>
                </a:cubicBezTo>
                <a:cubicBezTo>
                  <a:pt x="153" y="3"/>
                  <a:pt x="149" y="7"/>
                  <a:pt x="149" y="7"/>
                </a:cubicBezTo>
                <a:cubicBezTo>
                  <a:pt x="130" y="8"/>
                  <a:pt x="130" y="8"/>
                  <a:pt x="130" y="8"/>
                </a:cubicBezTo>
                <a:cubicBezTo>
                  <a:pt x="131" y="10"/>
                  <a:pt x="131" y="10"/>
                  <a:pt x="131" y="10"/>
                </a:cubicBezTo>
                <a:cubicBezTo>
                  <a:pt x="131" y="10"/>
                  <a:pt x="128" y="10"/>
                  <a:pt x="127" y="8"/>
                </a:cubicBezTo>
                <a:cubicBezTo>
                  <a:pt x="125" y="6"/>
                  <a:pt x="108" y="11"/>
                  <a:pt x="102" y="14"/>
                </a:cubicBezTo>
                <a:cubicBezTo>
                  <a:pt x="96" y="16"/>
                  <a:pt x="95" y="29"/>
                  <a:pt x="96" y="34"/>
                </a:cubicBezTo>
                <a:cubicBezTo>
                  <a:pt x="96" y="40"/>
                  <a:pt x="95" y="39"/>
                  <a:pt x="95" y="39"/>
                </a:cubicBezTo>
                <a:cubicBezTo>
                  <a:pt x="95" y="39"/>
                  <a:pt x="96" y="40"/>
                  <a:pt x="99" y="41"/>
                </a:cubicBezTo>
                <a:cubicBezTo>
                  <a:pt x="102" y="43"/>
                  <a:pt x="105" y="45"/>
                  <a:pt x="105" y="45"/>
                </a:cubicBezTo>
                <a:cubicBezTo>
                  <a:pt x="105" y="45"/>
                  <a:pt x="101" y="47"/>
                  <a:pt x="101" y="48"/>
                </a:cubicBezTo>
                <a:cubicBezTo>
                  <a:pt x="101" y="50"/>
                  <a:pt x="104" y="50"/>
                  <a:pt x="104" y="50"/>
                </a:cubicBezTo>
                <a:cubicBezTo>
                  <a:pt x="104" y="50"/>
                  <a:pt x="101" y="54"/>
                  <a:pt x="104" y="55"/>
                </a:cubicBezTo>
                <a:cubicBezTo>
                  <a:pt x="109" y="56"/>
                  <a:pt x="113" y="57"/>
                  <a:pt x="113" y="57"/>
                </a:cubicBezTo>
                <a:cubicBezTo>
                  <a:pt x="112" y="59"/>
                  <a:pt x="112" y="59"/>
                  <a:pt x="112" y="59"/>
                </a:cubicBezTo>
                <a:cubicBezTo>
                  <a:pt x="112" y="59"/>
                  <a:pt x="105" y="57"/>
                  <a:pt x="101" y="57"/>
                </a:cubicBezTo>
                <a:cubicBezTo>
                  <a:pt x="98" y="57"/>
                  <a:pt x="94" y="62"/>
                  <a:pt x="90" y="64"/>
                </a:cubicBezTo>
                <a:cubicBezTo>
                  <a:pt x="87" y="66"/>
                  <a:pt x="79" y="70"/>
                  <a:pt x="79" y="70"/>
                </a:cubicBezTo>
                <a:cubicBezTo>
                  <a:pt x="79" y="70"/>
                  <a:pt x="81" y="73"/>
                  <a:pt x="83" y="73"/>
                </a:cubicBezTo>
                <a:cubicBezTo>
                  <a:pt x="87" y="73"/>
                  <a:pt x="87" y="73"/>
                  <a:pt x="87" y="73"/>
                </a:cubicBezTo>
                <a:cubicBezTo>
                  <a:pt x="87" y="73"/>
                  <a:pt x="94" y="77"/>
                  <a:pt x="96" y="76"/>
                </a:cubicBezTo>
                <a:cubicBezTo>
                  <a:pt x="99" y="74"/>
                  <a:pt x="99" y="72"/>
                  <a:pt x="99" y="72"/>
                </a:cubicBezTo>
                <a:cubicBezTo>
                  <a:pt x="99" y="72"/>
                  <a:pt x="106" y="69"/>
                  <a:pt x="108" y="66"/>
                </a:cubicBezTo>
                <a:cubicBezTo>
                  <a:pt x="109" y="65"/>
                  <a:pt x="111" y="65"/>
                  <a:pt x="112" y="65"/>
                </a:cubicBezTo>
                <a:cubicBezTo>
                  <a:pt x="113" y="66"/>
                  <a:pt x="109" y="72"/>
                  <a:pt x="109" y="72"/>
                </a:cubicBezTo>
                <a:cubicBezTo>
                  <a:pt x="96" y="78"/>
                  <a:pt x="96" y="78"/>
                  <a:pt x="96" y="78"/>
                </a:cubicBezTo>
                <a:cubicBezTo>
                  <a:pt x="86" y="77"/>
                  <a:pt x="86" y="77"/>
                  <a:pt x="86" y="77"/>
                </a:cubicBezTo>
                <a:cubicBezTo>
                  <a:pt x="76" y="71"/>
                  <a:pt x="76" y="71"/>
                  <a:pt x="76" y="71"/>
                </a:cubicBezTo>
                <a:cubicBezTo>
                  <a:pt x="73" y="69"/>
                  <a:pt x="73" y="69"/>
                  <a:pt x="73" y="69"/>
                </a:cubicBezTo>
                <a:cubicBezTo>
                  <a:pt x="80" y="68"/>
                  <a:pt x="80" y="68"/>
                  <a:pt x="80" y="68"/>
                </a:cubicBezTo>
                <a:cubicBezTo>
                  <a:pt x="82" y="64"/>
                  <a:pt x="82" y="64"/>
                  <a:pt x="82" y="64"/>
                </a:cubicBezTo>
                <a:cubicBezTo>
                  <a:pt x="82" y="64"/>
                  <a:pt x="79" y="55"/>
                  <a:pt x="79" y="53"/>
                </a:cubicBezTo>
                <a:cubicBezTo>
                  <a:pt x="78" y="50"/>
                  <a:pt x="85" y="54"/>
                  <a:pt x="88" y="50"/>
                </a:cubicBezTo>
                <a:cubicBezTo>
                  <a:pt x="90" y="48"/>
                  <a:pt x="87" y="45"/>
                  <a:pt x="84" y="44"/>
                </a:cubicBezTo>
                <a:cubicBezTo>
                  <a:pt x="80" y="43"/>
                  <a:pt x="82" y="33"/>
                  <a:pt x="78" y="33"/>
                </a:cubicBezTo>
                <a:cubicBezTo>
                  <a:pt x="74" y="32"/>
                  <a:pt x="77" y="35"/>
                  <a:pt x="73" y="34"/>
                </a:cubicBezTo>
                <a:cubicBezTo>
                  <a:pt x="71" y="33"/>
                  <a:pt x="69" y="30"/>
                  <a:pt x="67" y="32"/>
                </a:cubicBezTo>
                <a:cubicBezTo>
                  <a:pt x="65" y="33"/>
                  <a:pt x="60" y="63"/>
                  <a:pt x="56" y="70"/>
                </a:cubicBezTo>
                <a:cubicBezTo>
                  <a:pt x="53" y="76"/>
                  <a:pt x="37" y="91"/>
                  <a:pt x="37" y="91"/>
                </a:cubicBezTo>
                <a:cubicBezTo>
                  <a:pt x="47" y="101"/>
                  <a:pt x="47" y="101"/>
                  <a:pt x="47" y="101"/>
                </a:cubicBezTo>
                <a:cubicBezTo>
                  <a:pt x="47" y="104"/>
                  <a:pt x="47" y="104"/>
                  <a:pt x="47" y="104"/>
                </a:cubicBezTo>
                <a:cubicBezTo>
                  <a:pt x="47" y="104"/>
                  <a:pt x="40" y="97"/>
                  <a:pt x="39" y="97"/>
                </a:cubicBezTo>
                <a:cubicBezTo>
                  <a:pt x="37" y="96"/>
                  <a:pt x="35" y="94"/>
                  <a:pt x="33" y="94"/>
                </a:cubicBezTo>
                <a:cubicBezTo>
                  <a:pt x="32" y="94"/>
                  <a:pt x="34" y="101"/>
                  <a:pt x="34" y="101"/>
                </a:cubicBezTo>
                <a:cubicBezTo>
                  <a:pt x="34" y="101"/>
                  <a:pt x="50" y="112"/>
                  <a:pt x="51" y="112"/>
                </a:cubicBezTo>
                <a:cubicBezTo>
                  <a:pt x="53" y="112"/>
                  <a:pt x="56" y="110"/>
                  <a:pt x="61" y="109"/>
                </a:cubicBezTo>
                <a:cubicBezTo>
                  <a:pt x="65" y="109"/>
                  <a:pt x="64" y="112"/>
                  <a:pt x="62" y="112"/>
                </a:cubicBezTo>
                <a:cubicBezTo>
                  <a:pt x="60" y="112"/>
                  <a:pt x="52" y="115"/>
                  <a:pt x="52" y="115"/>
                </a:cubicBezTo>
                <a:cubicBezTo>
                  <a:pt x="52" y="115"/>
                  <a:pt x="50" y="113"/>
                  <a:pt x="48" y="113"/>
                </a:cubicBezTo>
                <a:cubicBezTo>
                  <a:pt x="45" y="113"/>
                  <a:pt x="43" y="116"/>
                  <a:pt x="43" y="116"/>
                </a:cubicBezTo>
                <a:cubicBezTo>
                  <a:pt x="36" y="115"/>
                  <a:pt x="36" y="115"/>
                  <a:pt x="36" y="115"/>
                </a:cubicBezTo>
                <a:cubicBezTo>
                  <a:pt x="40" y="119"/>
                  <a:pt x="40" y="119"/>
                  <a:pt x="40" y="119"/>
                </a:cubicBezTo>
                <a:cubicBezTo>
                  <a:pt x="40" y="119"/>
                  <a:pt x="35" y="117"/>
                  <a:pt x="34" y="117"/>
                </a:cubicBezTo>
                <a:cubicBezTo>
                  <a:pt x="32" y="116"/>
                  <a:pt x="29" y="119"/>
                  <a:pt x="29" y="119"/>
                </a:cubicBezTo>
                <a:cubicBezTo>
                  <a:pt x="32" y="119"/>
                  <a:pt x="32" y="119"/>
                  <a:pt x="32" y="119"/>
                </a:cubicBezTo>
                <a:cubicBezTo>
                  <a:pt x="33" y="120"/>
                  <a:pt x="33" y="120"/>
                  <a:pt x="33" y="120"/>
                </a:cubicBezTo>
                <a:cubicBezTo>
                  <a:pt x="40" y="124"/>
                  <a:pt x="40" y="124"/>
                  <a:pt x="40" y="124"/>
                </a:cubicBezTo>
                <a:cubicBezTo>
                  <a:pt x="40" y="126"/>
                  <a:pt x="40" y="126"/>
                  <a:pt x="40" y="126"/>
                </a:cubicBezTo>
                <a:cubicBezTo>
                  <a:pt x="35" y="126"/>
                  <a:pt x="35" y="126"/>
                  <a:pt x="35" y="126"/>
                </a:cubicBezTo>
                <a:cubicBezTo>
                  <a:pt x="35" y="126"/>
                  <a:pt x="31" y="122"/>
                  <a:pt x="27" y="121"/>
                </a:cubicBezTo>
                <a:cubicBezTo>
                  <a:pt x="19" y="121"/>
                  <a:pt x="19" y="121"/>
                  <a:pt x="19" y="121"/>
                </a:cubicBezTo>
                <a:cubicBezTo>
                  <a:pt x="19" y="121"/>
                  <a:pt x="17" y="120"/>
                  <a:pt x="15" y="118"/>
                </a:cubicBezTo>
                <a:cubicBezTo>
                  <a:pt x="14" y="117"/>
                  <a:pt x="7" y="119"/>
                  <a:pt x="7" y="119"/>
                </a:cubicBezTo>
                <a:cubicBezTo>
                  <a:pt x="7" y="119"/>
                  <a:pt x="7" y="122"/>
                  <a:pt x="10" y="124"/>
                </a:cubicBezTo>
                <a:cubicBezTo>
                  <a:pt x="13" y="126"/>
                  <a:pt x="17" y="125"/>
                  <a:pt x="17" y="125"/>
                </a:cubicBezTo>
                <a:cubicBezTo>
                  <a:pt x="17" y="125"/>
                  <a:pt x="17" y="128"/>
                  <a:pt x="19" y="129"/>
                </a:cubicBezTo>
                <a:cubicBezTo>
                  <a:pt x="22" y="131"/>
                  <a:pt x="26" y="127"/>
                  <a:pt x="26" y="127"/>
                </a:cubicBezTo>
                <a:cubicBezTo>
                  <a:pt x="29" y="127"/>
                  <a:pt x="29" y="127"/>
                  <a:pt x="29" y="127"/>
                </a:cubicBezTo>
                <a:cubicBezTo>
                  <a:pt x="29" y="127"/>
                  <a:pt x="35" y="131"/>
                  <a:pt x="38" y="132"/>
                </a:cubicBezTo>
                <a:cubicBezTo>
                  <a:pt x="41" y="132"/>
                  <a:pt x="33" y="135"/>
                  <a:pt x="33" y="135"/>
                </a:cubicBezTo>
                <a:cubicBezTo>
                  <a:pt x="31" y="134"/>
                  <a:pt x="31" y="134"/>
                  <a:pt x="31" y="134"/>
                </a:cubicBezTo>
                <a:cubicBezTo>
                  <a:pt x="31" y="134"/>
                  <a:pt x="30" y="131"/>
                  <a:pt x="28" y="131"/>
                </a:cubicBezTo>
                <a:cubicBezTo>
                  <a:pt x="26" y="129"/>
                  <a:pt x="23" y="133"/>
                  <a:pt x="23" y="133"/>
                </a:cubicBezTo>
                <a:cubicBezTo>
                  <a:pt x="23" y="133"/>
                  <a:pt x="19" y="133"/>
                  <a:pt x="16" y="132"/>
                </a:cubicBezTo>
                <a:cubicBezTo>
                  <a:pt x="14" y="132"/>
                  <a:pt x="11" y="127"/>
                  <a:pt x="8" y="127"/>
                </a:cubicBezTo>
                <a:cubicBezTo>
                  <a:pt x="7" y="127"/>
                  <a:pt x="2" y="129"/>
                  <a:pt x="2" y="129"/>
                </a:cubicBezTo>
                <a:cubicBezTo>
                  <a:pt x="2" y="129"/>
                  <a:pt x="1" y="133"/>
                  <a:pt x="0" y="134"/>
                </a:cubicBezTo>
                <a:cubicBezTo>
                  <a:pt x="0" y="135"/>
                  <a:pt x="1" y="138"/>
                  <a:pt x="1" y="138"/>
                </a:cubicBezTo>
                <a:cubicBezTo>
                  <a:pt x="7" y="139"/>
                  <a:pt x="7" y="139"/>
                  <a:pt x="7" y="139"/>
                </a:cubicBezTo>
                <a:cubicBezTo>
                  <a:pt x="8" y="135"/>
                  <a:pt x="8" y="135"/>
                  <a:pt x="8" y="135"/>
                </a:cubicBezTo>
                <a:cubicBezTo>
                  <a:pt x="18" y="138"/>
                  <a:pt x="18" y="138"/>
                  <a:pt x="18" y="138"/>
                </a:cubicBezTo>
                <a:cubicBezTo>
                  <a:pt x="18" y="138"/>
                  <a:pt x="15" y="143"/>
                  <a:pt x="22" y="143"/>
                </a:cubicBezTo>
                <a:cubicBezTo>
                  <a:pt x="29" y="144"/>
                  <a:pt x="39" y="134"/>
                  <a:pt x="39" y="134"/>
                </a:cubicBezTo>
                <a:cubicBezTo>
                  <a:pt x="43" y="135"/>
                  <a:pt x="43" y="135"/>
                  <a:pt x="43" y="135"/>
                </a:cubicBezTo>
                <a:cubicBezTo>
                  <a:pt x="46" y="135"/>
                  <a:pt x="46" y="135"/>
                  <a:pt x="46" y="135"/>
                </a:cubicBezTo>
                <a:cubicBezTo>
                  <a:pt x="46" y="135"/>
                  <a:pt x="44" y="129"/>
                  <a:pt x="48" y="128"/>
                </a:cubicBezTo>
                <a:cubicBezTo>
                  <a:pt x="51" y="126"/>
                  <a:pt x="51" y="131"/>
                  <a:pt x="51" y="131"/>
                </a:cubicBezTo>
                <a:cubicBezTo>
                  <a:pt x="54" y="131"/>
                  <a:pt x="54" y="131"/>
                  <a:pt x="54" y="131"/>
                </a:cubicBezTo>
                <a:cubicBezTo>
                  <a:pt x="54" y="131"/>
                  <a:pt x="59" y="127"/>
                  <a:pt x="63" y="127"/>
                </a:cubicBezTo>
                <a:cubicBezTo>
                  <a:pt x="66" y="127"/>
                  <a:pt x="62" y="134"/>
                  <a:pt x="62" y="134"/>
                </a:cubicBezTo>
                <a:cubicBezTo>
                  <a:pt x="67" y="134"/>
                  <a:pt x="67" y="134"/>
                  <a:pt x="67" y="134"/>
                </a:cubicBezTo>
                <a:cubicBezTo>
                  <a:pt x="67" y="134"/>
                  <a:pt x="69" y="128"/>
                  <a:pt x="72" y="129"/>
                </a:cubicBezTo>
                <a:cubicBezTo>
                  <a:pt x="74" y="131"/>
                  <a:pt x="71" y="136"/>
                  <a:pt x="71" y="136"/>
                </a:cubicBezTo>
                <a:cubicBezTo>
                  <a:pt x="76" y="138"/>
                  <a:pt x="76" y="138"/>
                  <a:pt x="76" y="138"/>
                </a:cubicBezTo>
                <a:cubicBezTo>
                  <a:pt x="76" y="138"/>
                  <a:pt x="77" y="143"/>
                  <a:pt x="80" y="143"/>
                </a:cubicBezTo>
                <a:cubicBezTo>
                  <a:pt x="83" y="144"/>
                  <a:pt x="86" y="141"/>
                  <a:pt x="89" y="142"/>
                </a:cubicBezTo>
                <a:cubicBezTo>
                  <a:pt x="93" y="142"/>
                  <a:pt x="92" y="145"/>
                  <a:pt x="92" y="145"/>
                </a:cubicBezTo>
                <a:cubicBezTo>
                  <a:pt x="96" y="150"/>
                  <a:pt x="96" y="150"/>
                  <a:pt x="96" y="150"/>
                </a:cubicBezTo>
                <a:cubicBezTo>
                  <a:pt x="96" y="150"/>
                  <a:pt x="99" y="150"/>
                  <a:pt x="102" y="153"/>
                </a:cubicBezTo>
                <a:cubicBezTo>
                  <a:pt x="104" y="155"/>
                  <a:pt x="101" y="157"/>
                  <a:pt x="99" y="159"/>
                </a:cubicBezTo>
                <a:cubicBezTo>
                  <a:pt x="98" y="160"/>
                  <a:pt x="99" y="163"/>
                  <a:pt x="99" y="163"/>
                </a:cubicBezTo>
                <a:cubicBezTo>
                  <a:pt x="98" y="168"/>
                  <a:pt x="98" y="168"/>
                  <a:pt x="98" y="168"/>
                </a:cubicBezTo>
                <a:cubicBezTo>
                  <a:pt x="98" y="168"/>
                  <a:pt x="94" y="168"/>
                  <a:pt x="93" y="170"/>
                </a:cubicBezTo>
                <a:cubicBezTo>
                  <a:pt x="90" y="173"/>
                  <a:pt x="94" y="174"/>
                  <a:pt x="94" y="174"/>
                </a:cubicBezTo>
                <a:cubicBezTo>
                  <a:pt x="94" y="174"/>
                  <a:pt x="98" y="176"/>
                  <a:pt x="102" y="176"/>
                </a:cubicBezTo>
                <a:cubicBezTo>
                  <a:pt x="105" y="177"/>
                  <a:pt x="109" y="175"/>
                  <a:pt x="110" y="175"/>
                </a:cubicBezTo>
                <a:cubicBezTo>
                  <a:pt x="110" y="174"/>
                  <a:pt x="109" y="173"/>
                  <a:pt x="109" y="173"/>
                </a:cubicBezTo>
                <a:cubicBezTo>
                  <a:pt x="111" y="171"/>
                  <a:pt x="112" y="170"/>
                  <a:pt x="114" y="170"/>
                </a:cubicBezTo>
                <a:cubicBezTo>
                  <a:pt x="113" y="166"/>
                  <a:pt x="113" y="159"/>
                  <a:pt x="106" y="161"/>
                </a:cubicBezTo>
                <a:cubicBezTo>
                  <a:pt x="105" y="159"/>
                  <a:pt x="105" y="156"/>
                  <a:pt x="108" y="155"/>
                </a:cubicBezTo>
                <a:cubicBezTo>
                  <a:pt x="109" y="156"/>
                  <a:pt x="109" y="157"/>
                  <a:pt x="110" y="158"/>
                </a:cubicBezTo>
                <a:cubicBezTo>
                  <a:pt x="111" y="153"/>
                  <a:pt x="117" y="154"/>
                  <a:pt x="118" y="149"/>
                </a:cubicBezTo>
                <a:cubicBezTo>
                  <a:pt x="115" y="150"/>
                  <a:pt x="115" y="150"/>
                  <a:pt x="115" y="150"/>
                </a:cubicBezTo>
                <a:cubicBezTo>
                  <a:pt x="113" y="142"/>
                  <a:pt x="121" y="141"/>
                  <a:pt x="121" y="136"/>
                </a:cubicBezTo>
                <a:cubicBezTo>
                  <a:pt x="121" y="132"/>
                  <a:pt x="121" y="127"/>
                  <a:pt x="119" y="124"/>
                </a:cubicBezTo>
                <a:cubicBezTo>
                  <a:pt x="117" y="121"/>
                  <a:pt x="115" y="117"/>
                  <a:pt x="115" y="113"/>
                </a:cubicBezTo>
                <a:cubicBezTo>
                  <a:pt x="115" y="115"/>
                  <a:pt x="112" y="105"/>
                  <a:pt x="112" y="105"/>
                </a:cubicBezTo>
                <a:cubicBezTo>
                  <a:pt x="115" y="105"/>
                  <a:pt x="117" y="104"/>
                  <a:pt x="120" y="106"/>
                </a:cubicBezTo>
                <a:cubicBezTo>
                  <a:pt x="119" y="105"/>
                  <a:pt x="119" y="103"/>
                  <a:pt x="118" y="102"/>
                </a:cubicBezTo>
                <a:cubicBezTo>
                  <a:pt x="122" y="102"/>
                  <a:pt x="128" y="104"/>
                  <a:pt x="131" y="106"/>
                </a:cubicBezTo>
                <a:cubicBezTo>
                  <a:pt x="131" y="104"/>
                  <a:pt x="131" y="104"/>
                  <a:pt x="131" y="104"/>
                </a:cubicBezTo>
                <a:cubicBezTo>
                  <a:pt x="135" y="105"/>
                  <a:pt x="139" y="98"/>
                  <a:pt x="144" y="102"/>
                </a:cubicBezTo>
                <a:cubicBezTo>
                  <a:pt x="146" y="103"/>
                  <a:pt x="150" y="93"/>
                  <a:pt x="142" y="93"/>
                </a:cubicBezTo>
                <a:cubicBezTo>
                  <a:pt x="144" y="90"/>
                  <a:pt x="146" y="88"/>
                  <a:pt x="150" y="88"/>
                </a:cubicBezTo>
                <a:cubicBezTo>
                  <a:pt x="150" y="88"/>
                  <a:pt x="157" y="81"/>
                  <a:pt x="159" y="80"/>
                </a:cubicBezTo>
                <a:cubicBezTo>
                  <a:pt x="154" y="77"/>
                  <a:pt x="161" y="71"/>
                  <a:pt x="155" y="65"/>
                </a:cubicBezTo>
                <a:cubicBezTo>
                  <a:pt x="152" y="72"/>
                  <a:pt x="138" y="62"/>
                  <a:pt x="147" y="58"/>
                </a:cubicBezTo>
                <a:cubicBezTo>
                  <a:pt x="142" y="49"/>
                  <a:pt x="154" y="56"/>
                  <a:pt x="157" y="55"/>
                </a:cubicBezTo>
                <a:cubicBezTo>
                  <a:pt x="162" y="53"/>
                  <a:pt x="159" y="45"/>
                  <a:pt x="162" y="41"/>
                </a:cubicBezTo>
                <a:cubicBezTo>
                  <a:pt x="164" y="38"/>
                  <a:pt x="167" y="33"/>
                  <a:pt x="166" y="29"/>
                </a:cubicBezTo>
                <a:cubicBezTo>
                  <a:pt x="166" y="26"/>
                  <a:pt x="168" y="22"/>
                  <a:pt x="168" y="18"/>
                </a:cubicBezTo>
                <a:close/>
                <a:moveTo>
                  <a:pt x="77" y="26"/>
                </a:moveTo>
                <a:cubicBezTo>
                  <a:pt x="81" y="19"/>
                  <a:pt x="77" y="18"/>
                  <a:pt x="76" y="17"/>
                </a:cubicBezTo>
                <a:cubicBezTo>
                  <a:pt x="74" y="16"/>
                  <a:pt x="72" y="18"/>
                  <a:pt x="72" y="18"/>
                </a:cubicBezTo>
                <a:cubicBezTo>
                  <a:pt x="68" y="26"/>
                  <a:pt x="68" y="26"/>
                  <a:pt x="68" y="26"/>
                </a:cubicBezTo>
                <a:cubicBezTo>
                  <a:pt x="70" y="29"/>
                  <a:pt x="70" y="29"/>
                  <a:pt x="70" y="29"/>
                </a:cubicBezTo>
                <a:cubicBezTo>
                  <a:pt x="70" y="29"/>
                  <a:pt x="73" y="30"/>
                  <a:pt x="77" y="26"/>
                </a:cubicBezTo>
                <a:close/>
                <a:moveTo>
                  <a:pt x="22" y="110"/>
                </a:moveTo>
                <a:cubicBezTo>
                  <a:pt x="24" y="111"/>
                  <a:pt x="27" y="115"/>
                  <a:pt x="27" y="115"/>
                </a:cubicBezTo>
                <a:cubicBezTo>
                  <a:pt x="33" y="115"/>
                  <a:pt x="33" y="115"/>
                  <a:pt x="33" y="115"/>
                </a:cubicBezTo>
                <a:cubicBezTo>
                  <a:pt x="33" y="113"/>
                  <a:pt x="33" y="113"/>
                  <a:pt x="33" y="113"/>
                </a:cubicBezTo>
                <a:cubicBezTo>
                  <a:pt x="31" y="112"/>
                  <a:pt x="31" y="112"/>
                  <a:pt x="31" y="112"/>
                </a:cubicBezTo>
                <a:cubicBezTo>
                  <a:pt x="31" y="112"/>
                  <a:pt x="31" y="108"/>
                  <a:pt x="27" y="108"/>
                </a:cubicBezTo>
                <a:cubicBezTo>
                  <a:pt x="22" y="107"/>
                  <a:pt x="18" y="107"/>
                  <a:pt x="18" y="108"/>
                </a:cubicBezTo>
                <a:cubicBezTo>
                  <a:pt x="18" y="110"/>
                  <a:pt x="22" y="110"/>
                  <a:pt x="22" y="110"/>
                </a:cubicBezTo>
                <a:close/>
                <a:moveTo>
                  <a:pt x="23" y="119"/>
                </a:moveTo>
                <a:cubicBezTo>
                  <a:pt x="27" y="119"/>
                  <a:pt x="27" y="119"/>
                  <a:pt x="27" y="119"/>
                </a:cubicBezTo>
                <a:cubicBezTo>
                  <a:pt x="28" y="119"/>
                  <a:pt x="24" y="116"/>
                  <a:pt x="24" y="116"/>
                </a:cubicBezTo>
                <a:cubicBezTo>
                  <a:pt x="21" y="117"/>
                  <a:pt x="21" y="117"/>
                  <a:pt x="21" y="117"/>
                </a:cubicBezTo>
                <a:cubicBezTo>
                  <a:pt x="19" y="115"/>
                  <a:pt x="19" y="115"/>
                  <a:pt x="19" y="115"/>
                </a:cubicBezTo>
                <a:cubicBezTo>
                  <a:pt x="19" y="115"/>
                  <a:pt x="16" y="116"/>
                  <a:pt x="18" y="118"/>
                </a:cubicBezTo>
                <a:cubicBezTo>
                  <a:pt x="21" y="120"/>
                  <a:pt x="22" y="119"/>
                  <a:pt x="23" y="119"/>
                </a:cubicBezTo>
                <a:close/>
                <a:moveTo>
                  <a:pt x="27" y="105"/>
                </a:moveTo>
                <a:cubicBezTo>
                  <a:pt x="29" y="106"/>
                  <a:pt x="32" y="106"/>
                  <a:pt x="32" y="106"/>
                </a:cubicBezTo>
                <a:cubicBezTo>
                  <a:pt x="32" y="106"/>
                  <a:pt x="32" y="108"/>
                  <a:pt x="36" y="110"/>
                </a:cubicBezTo>
                <a:cubicBezTo>
                  <a:pt x="39" y="112"/>
                  <a:pt x="40" y="113"/>
                  <a:pt x="43" y="113"/>
                </a:cubicBezTo>
                <a:cubicBezTo>
                  <a:pt x="45" y="113"/>
                  <a:pt x="45" y="112"/>
                  <a:pt x="45" y="112"/>
                </a:cubicBezTo>
                <a:cubicBezTo>
                  <a:pt x="34" y="103"/>
                  <a:pt x="34" y="103"/>
                  <a:pt x="34" y="103"/>
                </a:cubicBezTo>
                <a:cubicBezTo>
                  <a:pt x="27" y="103"/>
                  <a:pt x="27" y="103"/>
                  <a:pt x="27" y="103"/>
                </a:cubicBezTo>
                <a:cubicBezTo>
                  <a:pt x="27" y="103"/>
                  <a:pt x="26" y="105"/>
                  <a:pt x="27" y="105"/>
                </a:cubicBezTo>
                <a:close/>
                <a:moveTo>
                  <a:pt x="82" y="13"/>
                </a:moveTo>
                <a:cubicBezTo>
                  <a:pt x="87" y="10"/>
                  <a:pt x="86" y="7"/>
                  <a:pt x="81" y="11"/>
                </a:cubicBezTo>
                <a:cubicBezTo>
                  <a:pt x="77" y="14"/>
                  <a:pt x="82" y="13"/>
                  <a:pt x="82" y="13"/>
                </a:cubicBezTo>
                <a:close/>
                <a:moveTo>
                  <a:pt x="90" y="9"/>
                </a:moveTo>
                <a:cubicBezTo>
                  <a:pt x="93" y="7"/>
                  <a:pt x="93" y="7"/>
                  <a:pt x="93" y="7"/>
                </a:cubicBezTo>
                <a:cubicBezTo>
                  <a:pt x="99" y="7"/>
                  <a:pt x="99" y="7"/>
                  <a:pt x="99" y="7"/>
                </a:cubicBezTo>
                <a:cubicBezTo>
                  <a:pt x="105" y="2"/>
                  <a:pt x="105" y="2"/>
                  <a:pt x="105" y="2"/>
                </a:cubicBezTo>
                <a:cubicBezTo>
                  <a:pt x="103" y="2"/>
                  <a:pt x="103" y="2"/>
                  <a:pt x="103" y="2"/>
                </a:cubicBezTo>
                <a:cubicBezTo>
                  <a:pt x="98" y="3"/>
                  <a:pt x="98" y="3"/>
                  <a:pt x="98" y="3"/>
                </a:cubicBezTo>
                <a:cubicBezTo>
                  <a:pt x="93" y="3"/>
                  <a:pt x="93" y="3"/>
                  <a:pt x="93" y="3"/>
                </a:cubicBezTo>
                <a:cubicBezTo>
                  <a:pt x="93" y="3"/>
                  <a:pt x="89" y="5"/>
                  <a:pt x="88" y="7"/>
                </a:cubicBezTo>
                <a:cubicBezTo>
                  <a:pt x="87" y="9"/>
                  <a:pt x="90" y="9"/>
                  <a:pt x="90" y="9"/>
                </a:cubicBezTo>
                <a:close/>
                <a:moveTo>
                  <a:pt x="115" y="5"/>
                </a:moveTo>
                <a:cubicBezTo>
                  <a:pt x="118" y="5"/>
                  <a:pt x="126" y="2"/>
                  <a:pt x="118" y="2"/>
                </a:cubicBezTo>
                <a:cubicBezTo>
                  <a:pt x="112" y="2"/>
                  <a:pt x="109" y="3"/>
                  <a:pt x="109" y="3"/>
                </a:cubicBezTo>
                <a:cubicBezTo>
                  <a:pt x="109" y="6"/>
                  <a:pt x="112" y="5"/>
                  <a:pt x="115" y="5"/>
                </a:cubicBezTo>
                <a:close/>
                <a:moveTo>
                  <a:pt x="136" y="2"/>
                </a:moveTo>
                <a:cubicBezTo>
                  <a:pt x="135" y="0"/>
                  <a:pt x="135" y="0"/>
                  <a:pt x="135" y="0"/>
                </a:cubicBezTo>
                <a:cubicBezTo>
                  <a:pt x="129" y="1"/>
                  <a:pt x="129" y="1"/>
                  <a:pt x="129" y="1"/>
                </a:cubicBezTo>
                <a:cubicBezTo>
                  <a:pt x="129" y="5"/>
                  <a:pt x="129" y="5"/>
                  <a:pt x="129" y="5"/>
                </a:cubicBezTo>
                <a:lnTo>
                  <a:pt x="136" y="2"/>
                </a:lnTo>
                <a:close/>
              </a:path>
            </a:pathLst>
          </a:custGeom>
          <a:solidFill>
            <a:srgbClr val="FFC000"/>
          </a:solidFill>
          <a:ln w="3175" cap="flat" cmpd="sng">
            <a:solidFill>
              <a:schemeClr val="bg1"/>
            </a:solidFill>
            <a:prstDash val="solid"/>
            <a:round/>
            <a:headEnd type="none" w="med" len="med"/>
            <a:tailEnd type="none" w="med" len="med"/>
          </a:ln>
          <a:effectLst/>
          <a:extLst/>
        </p:spPr>
        <p:txBody>
          <a:bodyPr/>
          <a:lstStyle/>
          <a:p>
            <a:pPr>
              <a:spcBef>
                <a:spcPct val="20000"/>
              </a:spcBef>
            </a:pPr>
            <a:endParaRPr lang="en-US" dirty="0"/>
          </a:p>
        </p:txBody>
      </p:sp>
      <p:sp>
        <p:nvSpPr>
          <p:cNvPr id="12" name="Freeform 12"/>
          <p:cNvSpPr>
            <a:spLocks/>
          </p:cNvSpPr>
          <p:nvPr/>
        </p:nvSpPr>
        <p:spPr bwMode="auto">
          <a:xfrm>
            <a:off x="5050163" y="3764362"/>
            <a:ext cx="294077" cy="252553"/>
          </a:xfrm>
          <a:custGeom>
            <a:avLst/>
            <a:gdLst>
              <a:gd name="T0" fmla="*/ 319980 w 160"/>
              <a:gd name="T1" fmla="*/ 135976 h 133"/>
              <a:gd name="T2" fmla="*/ 307181 w 160"/>
              <a:gd name="T3" fmla="*/ 104107 h 133"/>
              <a:gd name="T4" fmla="*/ 273050 w 160"/>
              <a:gd name="T5" fmla="*/ 101982 h 133"/>
              <a:gd name="T6" fmla="*/ 281582 w 160"/>
              <a:gd name="T7" fmla="*/ 89234 h 133"/>
              <a:gd name="T8" fmla="*/ 283716 w 160"/>
              <a:gd name="T9" fmla="*/ 70113 h 133"/>
              <a:gd name="T10" fmla="*/ 277316 w 160"/>
              <a:gd name="T11" fmla="*/ 50991 h 133"/>
              <a:gd name="T12" fmla="*/ 262384 w 160"/>
              <a:gd name="T13" fmla="*/ 33994 h 133"/>
              <a:gd name="T14" fmla="*/ 234652 w 160"/>
              <a:gd name="T15" fmla="*/ 25495 h 133"/>
              <a:gd name="T16" fmla="*/ 226119 w 160"/>
              <a:gd name="T17" fmla="*/ 6374 h 133"/>
              <a:gd name="T18" fmla="*/ 204787 w 160"/>
              <a:gd name="T19" fmla="*/ 16997 h 133"/>
              <a:gd name="T20" fmla="*/ 187722 w 160"/>
              <a:gd name="T21" fmla="*/ 10623 h 133"/>
              <a:gd name="T22" fmla="*/ 174922 w 160"/>
              <a:gd name="T23" fmla="*/ 4249 h 133"/>
              <a:gd name="T24" fmla="*/ 164256 w 160"/>
              <a:gd name="T25" fmla="*/ 19122 h 133"/>
              <a:gd name="T26" fmla="*/ 119459 w 160"/>
              <a:gd name="T27" fmla="*/ 36119 h 133"/>
              <a:gd name="T28" fmla="*/ 89594 w 160"/>
              <a:gd name="T29" fmla="*/ 19122 h 133"/>
              <a:gd name="T30" fmla="*/ 74662 w 160"/>
              <a:gd name="T31" fmla="*/ 25495 h 133"/>
              <a:gd name="T32" fmla="*/ 76795 w 160"/>
              <a:gd name="T33" fmla="*/ 10623 h 133"/>
              <a:gd name="T34" fmla="*/ 23465 w 160"/>
              <a:gd name="T35" fmla="*/ 31869 h 133"/>
              <a:gd name="T36" fmla="*/ 2133 w 160"/>
              <a:gd name="T37" fmla="*/ 53116 h 133"/>
              <a:gd name="T38" fmla="*/ 4266 w 160"/>
              <a:gd name="T39" fmla="*/ 61614 h 133"/>
              <a:gd name="T40" fmla="*/ 0 w 160"/>
              <a:gd name="T41" fmla="*/ 78611 h 133"/>
              <a:gd name="T42" fmla="*/ 17066 w 160"/>
              <a:gd name="T43" fmla="*/ 93483 h 133"/>
              <a:gd name="T44" fmla="*/ 31998 w 160"/>
              <a:gd name="T45" fmla="*/ 87110 h 133"/>
              <a:gd name="T46" fmla="*/ 53330 w 160"/>
              <a:gd name="T47" fmla="*/ 101982 h 133"/>
              <a:gd name="T48" fmla="*/ 59730 w 160"/>
              <a:gd name="T49" fmla="*/ 131727 h 133"/>
              <a:gd name="T50" fmla="*/ 87461 w 160"/>
              <a:gd name="T51" fmla="*/ 135976 h 133"/>
              <a:gd name="T52" fmla="*/ 104527 w 160"/>
              <a:gd name="T53" fmla="*/ 152973 h 133"/>
              <a:gd name="T54" fmla="*/ 123726 w 160"/>
              <a:gd name="T55" fmla="*/ 184842 h 133"/>
              <a:gd name="T56" fmla="*/ 127992 w 160"/>
              <a:gd name="T57" fmla="*/ 212462 h 133"/>
              <a:gd name="T58" fmla="*/ 155724 w 160"/>
              <a:gd name="T59" fmla="*/ 218836 h 133"/>
              <a:gd name="T60" fmla="*/ 170656 w 160"/>
              <a:gd name="T61" fmla="*/ 208213 h 133"/>
              <a:gd name="T62" fmla="*/ 183455 w 160"/>
              <a:gd name="T63" fmla="*/ 212462 h 133"/>
              <a:gd name="T64" fmla="*/ 183455 w 160"/>
              <a:gd name="T65" fmla="*/ 233709 h 133"/>
              <a:gd name="T66" fmla="*/ 202654 w 160"/>
              <a:gd name="T67" fmla="*/ 237958 h 133"/>
              <a:gd name="T68" fmla="*/ 228252 w 160"/>
              <a:gd name="T69" fmla="*/ 263453 h 133"/>
              <a:gd name="T70" fmla="*/ 275183 w 160"/>
              <a:gd name="T71" fmla="*/ 280450 h 133"/>
              <a:gd name="T72" fmla="*/ 273050 w 160"/>
              <a:gd name="T73" fmla="*/ 223086 h 133"/>
              <a:gd name="T74" fmla="*/ 294382 w 160"/>
              <a:gd name="T75" fmla="*/ 191216 h 133"/>
              <a:gd name="T76" fmla="*/ 319980 w 160"/>
              <a:gd name="T77" fmla="*/ 180593 h 133"/>
              <a:gd name="T78" fmla="*/ 332779 w 160"/>
              <a:gd name="T79" fmla="*/ 146599 h 1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0" h="133">
                <a:moveTo>
                  <a:pt x="156" y="69"/>
                </a:moveTo>
                <a:cubicBezTo>
                  <a:pt x="154" y="66"/>
                  <a:pt x="150" y="70"/>
                  <a:pt x="150" y="64"/>
                </a:cubicBezTo>
                <a:cubicBezTo>
                  <a:pt x="150" y="63"/>
                  <a:pt x="153" y="61"/>
                  <a:pt x="154" y="60"/>
                </a:cubicBezTo>
                <a:cubicBezTo>
                  <a:pt x="150" y="59"/>
                  <a:pt x="146" y="54"/>
                  <a:pt x="144" y="49"/>
                </a:cubicBezTo>
                <a:cubicBezTo>
                  <a:pt x="143" y="49"/>
                  <a:pt x="139" y="51"/>
                  <a:pt x="136" y="50"/>
                </a:cubicBezTo>
                <a:cubicBezTo>
                  <a:pt x="132" y="50"/>
                  <a:pt x="128" y="48"/>
                  <a:pt x="128" y="48"/>
                </a:cubicBezTo>
                <a:cubicBezTo>
                  <a:pt x="128" y="48"/>
                  <a:pt x="124" y="47"/>
                  <a:pt x="127" y="44"/>
                </a:cubicBezTo>
                <a:cubicBezTo>
                  <a:pt x="128" y="42"/>
                  <a:pt x="132" y="42"/>
                  <a:pt x="132" y="42"/>
                </a:cubicBezTo>
                <a:cubicBezTo>
                  <a:pt x="133" y="37"/>
                  <a:pt x="133" y="37"/>
                  <a:pt x="133" y="37"/>
                </a:cubicBezTo>
                <a:cubicBezTo>
                  <a:pt x="133" y="37"/>
                  <a:pt x="132" y="34"/>
                  <a:pt x="133" y="33"/>
                </a:cubicBezTo>
                <a:cubicBezTo>
                  <a:pt x="135" y="31"/>
                  <a:pt x="138" y="29"/>
                  <a:pt x="136" y="27"/>
                </a:cubicBezTo>
                <a:cubicBezTo>
                  <a:pt x="133" y="24"/>
                  <a:pt x="130" y="24"/>
                  <a:pt x="130" y="24"/>
                </a:cubicBezTo>
                <a:cubicBezTo>
                  <a:pt x="126" y="19"/>
                  <a:pt x="126" y="19"/>
                  <a:pt x="126" y="19"/>
                </a:cubicBezTo>
                <a:cubicBezTo>
                  <a:pt x="126" y="19"/>
                  <a:pt x="127" y="16"/>
                  <a:pt x="123" y="16"/>
                </a:cubicBezTo>
                <a:cubicBezTo>
                  <a:pt x="120" y="15"/>
                  <a:pt x="117" y="18"/>
                  <a:pt x="114" y="17"/>
                </a:cubicBezTo>
                <a:cubicBezTo>
                  <a:pt x="111" y="17"/>
                  <a:pt x="110" y="12"/>
                  <a:pt x="110" y="12"/>
                </a:cubicBezTo>
                <a:cubicBezTo>
                  <a:pt x="105" y="10"/>
                  <a:pt x="105" y="10"/>
                  <a:pt x="105" y="10"/>
                </a:cubicBezTo>
                <a:cubicBezTo>
                  <a:pt x="105" y="10"/>
                  <a:pt x="108" y="5"/>
                  <a:pt x="106" y="3"/>
                </a:cubicBezTo>
                <a:cubicBezTo>
                  <a:pt x="103" y="2"/>
                  <a:pt x="101" y="8"/>
                  <a:pt x="101" y="8"/>
                </a:cubicBezTo>
                <a:cubicBezTo>
                  <a:pt x="96" y="8"/>
                  <a:pt x="96" y="8"/>
                  <a:pt x="96" y="8"/>
                </a:cubicBezTo>
                <a:cubicBezTo>
                  <a:pt x="96" y="8"/>
                  <a:pt x="100" y="1"/>
                  <a:pt x="97" y="1"/>
                </a:cubicBezTo>
                <a:cubicBezTo>
                  <a:pt x="93" y="1"/>
                  <a:pt x="88" y="5"/>
                  <a:pt x="88" y="5"/>
                </a:cubicBezTo>
                <a:cubicBezTo>
                  <a:pt x="85" y="5"/>
                  <a:pt x="85" y="5"/>
                  <a:pt x="85" y="5"/>
                </a:cubicBezTo>
                <a:cubicBezTo>
                  <a:pt x="85" y="5"/>
                  <a:pt x="85" y="0"/>
                  <a:pt x="82" y="2"/>
                </a:cubicBezTo>
                <a:cubicBezTo>
                  <a:pt x="78" y="3"/>
                  <a:pt x="80" y="9"/>
                  <a:pt x="80" y="9"/>
                </a:cubicBezTo>
                <a:cubicBezTo>
                  <a:pt x="77" y="9"/>
                  <a:pt x="77" y="9"/>
                  <a:pt x="77" y="9"/>
                </a:cubicBezTo>
                <a:cubicBezTo>
                  <a:pt x="73" y="8"/>
                  <a:pt x="73" y="8"/>
                  <a:pt x="73" y="8"/>
                </a:cubicBezTo>
                <a:cubicBezTo>
                  <a:pt x="73" y="8"/>
                  <a:pt x="63" y="18"/>
                  <a:pt x="56" y="17"/>
                </a:cubicBezTo>
                <a:cubicBezTo>
                  <a:pt x="49" y="17"/>
                  <a:pt x="52" y="12"/>
                  <a:pt x="52" y="12"/>
                </a:cubicBezTo>
                <a:cubicBezTo>
                  <a:pt x="42" y="9"/>
                  <a:pt x="42" y="9"/>
                  <a:pt x="42" y="9"/>
                </a:cubicBezTo>
                <a:cubicBezTo>
                  <a:pt x="41" y="13"/>
                  <a:pt x="41" y="13"/>
                  <a:pt x="41" y="13"/>
                </a:cubicBezTo>
                <a:cubicBezTo>
                  <a:pt x="35" y="12"/>
                  <a:pt x="35" y="12"/>
                  <a:pt x="35" y="12"/>
                </a:cubicBezTo>
                <a:cubicBezTo>
                  <a:pt x="35" y="12"/>
                  <a:pt x="34" y="9"/>
                  <a:pt x="34" y="8"/>
                </a:cubicBezTo>
                <a:cubicBezTo>
                  <a:pt x="35" y="7"/>
                  <a:pt x="35" y="6"/>
                  <a:pt x="36" y="5"/>
                </a:cubicBezTo>
                <a:cubicBezTo>
                  <a:pt x="34" y="5"/>
                  <a:pt x="31" y="5"/>
                  <a:pt x="24" y="7"/>
                </a:cubicBezTo>
                <a:cubicBezTo>
                  <a:pt x="16" y="11"/>
                  <a:pt x="14" y="13"/>
                  <a:pt x="11" y="15"/>
                </a:cubicBezTo>
                <a:cubicBezTo>
                  <a:pt x="7" y="16"/>
                  <a:pt x="1" y="18"/>
                  <a:pt x="1" y="18"/>
                </a:cubicBezTo>
                <a:cubicBezTo>
                  <a:pt x="1" y="25"/>
                  <a:pt x="1" y="25"/>
                  <a:pt x="1" y="25"/>
                </a:cubicBezTo>
                <a:cubicBezTo>
                  <a:pt x="2" y="25"/>
                  <a:pt x="2" y="25"/>
                  <a:pt x="2" y="25"/>
                </a:cubicBezTo>
                <a:cubicBezTo>
                  <a:pt x="2" y="29"/>
                  <a:pt x="2" y="29"/>
                  <a:pt x="2" y="29"/>
                </a:cubicBezTo>
                <a:cubicBezTo>
                  <a:pt x="1" y="30"/>
                  <a:pt x="1" y="30"/>
                  <a:pt x="1" y="30"/>
                </a:cubicBezTo>
                <a:cubicBezTo>
                  <a:pt x="0" y="37"/>
                  <a:pt x="0" y="37"/>
                  <a:pt x="0" y="37"/>
                </a:cubicBezTo>
                <a:cubicBezTo>
                  <a:pt x="0" y="37"/>
                  <a:pt x="1" y="35"/>
                  <a:pt x="3" y="37"/>
                </a:cubicBezTo>
                <a:cubicBezTo>
                  <a:pt x="6" y="38"/>
                  <a:pt x="8" y="44"/>
                  <a:pt x="8" y="44"/>
                </a:cubicBezTo>
                <a:cubicBezTo>
                  <a:pt x="12" y="45"/>
                  <a:pt x="12" y="45"/>
                  <a:pt x="12" y="45"/>
                </a:cubicBezTo>
                <a:cubicBezTo>
                  <a:pt x="12" y="45"/>
                  <a:pt x="13" y="41"/>
                  <a:pt x="15" y="41"/>
                </a:cubicBezTo>
                <a:cubicBezTo>
                  <a:pt x="22" y="41"/>
                  <a:pt x="22" y="41"/>
                  <a:pt x="22" y="41"/>
                </a:cubicBezTo>
                <a:cubicBezTo>
                  <a:pt x="25" y="48"/>
                  <a:pt x="25" y="48"/>
                  <a:pt x="25" y="48"/>
                </a:cubicBezTo>
                <a:cubicBezTo>
                  <a:pt x="25" y="59"/>
                  <a:pt x="25" y="59"/>
                  <a:pt x="25" y="59"/>
                </a:cubicBezTo>
                <a:cubicBezTo>
                  <a:pt x="28" y="62"/>
                  <a:pt x="28" y="62"/>
                  <a:pt x="28" y="62"/>
                </a:cubicBezTo>
                <a:cubicBezTo>
                  <a:pt x="35" y="59"/>
                  <a:pt x="35" y="59"/>
                  <a:pt x="35" y="59"/>
                </a:cubicBezTo>
                <a:cubicBezTo>
                  <a:pt x="41" y="64"/>
                  <a:pt x="41" y="64"/>
                  <a:pt x="41" y="64"/>
                </a:cubicBezTo>
                <a:cubicBezTo>
                  <a:pt x="41" y="64"/>
                  <a:pt x="38" y="77"/>
                  <a:pt x="40" y="76"/>
                </a:cubicBezTo>
                <a:cubicBezTo>
                  <a:pt x="44" y="76"/>
                  <a:pt x="44" y="71"/>
                  <a:pt x="49" y="72"/>
                </a:cubicBezTo>
                <a:cubicBezTo>
                  <a:pt x="53" y="73"/>
                  <a:pt x="61" y="74"/>
                  <a:pt x="61" y="78"/>
                </a:cubicBezTo>
                <a:cubicBezTo>
                  <a:pt x="61" y="84"/>
                  <a:pt x="58" y="87"/>
                  <a:pt x="58" y="87"/>
                </a:cubicBezTo>
                <a:cubicBezTo>
                  <a:pt x="62" y="91"/>
                  <a:pt x="62" y="91"/>
                  <a:pt x="62" y="91"/>
                </a:cubicBezTo>
                <a:cubicBezTo>
                  <a:pt x="62" y="91"/>
                  <a:pt x="53" y="97"/>
                  <a:pt x="60" y="100"/>
                </a:cubicBezTo>
                <a:cubicBezTo>
                  <a:pt x="65" y="102"/>
                  <a:pt x="70" y="100"/>
                  <a:pt x="70" y="100"/>
                </a:cubicBezTo>
                <a:cubicBezTo>
                  <a:pt x="73" y="103"/>
                  <a:pt x="73" y="103"/>
                  <a:pt x="73" y="103"/>
                </a:cubicBezTo>
                <a:cubicBezTo>
                  <a:pt x="77" y="100"/>
                  <a:pt x="77" y="100"/>
                  <a:pt x="77" y="100"/>
                </a:cubicBezTo>
                <a:cubicBezTo>
                  <a:pt x="80" y="98"/>
                  <a:pt x="80" y="98"/>
                  <a:pt x="80" y="98"/>
                </a:cubicBezTo>
                <a:cubicBezTo>
                  <a:pt x="80" y="98"/>
                  <a:pt x="86" y="85"/>
                  <a:pt x="89" y="88"/>
                </a:cubicBezTo>
                <a:cubicBezTo>
                  <a:pt x="93" y="91"/>
                  <a:pt x="86" y="100"/>
                  <a:pt x="86" y="100"/>
                </a:cubicBezTo>
                <a:cubicBezTo>
                  <a:pt x="86" y="100"/>
                  <a:pt x="88" y="100"/>
                  <a:pt x="88" y="103"/>
                </a:cubicBezTo>
                <a:cubicBezTo>
                  <a:pt x="89" y="105"/>
                  <a:pt x="86" y="110"/>
                  <a:pt x="86" y="110"/>
                </a:cubicBezTo>
                <a:cubicBezTo>
                  <a:pt x="88" y="112"/>
                  <a:pt x="88" y="112"/>
                  <a:pt x="88" y="112"/>
                </a:cubicBezTo>
                <a:cubicBezTo>
                  <a:pt x="95" y="112"/>
                  <a:pt x="95" y="112"/>
                  <a:pt x="95" y="112"/>
                </a:cubicBezTo>
                <a:cubicBezTo>
                  <a:pt x="107" y="122"/>
                  <a:pt x="107" y="122"/>
                  <a:pt x="107" y="122"/>
                </a:cubicBezTo>
                <a:cubicBezTo>
                  <a:pt x="107" y="124"/>
                  <a:pt x="107" y="124"/>
                  <a:pt x="107" y="124"/>
                </a:cubicBezTo>
                <a:cubicBezTo>
                  <a:pt x="114" y="133"/>
                  <a:pt x="114" y="133"/>
                  <a:pt x="114" y="133"/>
                </a:cubicBezTo>
                <a:cubicBezTo>
                  <a:pt x="129" y="132"/>
                  <a:pt x="129" y="132"/>
                  <a:pt x="129" y="132"/>
                </a:cubicBezTo>
                <a:cubicBezTo>
                  <a:pt x="132" y="124"/>
                  <a:pt x="132" y="124"/>
                  <a:pt x="132" y="124"/>
                </a:cubicBezTo>
                <a:cubicBezTo>
                  <a:pt x="128" y="105"/>
                  <a:pt x="128" y="105"/>
                  <a:pt x="128" y="105"/>
                </a:cubicBezTo>
                <a:cubicBezTo>
                  <a:pt x="131" y="104"/>
                  <a:pt x="131" y="104"/>
                  <a:pt x="131" y="104"/>
                </a:cubicBezTo>
                <a:cubicBezTo>
                  <a:pt x="138" y="90"/>
                  <a:pt x="138" y="90"/>
                  <a:pt x="138" y="90"/>
                </a:cubicBezTo>
                <a:cubicBezTo>
                  <a:pt x="147" y="92"/>
                  <a:pt x="147" y="92"/>
                  <a:pt x="147" y="92"/>
                </a:cubicBezTo>
                <a:cubicBezTo>
                  <a:pt x="148" y="89"/>
                  <a:pt x="148" y="87"/>
                  <a:pt x="150" y="85"/>
                </a:cubicBezTo>
                <a:cubicBezTo>
                  <a:pt x="152" y="82"/>
                  <a:pt x="157" y="81"/>
                  <a:pt x="159" y="80"/>
                </a:cubicBezTo>
                <a:cubicBezTo>
                  <a:pt x="160" y="78"/>
                  <a:pt x="157" y="70"/>
                  <a:pt x="156" y="69"/>
                </a:cubicBezTo>
                <a:close/>
              </a:path>
            </a:pathLst>
          </a:custGeom>
          <a:solidFill>
            <a:srgbClr val="FFC000"/>
          </a:solidFill>
          <a:ln w="3175" cap="flat" cmpd="sng">
            <a:solidFill>
              <a:schemeClr val="bg1"/>
            </a:solidFill>
            <a:prstDash val="solid"/>
            <a:round/>
            <a:headEnd type="none" w="med" len="med"/>
            <a:tailEnd type="none" w="med" len="med"/>
          </a:ln>
          <a:effectLst/>
          <a:extLst/>
        </p:spPr>
        <p:txBody>
          <a:bodyPr/>
          <a:lstStyle/>
          <a:p>
            <a:pPr>
              <a:spcBef>
                <a:spcPct val="20000"/>
              </a:spcBef>
            </a:pPr>
            <a:endParaRPr lang="en-US" dirty="0"/>
          </a:p>
        </p:txBody>
      </p:sp>
      <p:sp>
        <p:nvSpPr>
          <p:cNvPr id="13" name="Freeform 13"/>
          <p:cNvSpPr>
            <a:spLocks/>
          </p:cNvSpPr>
          <p:nvPr/>
        </p:nvSpPr>
        <p:spPr bwMode="auto">
          <a:xfrm>
            <a:off x="5285425" y="3936041"/>
            <a:ext cx="64286" cy="95063"/>
          </a:xfrm>
          <a:custGeom>
            <a:avLst/>
            <a:gdLst>
              <a:gd name="T0" fmla="*/ 72480 w 35"/>
              <a:gd name="T1" fmla="*/ 63818 h 50"/>
              <a:gd name="T2" fmla="*/ 59690 w 35"/>
              <a:gd name="T3" fmla="*/ 44672 h 50"/>
              <a:gd name="T4" fmla="*/ 40504 w 35"/>
              <a:gd name="T5" fmla="*/ 10636 h 50"/>
              <a:gd name="T6" fmla="*/ 40504 w 35"/>
              <a:gd name="T7" fmla="*/ 4255 h 50"/>
              <a:gd name="T8" fmla="*/ 21318 w 35"/>
              <a:gd name="T9" fmla="*/ 0 h 50"/>
              <a:gd name="T10" fmla="*/ 6395 w 35"/>
              <a:gd name="T11" fmla="*/ 29782 h 50"/>
              <a:gd name="T12" fmla="*/ 0 w 35"/>
              <a:gd name="T13" fmla="*/ 31909 h 50"/>
              <a:gd name="T14" fmla="*/ 8527 w 35"/>
              <a:gd name="T15" fmla="*/ 72327 h 50"/>
              <a:gd name="T16" fmla="*/ 2132 w 35"/>
              <a:gd name="T17" fmla="*/ 89345 h 50"/>
              <a:gd name="T18" fmla="*/ 0 w 35"/>
              <a:gd name="T19" fmla="*/ 89345 h 50"/>
              <a:gd name="T20" fmla="*/ 10659 w 35"/>
              <a:gd name="T21" fmla="*/ 93599 h 50"/>
              <a:gd name="T22" fmla="*/ 21318 w 35"/>
              <a:gd name="T23" fmla="*/ 104236 h 50"/>
              <a:gd name="T24" fmla="*/ 38372 w 35"/>
              <a:gd name="T25" fmla="*/ 95727 h 50"/>
              <a:gd name="T26" fmla="*/ 49031 w 35"/>
              <a:gd name="T27" fmla="*/ 99981 h 50"/>
              <a:gd name="T28" fmla="*/ 57558 w 35"/>
              <a:gd name="T29" fmla="*/ 97854 h 50"/>
              <a:gd name="T30" fmla="*/ 55426 w 35"/>
              <a:gd name="T31" fmla="*/ 91472 h 50"/>
              <a:gd name="T32" fmla="*/ 57558 w 35"/>
              <a:gd name="T33" fmla="*/ 78709 h 50"/>
              <a:gd name="T34" fmla="*/ 72480 w 35"/>
              <a:gd name="T35" fmla="*/ 63818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50">
                <a:moveTo>
                  <a:pt x="34" y="30"/>
                </a:moveTo>
                <a:cubicBezTo>
                  <a:pt x="35" y="22"/>
                  <a:pt x="29" y="26"/>
                  <a:pt x="28" y="21"/>
                </a:cubicBezTo>
                <a:cubicBezTo>
                  <a:pt x="23" y="22"/>
                  <a:pt x="19" y="12"/>
                  <a:pt x="19" y="5"/>
                </a:cubicBezTo>
                <a:cubicBezTo>
                  <a:pt x="19" y="2"/>
                  <a:pt x="19" y="2"/>
                  <a:pt x="19" y="2"/>
                </a:cubicBezTo>
                <a:cubicBezTo>
                  <a:pt x="10" y="0"/>
                  <a:pt x="10" y="0"/>
                  <a:pt x="10" y="0"/>
                </a:cubicBezTo>
                <a:cubicBezTo>
                  <a:pt x="3" y="14"/>
                  <a:pt x="3" y="14"/>
                  <a:pt x="3" y="14"/>
                </a:cubicBezTo>
                <a:cubicBezTo>
                  <a:pt x="0" y="15"/>
                  <a:pt x="0" y="15"/>
                  <a:pt x="0" y="15"/>
                </a:cubicBezTo>
                <a:cubicBezTo>
                  <a:pt x="4" y="34"/>
                  <a:pt x="4" y="34"/>
                  <a:pt x="4" y="34"/>
                </a:cubicBezTo>
                <a:cubicBezTo>
                  <a:pt x="1" y="42"/>
                  <a:pt x="1" y="42"/>
                  <a:pt x="1" y="42"/>
                </a:cubicBezTo>
                <a:cubicBezTo>
                  <a:pt x="0" y="42"/>
                  <a:pt x="0" y="42"/>
                  <a:pt x="0" y="42"/>
                </a:cubicBezTo>
                <a:cubicBezTo>
                  <a:pt x="5" y="44"/>
                  <a:pt x="5" y="44"/>
                  <a:pt x="5" y="44"/>
                </a:cubicBezTo>
                <a:cubicBezTo>
                  <a:pt x="5" y="44"/>
                  <a:pt x="5" y="50"/>
                  <a:pt x="10" y="49"/>
                </a:cubicBezTo>
                <a:cubicBezTo>
                  <a:pt x="17" y="49"/>
                  <a:pt x="15" y="44"/>
                  <a:pt x="18" y="45"/>
                </a:cubicBezTo>
                <a:cubicBezTo>
                  <a:pt x="21" y="45"/>
                  <a:pt x="21" y="47"/>
                  <a:pt x="23" y="47"/>
                </a:cubicBezTo>
                <a:cubicBezTo>
                  <a:pt x="24" y="47"/>
                  <a:pt x="25" y="47"/>
                  <a:pt x="27" y="46"/>
                </a:cubicBezTo>
                <a:cubicBezTo>
                  <a:pt x="26" y="46"/>
                  <a:pt x="26" y="45"/>
                  <a:pt x="26" y="43"/>
                </a:cubicBezTo>
                <a:cubicBezTo>
                  <a:pt x="26" y="41"/>
                  <a:pt x="25" y="38"/>
                  <a:pt x="27" y="37"/>
                </a:cubicBezTo>
                <a:cubicBezTo>
                  <a:pt x="28" y="36"/>
                  <a:pt x="33" y="31"/>
                  <a:pt x="34" y="30"/>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pPr>
              <a:spcBef>
                <a:spcPct val="20000"/>
              </a:spcBef>
            </a:pPr>
            <a:endParaRPr lang="en-US" dirty="0"/>
          </a:p>
        </p:txBody>
      </p:sp>
      <p:sp>
        <p:nvSpPr>
          <p:cNvPr id="14" name="Freeform 14"/>
          <p:cNvSpPr>
            <a:spLocks/>
          </p:cNvSpPr>
          <p:nvPr/>
        </p:nvSpPr>
        <p:spPr bwMode="auto">
          <a:xfrm>
            <a:off x="5780570" y="3826791"/>
            <a:ext cx="541650" cy="317820"/>
          </a:xfrm>
          <a:custGeom>
            <a:avLst/>
            <a:gdLst>
              <a:gd name="T0" fmla="*/ 282 w 295"/>
              <a:gd name="T1" fmla="*/ 79 h 167"/>
              <a:gd name="T2" fmla="*/ 269 w 295"/>
              <a:gd name="T3" fmla="*/ 64 h 167"/>
              <a:gd name="T4" fmla="*/ 252 w 295"/>
              <a:gd name="T5" fmla="*/ 63 h 167"/>
              <a:gd name="T6" fmla="*/ 243 w 295"/>
              <a:gd name="T7" fmla="*/ 58 h 167"/>
              <a:gd name="T8" fmla="*/ 243 w 295"/>
              <a:gd name="T9" fmla="*/ 48 h 167"/>
              <a:gd name="T10" fmla="*/ 227 w 295"/>
              <a:gd name="T11" fmla="*/ 48 h 167"/>
              <a:gd name="T12" fmla="*/ 204 w 295"/>
              <a:gd name="T13" fmla="*/ 37 h 167"/>
              <a:gd name="T14" fmla="*/ 211 w 295"/>
              <a:gd name="T15" fmla="*/ 46 h 167"/>
              <a:gd name="T16" fmla="*/ 207 w 295"/>
              <a:gd name="T17" fmla="*/ 51 h 167"/>
              <a:gd name="T18" fmla="*/ 191 w 295"/>
              <a:gd name="T19" fmla="*/ 58 h 167"/>
              <a:gd name="T20" fmla="*/ 175 w 295"/>
              <a:gd name="T21" fmla="*/ 41 h 167"/>
              <a:gd name="T22" fmla="*/ 179 w 295"/>
              <a:gd name="T23" fmla="*/ 25 h 167"/>
              <a:gd name="T24" fmla="*/ 165 w 295"/>
              <a:gd name="T25" fmla="*/ 25 h 167"/>
              <a:gd name="T26" fmla="*/ 143 w 295"/>
              <a:gd name="T27" fmla="*/ 22 h 167"/>
              <a:gd name="T28" fmla="*/ 137 w 295"/>
              <a:gd name="T29" fmla="*/ 7 h 167"/>
              <a:gd name="T30" fmla="*/ 121 w 295"/>
              <a:gd name="T31" fmla="*/ 8 h 167"/>
              <a:gd name="T32" fmla="*/ 121 w 295"/>
              <a:gd name="T33" fmla="*/ 13 h 167"/>
              <a:gd name="T34" fmla="*/ 110 w 295"/>
              <a:gd name="T35" fmla="*/ 14 h 167"/>
              <a:gd name="T36" fmla="*/ 101 w 295"/>
              <a:gd name="T37" fmla="*/ 9 h 167"/>
              <a:gd name="T38" fmla="*/ 89 w 295"/>
              <a:gd name="T39" fmla="*/ 5 h 167"/>
              <a:gd name="T40" fmla="*/ 89 w 295"/>
              <a:gd name="T41" fmla="*/ 12 h 167"/>
              <a:gd name="T42" fmla="*/ 64 w 295"/>
              <a:gd name="T43" fmla="*/ 23 h 167"/>
              <a:gd name="T44" fmla="*/ 47 w 295"/>
              <a:gd name="T45" fmla="*/ 37 h 167"/>
              <a:gd name="T46" fmla="*/ 30 w 295"/>
              <a:gd name="T47" fmla="*/ 44 h 167"/>
              <a:gd name="T48" fmla="*/ 16 w 295"/>
              <a:gd name="T49" fmla="*/ 49 h 167"/>
              <a:gd name="T50" fmla="*/ 2 w 295"/>
              <a:gd name="T51" fmla="*/ 52 h 167"/>
              <a:gd name="T52" fmla="*/ 7 w 295"/>
              <a:gd name="T53" fmla="*/ 67 h 167"/>
              <a:gd name="T54" fmla="*/ 19 w 295"/>
              <a:gd name="T55" fmla="*/ 77 h 167"/>
              <a:gd name="T56" fmla="*/ 14 w 295"/>
              <a:gd name="T57" fmla="*/ 88 h 167"/>
              <a:gd name="T58" fmla="*/ 23 w 295"/>
              <a:gd name="T59" fmla="*/ 103 h 167"/>
              <a:gd name="T60" fmla="*/ 50 w 295"/>
              <a:gd name="T61" fmla="*/ 130 h 167"/>
              <a:gd name="T62" fmla="*/ 69 w 295"/>
              <a:gd name="T63" fmla="*/ 141 h 167"/>
              <a:gd name="T64" fmla="*/ 81 w 295"/>
              <a:gd name="T65" fmla="*/ 153 h 167"/>
              <a:gd name="T66" fmla="*/ 89 w 295"/>
              <a:gd name="T67" fmla="*/ 161 h 167"/>
              <a:gd name="T68" fmla="*/ 91 w 295"/>
              <a:gd name="T69" fmla="*/ 165 h 167"/>
              <a:gd name="T70" fmla="*/ 106 w 295"/>
              <a:gd name="T71" fmla="*/ 161 h 167"/>
              <a:gd name="T72" fmla="*/ 112 w 295"/>
              <a:gd name="T73" fmla="*/ 162 h 167"/>
              <a:gd name="T74" fmla="*/ 116 w 295"/>
              <a:gd name="T75" fmla="*/ 156 h 167"/>
              <a:gd name="T76" fmla="*/ 128 w 295"/>
              <a:gd name="T77" fmla="*/ 153 h 167"/>
              <a:gd name="T78" fmla="*/ 135 w 295"/>
              <a:gd name="T79" fmla="*/ 136 h 167"/>
              <a:gd name="T80" fmla="*/ 143 w 295"/>
              <a:gd name="T81" fmla="*/ 136 h 167"/>
              <a:gd name="T82" fmla="*/ 161 w 295"/>
              <a:gd name="T83" fmla="*/ 143 h 167"/>
              <a:gd name="T84" fmla="*/ 177 w 295"/>
              <a:gd name="T85" fmla="*/ 150 h 167"/>
              <a:gd name="T86" fmla="*/ 193 w 295"/>
              <a:gd name="T87" fmla="*/ 144 h 167"/>
              <a:gd name="T88" fmla="*/ 206 w 295"/>
              <a:gd name="T89" fmla="*/ 150 h 167"/>
              <a:gd name="T90" fmla="*/ 216 w 295"/>
              <a:gd name="T91" fmla="*/ 152 h 167"/>
              <a:gd name="T92" fmla="*/ 242 w 295"/>
              <a:gd name="T93" fmla="*/ 141 h 167"/>
              <a:gd name="T94" fmla="*/ 256 w 295"/>
              <a:gd name="T95" fmla="*/ 126 h 167"/>
              <a:gd name="T96" fmla="*/ 266 w 295"/>
              <a:gd name="T97" fmla="*/ 107 h 167"/>
              <a:gd name="T98" fmla="*/ 281 w 295"/>
              <a:gd name="T99" fmla="*/ 92 h 167"/>
              <a:gd name="T100" fmla="*/ 295 w 295"/>
              <a:gd name="T101" fmla="*/ 9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5" h="167">
                <a:moveTo>
                  <a:pt x="291" y="79"/>
                </a:moveTo>
                <a:cubicBezTo>
                  <a:pt x="282" y="79"/>
                  <a:pt x="282" y="79"/>
                  <a:pt x="282" y="79"/>
                </a:cubicBezTo>
                <a:cubicBezTo>
                  <a:pt x="279" y="67"/>
                  <a:pt x="279" y="67"/>
                  <a:pt x="279" y="67"/>
                </a:cubicBezTo>
                <a:cubicBezTo>
                  <a:pt x="269" y="64"/>
                  <a:pt x="269" y="64"/>
                  <a:pt x="269" y="64"/>
                </a:cubicBezTo>
                <a:cubicBezTo>
                  <a:pt x="253" y="59"/>
                  <a:pt x="253" y="59"/>
                  <a:pt x="253" y="59"/>
                </a:cubicBezTo>
                <a:cubicBezTo>
                  <a:pt x="252" y="63"/>
                  <a:pt x="252" y="63"/>
                  <a:pt x="252" y="63"/>
                </a:cubicBezTo>
                <a:cubicBezTo>
                  <a:pt x="247" y="65"/>
                  <a:pt x="247" y="65"/>
                  <a:pt x="247" y="65"/>
                </a:cubicBezTo>
                <a:cubicBezTo>
                  <a:pt x="247" y="65"/>
                  <a:pt x="245" y="59"/>
                  <a:pt x="243" y="58"/>
                </a:cubicBezTo>
                <a:cubicBezTo>
                  <a:pt x="242" y="57"/>
                  <a:pt x="239" y="53"/>
                  <a:pt x="239" y="53"/>
                </a:cubicBezTo>
                <a:cubicBezTo>
                  <a:pt x="243" y="48"/>
                  <a:pt x="243" y="48"/>
                  <a:pt x="243" y="48"/>
                </a:cubicBezTo>
                <a:cubicBezTo>
                  <a:pt x="239" y="43"/>
                  <a:pt x="239" y="43"/>
                  <a:pt x="239" y="43"/>
                </a:cubicBezTo>
                <a:cubicBezTo>
                  <a:pt x="227" y="48"/>
                  <a:pt x="227" y="48"/>
                  <a:pt x="227" y="48"/>
                </a:cubicBezTo>
                <a:cubicBezTo>
                  <a:pt x="227" y="48"/>
                  <a:pt x="223" y="43"/>
                  <a:pt x="217" y="41"/>
                </a:cubicBezTo>
                <a:cubicBezTo>
                  <a:pt x="211" y="39"/>
                  <a:pt x="204" y="37"/>
                  <a:pt x="204" y="37"/>
                </a:cubicBezTo>
                <a:cubicBezTo>
                  <a:pt x="205" y="43"/>
                  <a:pt x="205" y="43"/>
                  <a:pt x="205" y="43"/>
                </a:cubicBezTo>
                <a:cubicBezTo>
                  <a:pt x="205" y="43"/>
                  <a:pt x="209" y="46"/>
                  <a:pt x="211" y="46"/>
                </a:cubicBezTo>
                <a:cubicBezTo>
                  <a:pt x="213" y="46"/>
                  <a:pt x="211" y="52"/>
                  <a:pt x="211" y="52"/>
                </a:cubicBezTo>
                <a:cubicBezTo>
                  <a:pt x="207" y="51"/>
                  <a:pt x="207" y="51"/>
                  <a:pt x="207" y="51"/>
                </a:cubicBezTo>
                <a:cubicBezTo>
                  <a:pt x="207" y="51"/>
                  <a:pt x="201" y="54"/>
                  <a:pt x="201" y="56"/>
                </a:cubicBezTo>
                <a:cubicBezTo>
                  <a:pt x="200" y="58"/>
                  <a:pt x="194" y="60"/>
                  <a:pt x="191" y="58"/>
                </a:cubicBezTo>
                <a:cubicBezTo>
                  <a:pt x="188" y="56"/>
                  <a:pt x="189" y="48"/>
                  <a:pt x="187" y="45"/>
                </a:cubicBezTo>
                <a:cubicBezTo>
                  <a:pt x="186" y="42"/>
                  <a:pt x="177" y="43"/>
                  <a:pt x="175" y="41"/>
                </a:cubicBezTo>
                <a:cubicBezTo>
                  <a:pt x="173" y="38"/>
                  <a:pt x="186" y="30"/>
                  <a:pt x="186" y="30"/>
                </a:cubicBezTo>
                <a:cubicBezTo>
                  <a:pt x="179" y="25"/>
                  <a:pt x="179" y="25"/>
                  <a:pt x="179" y="25"/>
                </a:cubicBezTo>
                <a:cubicBezTo>
                  <a:pt x="166" y="31"/>
                  <a:pt x="166" y="31"/>
                  <a:pt x="166" y="31"/>
                </a:cubicBezTo>
                <a:cubicBezTo>
                  <a:pt x="165" y="25"/>
                  <a:pt x="165" y="25"/>
                  <a:pt x="165" y="25"/>
                </a:cubicBezTo>
                <a:cubicBezTo>
                  <a:pt x="143" y="17"/>
                  <a:pt x="143" y="17"/>
                  <a:pt x="143" y="17"/>
                </a:cubicBezTo>
                <a:cubicBezTo>
                  <a:pt x="143" y="22"/>
                  <a:pt x="143" y="22"/>
                  <a:pt x="143" y="22"/>
                </a:cubicBezTo>
                <a:cubicBezTo>
                  <a:pt x="135" y="14"/>
                  <a:pt x="135" y="14"/>
                  <a:pt x="135" y="14"/>
                </a:cubicBezTo>
                <a:cubicBezTo>
                  <a:pt x="137" y="7"/>
                  <a:pt x="137" y="7"/>
                  <a:pt x="137" y="7"/>
                </a:cubicBezTo>
                <a:cubicBezTo>
                  <a:pt x="123" y="5"/>
                  <a:pt x="123" y="5"/>
                  <a:pt x="123" y="5"/>
                </a:cubicBezTo>
                <a:cubicBezTo>
                  <a:pt x="121" y="8"/>
                  <a:pt x="121" y="8"/>
                  <a:pt x="121" y="8"/>
                </a:cubicBezTo>
                <a:cubicBezTo>
                  <a:pt x="123" y="11"/>
                  <a:pt x="123" y="11"/>
                  <a:pt x="123" y="11"/>
                </a:cubicBezTo>
                <a:cubicBezTo>
                  <a:pt x="121" y="13"/>
                  <a:pt x="121" y="13"/>
                  <a:pt x="121" y="13"/>
                </a:cubicBezTo>
                <a:cubicBezTo>
                  <a:pt x="113" y="11"/>
                  <a:pt x="113" y="11"/>
                  <a:pt x="113" y="11"/>
                </a:cubicBezTo>
                <a:cubicBezTo>
                  <a:pt x="113" y="13"/>
                  <a:pt x="112" y="16"/>
                  <a:pt x="110" y="14"/>
                </a:cubicBezTo>
                <a:cubicBezTo>
                  <a:pt x="107" y="12"/>
                  <a:pt x="101" y="14"/>
                  <a:pt x="106" y="8"/>
                </a:cubicBezTo>
                <a:cubicBezTo>
                  <a:pt x="105" y="9"/>
                  <a:pt x="102" y="9"/>
                  <a:pt x="101" y="9"/>
                </a:cubicBezTo>
                <a:cubicBezTo>
                  <a:pt x="107" y="1"/>
                  <a:pt x="94" y="2"/>
                  <a:pt x="91" y="0"/>
                </a:cubicBezTo>
                <a:cubicBezTo>
                  <a:pt x="90" y="1"/>
                  <a:pt x="89" y="4"/>
                  <a:pt x="89" y="5"/>
                </a:cubicBezTo>
                <a:cubicBezTo>
                  <a:pt x="90" y="5"/>
                  <a:pt x="95" y="7"/>
                  <a:pt x="95" y="8"/>
                </a:cubicBezTo>
                <a:cubicBezTo>
                  <a:pt x="95" y="12"/>
                  <a:pt x="92" y="10"/>
                  <a:pt x="89" y="12"/>
                </a:cubicBezTo>
                <a:cubicBezTo>
                  <a:pt x="84" y="14"/>
                  <a:pt x="80" y="18"/>
                  <a:pt x="77" y="18"/>
                </a:cubicBezTo>
                <a:cubicBezTo>
                  <a:pt x="74" y="18"/>
                  <a:pt x="66" y="22"/>
                  <a:pt x="64" y="23"/>
                </a:cubicBezTo>
                <a:cubicBezTo>
                  <a:pt x="60" y="25"/>
                  <a:pt x="58" y="35"/>
                  <a:pt x="53" y="30"/>
                </a:cubicBezTo>
                <a:cubicBezTo>
                  <a:pt x="53" y="30"/>
                  <a:pt x="50" y="32"/>
                  <a:pt x="47" y="37"/>
                </a:cubicBezTo>
                <a:cubicBezTo>
                  <a:pt x="45" y="39"/>
                  <a:pt x="43" y="40"/>
                  <a:pt x="41" y="39"/>
                </a:cubicBezTo>
                <a:cubicBezTo>
                  <a:pt x="40" y="48"/>
                  <a:pt x="33" y="42"/>
                  <a:pt x="30" y="44"/>
                </a:cubicBezTo>
                <a:cubicBezTo>
                  <a:pt x="29" y="44"/>
                  <a:pt x="25" y="46"/>
                  <a:pt x="25" y="46"/>
                </a:cubicBezTo>
                <a:cubicBezTo>
                  <a:pt x="19" y="43"/>
                  <a:pt x="18" y="48"/>
                  <a:pt x="16" y="49"/>
                </a:cubicBezTo>
                <a:cubicBezTo>
                  <a:pt x="14" y="52"/>
                  <a:pt x="11" y="61"/>
                  <a:pt x="10" y="62"/>
                </a:cubicBezTo>
                <a:cubicBezTo>
                  <a:pt x="9" y="62"/>
                  <a:pt x="3" y="54"/>
                  <a:pt x="2" y="52"/>
                </a:cubicBezTo>
                <a:cubicBezTo>
                  <a:pt x="0" y="52"/>
                  <a:pt x="0" y="52"/>
                  <a:pt x="0" y="52"/>
                </a:cubicBezTo>
                <a:cubicBezTo>
                  <a:pt x="0" y="57"/>
                  <a:pt x="4" y="63"/>
                  <a:pt x="7" y="67"/>
                </a:cubicBezTo>
                <a:cubicBezTo>
                  <a:pt x="9" y="70"/>
                  <a:pt x="18" y="72"/>
                  <a:pt x="16" y="76"/>
                </a:cubicBezTo>
                <a:cubicBezTo>
                  <a:pt x="17" y="76"/>
                  <a:pt x="18" y="77"/>
                  <a:pt x="19" y="77"/>
                </a:cubicBezTo>
                <a:cubicBezTo>
                  <a:pt x="19" y="79"/>
                  <a:pt x="18" y="84"/>
                  <a:pt x="17" y="84"/>
                </a:cubicBezTo>
                <a:cubicBezTo>
                  <a:pt x="14" y="88"/>
                  <a:pt x="14" y="88"/>
                  <a:pt x="14" y="88"/>
                </a:cubicBezTo>
                <a:cubicBezTo>
                  <a:pt x="14" y="92"/>
                  <a:pt x="18" y="92"/>
                  <a:pt x="19" y="93"/>
                </a:cubicBezTo>
                <a:cubicBezTo>
                  <a:pt x="21" y="96"/>
                  <a:pt x="21" y="100"/>
                  <a:pt x="23" y="103"/>
                </a:cubicBezTo>
                <a:cubicBezTo>
                  <a:pt x="24" y="106"/>
                  <a:pt x="29" y="115"/>
                  <a:pt x="33" y="116"/>
                </a:cubicBezTo>
                <a:cubicBezTo>
                  <a:pt x="40" y="117"/>
                  <a:pt x="49" y="130"/>
                  <a:pt x="50" y="130"/>
                </a:cubicBezTo>
                <a:cubicBezTo>
                  <a:pt x="53" y="130"/>
                  <a:pt x="59" y="131"/>
                  <a:pt x="59" y="135"/>
                </a:cubicBezTo>
                <a:cubicBezTo>
                  <a:pt x="60" y="143"/>
                  <a:pt x="66" y="136"/>
                  <a:pt x="69" y="141"/>
                </a:cubicBezTo>
                <a:cubicBezTo>
                  <a:pt x="72" y="146"/>
                  <a:pt x="76" y="149"/>
                  <a:pt x="77" y="154"/>
                </a:cubicBezTo>
                <a:cubicBezTo>
                  <a:pt x="81" y="153"/>
                  <a:pt x="81" y="153"/>
                  <a:pt x="81" y="153"/>
                </a:cubicBezTo>
                <a:cubicBezTo>
                  <a:pt x="81" y="153"/>
                  <a:pt x="83" y="155"/>
                  <a:pt x="85" y="155"/>
                </a:cubicBezTo>
                <a:cubicBezTo>
                  <a:pt x="86" y="156"/>
                  <a:pt x="89" y="161"/>
                  <a:pt x="89" y="161"/>
                </a:cubicBezTo>
                <a:cubicBezTo>
                  <a:pt x="88" y="163"/>
                  <a:pt x="88" y="163"/>
                  <a:pt x="88" y="163"/>
                </a:cubicBezTo>
                <a:cubicBezTo>
                  <a:pt x="91" y="165"/>
                  <a:pt x="91" y="165"/>
                  <a:pt x="91" y="165"/>
                </a:cubicBezTo>
                <a:cubicBezTo>
                  <a:pt x="101" y="167"/>
                  <a:pt x="101" y="167"/>
                  <a:pt x="101" y="167"/>
                </a:cubicBezTo>
                <a:cubicBezTo>
                  <a:pt x="106" y="161"/>
                  <a:pt x="106" y="161"/>
                  <a:pt x="106" y="161"/>
                </a:cubicBezTo>
                <a:cubicBezTo>
                  <a:pt x="109" y="162"/>
                  <a:pt x="109" y="162"/>
                  <a:pt x="109" y="162"/>
                </a:cubicBezTo>
                <a:cubicBezTo>
                  <a:pt x="112" y="162"/>
                  <a:pt x="112" y="162"/>
                  <a:pt x="112" y="162"/>
                </a:cubicBezTo>
                <a:cubicBezTo>
                  <a:pt x="112" y="162"/>
                  <a:pt x="116" y="164"/>
                  <a:pt x="118" y="164"/>
                </a:cubicBezTo>
                <a:cubicBezTo>
                  <a:pt x="119" y="164"/>
                  <a:pt x="116" y="158"/>
                  <a:pt x="116" y="156"/>
                </a:cubicBezTo>
                <a:cubicBezTo>
                  <a:pt x="117" y="154"/>
                  <a:pt x="121" y="150"/>
                  <a:pt x="121" y="150"/>
                </a:cubicBezTo>
                <a:cubicBezTo>
                  <a:pt x="128" y="153"/>
                  <a:pt x="128" y="153"/>
                  <a:pt x="128" y="153"/>
                </a:cubicBezTo>
                <a:cubicBezTo>
                  <a:pt x="129" y="136"/>
                  <a:pt x="129" y="136"/>
                  <a:pt x="129" y="136"/>
                </a:cubicBezTo>
                <a:cubicBezTo>
                  <a:pt x="135" y="136"/>
                  <a:pt x="135" y="136"/>
                  <a:pt x="135" y="136"/>
                </a:cubicBezTo>
                <a:cubicBezTo>
                  <a:pt x="135" y="136"/>
                  <a:pt x="137" y="138"/>
                  <a:pt x="140" y="138"/>
                </a:cubicBezTo>
                <a:cubicBezTo>
                  <a:pt x="142" y="137"/>
                  <a:pt x="143" y="136"/>
                  <a:pt x="143" y="136"/>
                </a:cubicBezTo>
                <a:cubicBezTo>
                  <a:pt x="143" y="136"/>
                  <a:pt x="150" y="138"/>
                  <a:pt x="151" y="138"/>
                </a:cubicBezTo>
                <a:cubicBezTo>
                  <a:pt x="152" y="138"/>
                  <a:pt x="161" y="143"/>
                  <a:pt x="161" y="143"/>
                </a:cubicBezTo>
                <a:cubicBezTo>
                  <a:pt x="161" y="143"/>
                  <a:pt x="163" y="142"/>
                  <a:pt x="167" y="142"/>
                </a:cubicBezTo>
                <a:cubicBezTo>
                  <a:pt x="172" y="142"/>
                  <a:pt x="177" y="150"/>
                  <a:pt x="177" y="150"/>
                </a:cubicBezTo>
                <a:cubicBezTo>
                  <a:pt x="191" y="149"/>
                  <a:pt x="191" y="149"/>
                  <a:pt x="191" y="149"/>
                </a:cubicBezTo>
                <a:cubicBezTo>
                  <a:pt x="193" y="144"/>
                  <a:pt x="193" y="144"/>
                  <a:pt x="193" y="144"/>
                </a:cubicBezTo>
                <a:cubicBezTo>
                  <a:pt x="204" y="147"/>
                  <a:pt x="204" y="147"/>
                  <a:pt x="204" y="147"/>
                </a:cubicBezTo>
                <a:cubicBezTo>
                  <a:pt x="206" y="150"/>
                  <a:pt x="206" y="150"/>
                  <a:pt x="206" y="150"/>
                </a:cubicBezTo>
                <a:cubicBezTo>
                  <a:pt x="213" y="150"/>
                  <a:pt x="213" y="150"/>
                  <a:pt x="213" y="150"/>
                </a:cubicBezTo>
                <a:cubicBezTo>
                  <a:pt x="216" y="152"/>
                  <a:pt x="216" y="152"/>
                  <a:pt x="216" y="152"/>
                </a:cubicBezTo>
                <a:cubicBezTo>
                  <a:pt x="217" y="149"/>
                  <a:pt x="222" y="141"/>
                  <a:pt x="226" y="139"/>
                </a:cubicBezTo>
                <a:cubicBezTo>
                  <a:pt x="230" y="137"/>
                  <a:pt x="242" y="141"/>
                  <a:pt x="242" y="141"/>
                </a:cubicBezTo>
                <a:cubicBezTo>
                  <a:pt x="255" y="133"/>
                  <a:pt x="255" y="133"/>
                  <a:pt x="255" y="133"/>
                </a:cubicBezTo>
                <a:cubicBezTo>
                  <a:pt x="255" y="133"/>
                  <a:pt x="253" y="130"/>
                  <a:pt x="256" y="126"/>
                </a:cubicBezTo>
                <a:cubicBezTo>
                  <a:pt x="259" y="123"/>
                  <a:pt x="261" y="127"/>
                  <a:pt x="263" y="123"/>
                </a:cubicBezTo>
                <a:cubicBezTo>
                  <a:pt x="266" y="119"/>
                  <a:pt x="264" y="111"/>
                  <a:pt x="266" y="107"/>
                </a:cubicBezTo>
                <a:cubicBezTo>
                  <a:pt x="270" y="104"/>
                  <a:pt x="272" y="106"/>
                  <a:pt x="276" y="103"/>
                </a:cubicBezTo>
                <a:cubicBezTo>
                  <a:pt x="280" y="100"/>
                  <a:pt x="281" y="92"/>
                  <a:pt x="281" y="92"/>
                </a:cubicBezTo>
                <a:cubicBezTo>
                  <a:pt x="288" y="93"/>
                  <a:pt x="288" y="93"/>
                  <a:pt x="288" y="93"/>
                </a:cubicBezTo>
                <a:cubicBezTo>
                  <a:pt x="295" y="90"/>
                  <a:pt x="295" y="90"/>
                  <a:pt x="295" y="90"/>
                </a:cubicBezTo>
                <a:lnTo>
                  <a:pt x="291" y="79"/>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15" name="Freeform 15"/>
          <p:cNvSpPr>
            <a:spLocks noEditPoints="1"/>
          </p:cNvSpPr>
          <p:nvPr/>
        </p:nvSpPr>
        <p:spPr bwMode="auto">
          <a:xfrm>
            <a:off x="5496067" y="3002445"/>
            <a:ext cx="492409" cy="390181"/>
          </a:xfrm>
          <a:custGeom>
            <a:avLst/>
            <a:gdLst>
              <a:gd name="T0" fmla="*/ 315604 w 268"/>
              <a:gd name="T1" fmla="*/ 419526 h 205"/>
              <a:gd name="T2" fmla="*/ 345459 w 268"/>
              <a:gd name="T3" fmla="*/ 370546 h 205"/>
              <a:gd name="T4" fmla="*/ 330532 w 268"/>
              <a:gd name="T5" fmla="*/ 393971 h 205"/>
              <a:gd name="T6" fmla="*/ 172729 w 268"/>
              <a:gd name="T7" fmla="*/ 396101 h 205"/>
              <a:gd name="T8" fmla="*/ 208981 w 268"/>
              <a:gd name="T9" fmla="*/ 393971 h 205"/>
              <a:gd name="T10" fmla="*/ 206849 w 268"/>
              <a:gd name="T11" fmla="*/ 374805 h 205"/>
              <a:gd name="T12" fmla="*/ 179127 w 268"/>
              <a:gd name="T13" fmla="*/ 381194 h 205"/>
              <a:gd name="T14" fmla="*/ 138610 w 268"/>
              <a:gd name="T15" fmla="*/ 381194 h 205"/>
              <a:gd name="T16" fmla="*/ 145007 w 268"/>
              <a:gd name="T17" fmla="*/ 374805 h 205"/>
              <a:gd name="T18" fmla="*/ 211114 w 268"/>
              <a:gd name="T19" fmla="*/ 368417 h 205"/>
              <a:gd name="T20" fmla="*/ 200451 w 268"/>
              <a:gd name="T21" fmla="*/ 291752 h 205"/>
              <a:gd name="T22" fmla="*/ 179127 w 268"/>
              <a:gd name="T23" fmla="*/ 293881 h 205"/>
              <a:gd name="T24" fmla="*/ 134345 w 268"/>
              <a:gd name="T25" fmla="*/ 319436 h 205"/>
              <a:gd name="T26" fmla="*/ 159935 w 268"/>
              <a:gd name="T27" fmla="*/ 351380 h 205"/>
              <a:gd name="T28" fmla="*/ 198319 w 268"/>
              <a:gd name="T29" fmla="*/ 240642 h 205"/>
              <a:gd name="T30" fmla="*/ 270823 w 268"/>
              <a:gd name="T31" fmla="*/ 400360 h 205"/>
              <a:gd name="T32" fmla="*/ 230306 w 268"/>
              <a:gd name="T33" fmla="*/ 398231 h 205"/>
              <a:gd name="T34" fmla="*/ 281485 w 268"/>
              <a:gd name="T35" fmla="*/ 425915 h 205"/>
              <a:gd name="T36" fmla="*/ 36252 w 268"/>
              <a:gd name="T37" fmla="*/ 140552 h 205"/>
              <a:gd name="T38" fmla="*/ 74636 w 268"/>
              <a:gd name="T39" fmla="*/ 102220 h 205"/>
              <a:gd name="T40" fmla="*/ 140743 w 268"/>
              <a:gd name="T41" fmla="*/ 91572 h 205"/>
              <a:gd name="T42" fmla="*/ 189789 w 268"/>
              <a:gd name="T43" fmla="*/ 27684 h 205"/>
              <a:gd name="T44" fmla="*/ 134345 w 268"/>
              <a:gd name="T45" fmla="*/ 59628 h 205"/>
              <a:gd name="T46" fmla="*/ 21325 w 268"/>
              <a:gd name="T47" fmla="*/ 134163 h 205"/>
              <a:gd name="T48" fmla="*/ 42649 w 268"/>
              <a:gd name="T49" fmla="*/ 142682 h 205"/>
              <a:gd name="T50" fmla="*/ 42649 w 268"/>
              <a:gd name="T51" fmla="*/ 136293 h 205"/>
              <a:gd name="T52" fmla="*/ 255896 w 268"/>
              <a:gd name="T53" fmla="*/ 261938 h 205"/>
              <a:gd name="T54" fmla="*/ 228174 w 268"/>
              <a:gd name="T55" fmla="*/ 61758 h 205"/>
              <a:gd name="T56" fmla="*/ 31987 w 268"/>
              <a:gd name="T57" fmla="*/ 347121 h 205"/>
              <a:gd name="T58" fmla="*/ 106623 w 268"/>
              <a:gd name="T59" fmla="*/ 372676 h 205"/>
              <a:gd name="T60" fmla="*/ 125815 w 268"/>
              <a:gd name="T61" fmla="*/ 338603 h 205"/>
              <a:gd name="T62" fmla="*/ 125815 w 268"/>
              <a:gd name="T63" fmla="*/ 283234 h 205"/>
              <a:gd name="T64" fmla="*/ 155670 w 268"/>
              <a:gd name="T65" fmla="*/ 255549 h 205"/>
              <a:gd name="T66" fmla="*/ 189789 w 268"/>
              <a:gd name="T67" fmla="*/ 202310 h 205"/>
              <a:gd name="T68" fmla="*/ 204716 w 268"/>
              <a:gd name="T69" fmla="*/ 210828 h 205"/>
              <a:gd name="T70" fmla="*/ 226041 w 268"/>
              <a:gd name="T71" fmla="*/ 183144 h 205"/>
              <a:gd name="T72" fmla="*/ 174862 w 268"/>
              <a:gd name="T73" fmla="*/ 166107 h 205"/>
              <a:gd name="T74" fmla="*/ 179127 w 268"/>
              <a:gd name="T75" fmla="*/ 114997 h 205"/>
              <a:gd name="T76" fmla="*/ 121550 w 268"/>
              <a:gd name="T77" fmla="*/ 102220 h 205"/>
              <a:gd name="T78" fmla="*/ 102358 w 268"/>
              <a:gd name="T79" fmla="*/ 161848 h 205"/>
              <a:gd name="T80" fmla="*/ 83166 w 268"/>
              <a:gd name="T81" fmla="*/ 161848 h 205"/>
              <a:gd name="T82" fmla="*/ 51179 w 268"/>
              <a:gd name="T83" fmla="*/ 159718 h 205"/>
              <a:gd name="T84" fmla="*/ 10662 w 268"/>
              <a:gd name="T85" fmla="*/ 149070 h 205"/>
              <a:gd name="T86" fmla="*/ 10662 w 268"/>
              <a:gd name="T87" fmla="*/ 202310 h 205"/>
              <a:gd name="T88" fmla="*/ 17060 w 268"/>
              <a:gd name="T89" fmla="*/ 227865 h 205"/>
              <a:gd name="T90" fmla="*/ 4265 w 268"/>
              <a:gd name="T91" fmla="*/ 281104 h 205"/>
              <a:gd name="T92" fmla="*/ 36252 w 268"/>
              <a:gd name="T93" fmla="*/ 313048 h 205"/>
              <a:gd name="T94" fmla="*/ 83166 w 268"/>
              <a:gd name="T95" fmla="*/ 393971 h 205"/>
              <a:gd name="T96" fmla="*/ 130080 w 268"/>
              <a:gd name="T97" fmla="*/ 400360 h 205"/>
              <a:gd name="T98" fmla="*/ 334797 w 268"/>
              <a:gd name="T99" fmla="*/ 221476 h 205"/>
              <a:gd name="T100" fmla="*/ 322002 w 268"/>
              <a:gd name="T101" fmla="*/ 283234 h 205"/>
              <a:gd name="T102" fmla="*/ 309207 w 268"/>
              <a:gd name="T103" fmla="*/ 259808 h 205"/>
              <a:gd name="T104" fmla="*/ 283618 w 268"/>
              <a:gd name="T105" fmla="*/ 266197 h 205"/>
              <a:gd name="T106" fmla="*/ 277220 w 268"/>
              <a:gd name="T107" fmla="*/ 249160 h 205"/>
              <a:gd name="T108" fmla="*/ 230306 w 268"/>
              <a:gd name="T109" fmla="*/ 278974 h 205"/>
              <a:gd name="T110" fmla="*/ 243101 w 268"/>
              <a:gd name="T111" fmla="*/ 306659 h 205"/>
              <a:gd name="T112" fmla="*/ 292147 w 268"/>
              <a:gd name="T113" fmla="*/ 353510 h 205"/>
              <a:gd name="T114" fmla="*/ 302810 w 268"/>
              <a:gd name="T115" fmla="*/ 376935 h 205"/>
              <a:gd name="T116" fmla="*/ 351856 w 268"/>
              <a:gd name="T117" fmla="*/ 336473 h 205"/>
              <a:gd name="T118" fmla="*/ 360386 w 268"/>
              <a:gd name="T119" fmla="*/ 302400 h 205"/>
              <a:gd name="T120" fmla="*/ 25590 w 268"/>
              <a:gd name="T121" fmla="*/ 321566 h 205"/>
              <a:gd name="T122" fmla="*/ 530983 w 268"/>
              <a:gd name="T123" fmla="*/ 359898 h 205"/>
              <a:gd name="T124" fmla="*/ 371049 w 268"/>
              <a:gd name="T125" fmla="*/ 285363 h 2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8" h="205">
                <a:moveTo>
                  <a:pt x="143" y="181"/>
                </a:moveTo>
                <a:cubicBezTo>
                  <a:pt x="142" y="179"/>
                  <a:pt x="142" y="179"/>
                  <a:pt x="142" y="179"/>
                </a:cubicBezTo>
                <a:cubicBezTo>
                  <a:pt x="142" y="179"/>
                  <a:pt x="138" y="178"/>
                  <a:pt x="137" y="179"/>
                </a:cubicBezTo>
                <a:cubicBezTo>
                  <a:pt x="137" y="179"/>
                  <a:pt x="138" y="185"/>
                  <a:pt x="140" y="187"/>
                </a:cubicBezTo>
                <a:cubicBezTo>
                  <a:pt x="142" y="190"/>
                  <a:pt x="143" y="192"/>
                  <a:pt x="143" y="192"/>
                </a:cubicBezTo>
                <a:cubicBezTo>
                  <a:pt x="143" y="205"/>
                  <a:pt x="143" y="205"/>
                  <a:pt x="143" y="205"/>
                </a:cubicBezTo>
                <a:cubicBezTo>
                  <a:pt x="147" y="205"/>
                  <a:pt x="147" y="205"/>
                  <a:pt x="147" y="205"/>
                </a:cubicBezTo>
                <a:cubicBezTo>
                  <a:pt x="148" y="197"/>
                  <a:pt x="148" y="197"/>
                  <a:pt x="148" y="197"/>
                </a:cubicBezTo>
                <a:cubicBezTo>
                  <a:pt x="154" y="186"/>
                  <a:pt x="154" y="186"/>
                  <a:pt x="154" y="186"/>
                </a:cubicBezTo>
                <a:cubicBezTo>
                  <a:pt x="147" y="180"/>
                  <a:pt x="147" y="180"/>
                  <a:pt x="147" y="180"/>
                </a:cubicBezTo>
                <a:lnTo>
                  <a:pt x="143" y="181"/>
                </a:lnTo>
                <a:close/>
                <a:moveTo>
                  <a:pt x="131" y="178"/>
                </a:moveTo>
                <a:cubicBezTo>
                  <a:pt x="131" y="176"/>
                  <a:pt x="129" y="177"/>
                  <a:pt x="129" y="178"/>
                </a:cubicBezTo>
                <a:cubicBezTo>
                  <a:pt x="130" y="180"/>
                  <a:pt x="131" y="178"/>
                  <a:pt x="131" y="178"/>
                </a:cubicBezTo>
                <a:close/>
                <a:moveTo>
                  <a:pt x="166" y="175"/>
                </a:moveTo>
                <a:cubicBezTo>
                  <a:pt x="165" y="175"/>
                  <a:pt x="162" y="175"/>
                  <a:pt x="162" y="174"/>
                </a:cubicBezTo>
                <a:cubicBezTo>
                  <a:pt x="161" y="174"/>
                  <a:pt x="157" y="173"/>
                  <a:pt x="157" y="173"/>
                </a:cubicBezTo>
                <a:cubicBezTo>
                  <a:pt x="156" y="173"/>
                  <a:pt x="156" y="173"/>
                  <a:pt x="156" y="173"/>
                </a:cubicBezTo>
                <a:cubicBezTo>
                  <a:pt x="158" y="175"/>
                  <a:pt x="158" y="175"/>
                  <a:pt x="158" y="175"/>
                </a:cubicBezTo>
                <a:cubicBezTo>
                  <a:pt x="158" y="175"/>
                  <a:pt x="161" y="177"/>
                  <a:pt x="158" y="177"/>
                </a:cubicBezTo>
                <a:cubicBezTo>
                  <a:pt x="157" y="178"/>
                  <a:pt x="154" y="178"/>
                  <a:pt x="154" y="178"/>
                </a:cubicBezTo>
                <a:cubicBezTo>
                  <a:pt x="152" y="179"/>
                  <a:pt x="152" y="179"/>
                  <a:pt x="152" y="179"/>
                </a:cubicBezTo>
                <a:cubicBezTo>
                  <a:pt x="153" y="182"/>
                  <a:pt x="153" y="182"/>
                  <a:pt x="153" y="182"/>
                </a:cubicBezTo>
                <a:cubicBezTo>
                  <a:pt x="154" y="185"/>
                  <a:pt x="155" y="185"/>
                  <a:pt x="155" y="185"/>
                </a:cubicBezTo>
                <a:cubicBezTo>
                  <a:pt x="157" y="181"/>
                  <a:pt x="157" y="181"/>
                  <a:pt x="157" y="181"/>
                </a:cubicBezTo>
                <a:cubicBezTo>
                  <a:pt x="157" y="181"/>
                  <a:pt x="161" y="179"/>
                  <a:pt x="162" y="179"/>
                </a:cubicBezTo>
                <a:cubicBezTo>
                  <a:pt x="163" y="179"/>
                  <a:pt x="165" y="181"/>
                  <a:pt x="168" y="180"/>
                </a:cubicBezTo>
                <a:cubicBezTo>
                  <a:pt x="170" y="179"/>
                  <a:pt x="168" y="175"/>
                  <a:pt x="166" y="175"/>
                </a:cubicBezTo>
                <a:close/>
                <a:moveTo>
                  <a:pt x="84" y="185"/>
                </a:moveTo>
                <a:cubicBezTo>
                  <a:pt x="84" y="185"/>
                  <a:pt x="84" y="183"/>
                  <a:pt x="82" y="181"/>
                </a:cubicBezTo>
                <a:cubicBezTo>
                  <a:pt x="81" y="180"/>
                  <a:pt x="79" y="179"/>
                  <a:pt x="79" y="179"/>
                </a:cubicBezTo>
                <a:cubicBezTo>
                  <a:pt x="79" y="179"/>
                  <a:pt x="80" y="185"/>
                  <a:pt x="81" y="186"/>
                </a:cubicBezTo>
                <a:cubicBezTo>
                  <a:pt x="83" y="187"/>
                  <a:pt x="84" y="189"/>
                  <a:pt x="84" y="189"/>
                </a:cubicBezTo>
                <a:cubicBezTo>
                  <a:pt x="90" y="188"/>
                  <a:pt x="90" y="188"/>
                  <a:pt x="90" y="188"/>
                </a:cubicBezTo>
                <a:cubicBezTo>
                  <a:pt x="86" y="185"/>
                  <a:pt x="86" y="185"/>
                  <a:pt x="86" y="185"/>
                </a:cubicBezTo>
                <a:lnTo>
                  <a:pt x="84" y="185"/>
                </a:lnTo>
                <a:close/>
                <a:moveTo>
                  <a:pt x="106" y="167"/>
                </a:moveTo>
                <a:cubicBezTo>
                  <a:pt x="103" y="175"/>
                  <a:pt x="103" y="175"/>
                  <a:pt x="103" y="175"/>
                </a:cubicBezTo>
                <a:cubicBezTo>
                  <a:pt x="96" y="183"/>
                  <a:pt x="96" y="183"/>
                  <a:pt x="96" y="183"/>
                </a:cubicBezTo>
                <a:cubicBezTo>
                  <a:pt x="98" y="185"/>
                  <a:pt x="98" y="185"/>
                  <a:pt x="98" y="185"/>
                </a:cubicBezTo>
                <a:cubicBezTo>
                  <a:pt x="93" y="188"/>
                  <a:pt x="93" y="188"/>
                  <a:pt x="93" y="188"/>
                </a:cubicBezTo>
                <a:cubicBezTo>
                  <a:pt x="98" y="196"/>
                  <a:pt x="98" y="196"/>
                  <a:pt x="98" y="196"/>
                </a:cubicBezTo>
                <a:cubicBezTo>
                  <a:pt x="106" y="175"/>
                  <a:pt x="106" y="175"/>
                  <a:pt x="106" y="175"/>
                </a:cubicBezTo>
                <a:cubicBezTo>
                  <a:pt x="107" y="174"/>
                  <a:pt x="107" y="167"/>
                  <a:pt x="107" y="167"/>
                </a:cubicBezTo>
                <a:lnTo>
                  <a:pt x="106" y="167"/>
                </a:lnTo>
                <a:close/>
                <a:moveTo>
                  <a:pt x="97" y="177"/>
                </a:moveTo>
                <a:cubicBezTo>
                  <a:pt x="94" y="177"/>
                  <a:pt x="94" y="177"/>
                  <a:pt x="94" y="177"/>
                </a:cubicBezTo>
                <a:cubicBezTo>
                  <a:pt x="97" y="176"/>
                  <a:pt x="97" y="176"/>
                  <a:pt x="97" y="176"/>
                </a:cubicBezTo>
                <a:cubicBezTo>
                  <a:pt x="97" y="176"/>
                  <a:pt x="96" y="175"/>
                  <a:pt x="94" y="175"/>
                </a:cubicBezTo>
                <a:cubicBezTo>
                  <a:pt x="90" y="177"/>
                  <a:pt x="90" y="177"/>
                  <a:pt x="90" y="177"/>
                </a:cubicBezTo>
                <a:cubicBezTo>
                  <a:pt x="91" y="181"/>
                  <a:pt x="91" y="181"/>
                  <a:pt x="91" y="181"/>
                </a:cubicBezTo>
                <a:cubicBezTo>
                  <a:pt x="91" y="181"/>
                  <a:pt x="96" y="180"/>
                  <a:pt x="97" y="180"/>
                </a:cubicBezTo>
                <a:cubicBezTo>
                  <a:pt x="98" y="179"/>
                  <a:pt x="97" y="177"/>
                  <a:pt x="97" y="177"/>
                </a:cubicBezTo>
                <a:close/>
                <a:moveTo>
                  <a:pt x="87" y="180"/>
                </a:moveTo>
                <a:cubicBezTo>
                  <a:pt x="88" y="180"/>
                  <a:pt x="88" y="179"/>
                  <a:pt x="88" y="179"/>
                </a:cubicBezTo>
                <a:cubicBezTo>
                  <a:pt x="84" y="179"/>
                  <a:pt x="84" y="179"/>
                  <a:pt x="84" y="179"/>
                </a:cubicBezTo>
                <a:lnTo>
                  <a:pt x="87" y="180"/>
                </a:lnTo>
                <a:close/>
                <a:moveTo>
                  <a:pt x="126" y="181"/>
                </a:moveTo>
                <a:cubicBezTo>
                  <a:pt x="129" y="180"/>
                  <a:pt x="129" y="179"/>
                  <a:pt x="125" y="179"/>
                </a:cubicBezTo>
                <a:cubicBezTo>
                  <a:pt x="125" y="179"/>
                  <a:pt x="123" y="179"/>
                  <a:pt x="123" y="180"/>
                </a:cubicBezTo>
                <a:cubicBezTo>
                  <a:pt x="123" y="181"/>
                  <a:pt x="124" y="182"/>
                  <a:pt x="126" y="181"/>
                </a:cubicBezTo>
                <a:close/>
                <a:moveTo>
                  <a:pt x="61" y="172"/>
                </a:moveTo>
                <a:cubicBezTo>
                  <a:pt x="60" y="172"/>
                  <a:pt x="58" y="173"/>
                  <a:pt x="58" y="175"/>
                </a:cubicBezTo>
                <a:cubicBezTo>
                  <a:pt x="58" y="176"/>
                  <a:pt x="64" y="178"/>
                  <a:pt x="65" y="179"/>
                </a:cubicBezTo>
                <a:cubicBezTo>
                  <a:pt x="67" y="180"/>
                  <a:pt x="65" y="181"/>
                  <a:pt x="65" y="181"/>
                </a:cubicBezTo>
                <a:cubicBezTo>
                  <a:pt x="64" y="180"/>
                  <a:pt x="64" y="180"/>
                  <a:pt x="64" y="180"/>
                </a:cubicBezTo>
                <a:cubicBezTo>
                  <a:pt x="63" y="180"/>
                  <a:pt x="63" y="180"/>
                  <a:pt x="63" y="180"/>
                </a:cubicBezTo>
                <a:cubicBezTo>
                  <a:pt x="64" y="183"/>
                  <a:pt x="64" y="183"/>
                  <a:pt x="64" y="183"/>
                </a:cubicBezTo>
                <a:cubicBezTo>
                  <a:pt x="66" y="183"/>
                  <a:pt x="66" y="183"/>
                  <a:pt x="66" y="183"/>
                </a:cubicBezTo>
                <a:cubicBezTo>
                  <a:pt x="69" y="187"/>
                  <a:pt x="69" y="187"/>
                  <a:pt x="69" y="187"/>
                </a:cubicBezTo>
                <a:cubicBezTo>
                  <a:pt x="73" y="186"/>
                  <a:pt x="73" y="186"/>
                  <a:pt x="73" y="186"/>
                </a:cubicBezTo>
                <a:cubicBezTo>
                  <a:pt x="73" y="186"/>
                  <a:pt x="71" y="180"/>
                  <a:pt x="68" y="176"/>
                </a:cubicBezTo>
                <a:cubicBezTo>
                  <a:pt x="68" y="176"/>
                  <a:pt x="64" y="172"/>
                  <a:pt x="61" y="172"/>
                </a:cubicBezTo>
                <a:close/>
                <a:moveTo>
                  <a:pt x="77" y="169"/>
                </a:moveTo>
                <a:cubicBezTo>
                  <a:pt x="74" y="171"/>
                  <a:pt x="74" y="171"/>
                  <a:pt x="74" y="171"/>
                </a:cubicBezTo>
                <a:cubicBezTo>
                  <a:pt x="79" y="173"/>
                  <a:pt x="79" y="173"/>
                  <a:pt x="79" y="173"/>
                </a:cubicBezTo>
                <a:cubicBezTo>
                  <a:pt x="80" y="172"/>
                  <a:pt x="80" y="172"/>
                  <a:pt x="80" y="172"/>
                </a:cubicBezTo>
                <a:cubicBezTo>
                  <a:pt x="80" y="172"/>
                  <a:pt x="81" y="174"/>
                  <a:pt x="86" y="175"/>
                </a:cubicBezTo>
                <a:cubicBezTo>
                  <a:pt x="91" y="176"/>
                  <a:pt x="92" y="172"/>
                  <a:pt x="92" y="172"/>
                </a:cubicBezTo>
                <a:cubicBezTo>
                  <a:pt x="92" y="172"/>
                  <a:pt x="98" y="175"/>
                  <a:pt x="99" y="173"/>
                </a:cubicBezTo>
                <a:cubicBezTo>
                  <a:pt x="101" y="170"/>
                  <a:pt x="103" y="163"/>
                  <a:pt x="103" y="163"/>
                </a:cubicBezTo>
                <a:cubicBezTo>
                  <a:pt x="103" y="163"/>
                  <a:pt x="100" y="161"/>
                  <a:pt x="101" y="159"/>
                </a:cubicBezTo>
                <a:cubicBezTo>
                  <a:pt x="101" y="158"/>
                  <a:pt x="102" y="158"/>
                  <a:pt x="102" y="158"/>
                </a:cubicBezTo>
                <a:cubicBezTo>
                  <a:pt x="99" y="149"/>
                  <a:pt x="99" y="149"/>
                  <a:pt x="99" y="149"/>
                </a:cubicBezTo>
                <a:cubicBezTo>
                  <a:pt x="92" y="149"/>
                  <a:pt x="92" y="149"/>
                  <a:pt x="92" y="149"/>
                </a:cubicBezTo>
                <a:cubicBezTo>
                  <a:pt x="94" y="148"/>
                  <a:pt x="97" y="148"/>
                  <a:pt x="98" y="147"/>
                </a:cubicBezTo>
                <a:cubicBezTo>
                  <a:pt x="99" y="145"/>
                  <a:pt x="100" y="145"/>
                  <a:pt x="99" y="143"/>
                </a:cubicBezTo>
                <a:cubicBezTo>
                  <a:pt x="97" y="141"/>
                  <a:pt x="94" y="137"/>
                  <a:pt x="94" y="137"/>
                </a:cubicBezTo>
                <a:cubicBezTo>
                  <a:pt x="93" y="138"/>
                  <a:pt x="93" y="138"/>
                  <a:pt x="93" y="138"/>
                </a:cubicBezTo>
                <a:cubicBezTo>
                  <a:pt x="94" y="142"/>
                  <a:pt x="94" y="142"/>
                  <a:pt x="94" y="142"/>
                </a:cubicBezTo>
                <a:cubicBezTo>
                  <a:pt x="93" y="143"/>
                  <a:pt x="93" y="143"/>
                  <a:pt x="93" y="143"/>
                </a:cubicBezTo>
                <a:cubicBezTo>
                  <a:pt x="94" y="145"/>
                  <a:pt x="94" y="145"/>
                  <a:pt x="94" y="145"/>
                </a:cubicBezTo>
                <a:cubicBezTo>
                  <a:pt x="89" y="149"/>
                  <a:pt x="89" y="149"/>
                  <a:pt x="89" y="149"/>
                </a:cubicBezTo>
                <a:cubicBezTo>
                  <a:pt x="88" y="147"/>
                  <a:pt x="88" y="147"/>
                  <a:pt x="88" y="147"/>
                </a:cubicBezTo>
                <a:cubicBezTo>
                  <a:pt x="91" y="144"/>
                  <a:pt x="91" y="144"/>
                  <a:pt x="91" y="144"/>
                </a:cubicBezTo>
                <a:cubicBezTo>
                  <a:pt x="84" y="138"/>
                  <a:pt x="84" y="138"/>
                  <a:pt x="84" y="138"/>
                </a:cubicBezTo>
                <a:cubicBezTo>
                  <a:pt x="83" y="140"/>
                  <a:pt x="83" y="140"/>
                  <a:pt x="83" y="140"/>
                </a:cubicBezTo>
                <a:cubicBezTo>
                  <a:pt x="81" y="138"/>
                  <a:pt x="81" y="138"/>
                  <a:pt x="81" y="138"/>
                </a:cubicBezTo>
                <a:cubicBezTo>
                  <a:pt x="67" y="144"/>
                  <a:pt x="67" y="144"/>
                  <a:pt x="67" y="144"/>
                </a:cubicBezTo>
                <a:cubicBezTo>
                  <a:pt x="65" y="142"/>
                  <a:pt x="65" y="142"/>
                  <a:pt x="65" y="142"/>
                </a:cubicBezTo>
                <a:cubicBezTo>
                  <a:pt x="61" y="145"/>
                  <a:pt x="61" y="145"/>
                  <a:pt x="61" y="145"/>
                </a:cubicBezTo>
                <a:cubicBezTo>
                  <a:pt x="64" y="147"/>
                  <a:pt x="64" y="147"/>
                  <a:pt x="64" y="147"/>
                </a:cubicBezTo>
                <a:cubicBezTo>
                  <a:pt x="61" y="147"/>
                  <a:pt x="61" y="147"/>
                  <a:pt x="61" y="147"/>
                </a:cubicBezTo>
                <a:cubicBezTo>
                  <a:pt x="63" y="150"/>
                  <a:pt x="63" y="150"/>
                  <a:pt x="63" y="150"/>
                </a:cubicBezTo>
                <a:cubicBezTo>
                  <a:pt x="65" y="150"/>
                  <a:pt x="65" y="150"/>
                  <a:pt x="65" y="150"/>
                </a:cubicBezTo>
                <a:cubicBezTo>
                  <a:pt x="64" y="154"/>
                  <a:pt x="64" y="154"/>
                  <a:pt x="64" y="154"/>
                </a:cubicBezTo>
                <a:cubicBezTo>
                  <a:pt x="67" y="155"/>
                  <a:pt x="67" y="155"/>
                  <a:pt x="67" y="155"/>
                </a:cubicBezTo>
                <a:cubicBezTo>
                  <a:pt x="67" y="155"/>
                  <a:pt x="66" y="161"/>
                  <a:pt x="68" y="162"/>
                </a:cubicBezTo>
                <a:cubicBezTo>
                  <a:pt x="70" y="163"/>
                  <a:pt x="71" y="170"/>
                  <a:pt x="71" y="170"/>
                </a:cubicBezTo>
                <a:cubicBezTo>
                  <a:pt x="72" y="170"/>
                  <a:pt x="72" y="170"/>
                  <a:pt x="72" y="170"/>
                </a:cubicBezTo>
                <a:cubicBezTo>
                  <a:pt x="72" y="165"/>
                  <a:pt x="72" y="165"/>
                  <a:pt x="72" y="165"/>
                </a:cubicBezTo>
                <a:cubicBezTo>
                  <a:pt x="75" y="165"/>
                  <a:pt x="75" y="165"/>
                  <a:pt x="75" y="165"/>
                </a:cubicBezTo>
                <a:lnTo>
                  <a:pt x="77" y="169"/>
                </a:lnTo>
                <a:close/>
                <a:moveTo>
                  <a:pt x="91" y="123"/>
                </a:moveTo>
                <a:cubicBezTo>
                  <a:pt x="91" y="125"/>
                  <a:pt x="92" y="127"/>
                  <a:pt x="92" y="127"/>
                </a:cubicBezTo>
                <a:cubicBezTo>
                  <a:pt x="96" y="129"/>
                  <a:pt x="96" y="129"/>
                  <a:pt x="96" y="129"/>
                </a:cubicBezTo>
                <a:cubicBezTo>
                  <a:pt x="98" y="127"/>
                  <a:pt x="99" y="126"/>
                  <a:pt x="99" y="124"/>
                </a:cubicBezTo>
                <a:cubicBezTo>
                  <a:pt x="99" y="123"/>
                  <a:pt x="97" y="118"/>
                  <a:pt x="97" y="118"/>
                </a:cubicBezTo>
                <a:cubicBezTo>
                  <a:pt x="97" y="118"/>
                  <a:pt x="96" y="119"/>
                  <a:pt x="94" y="117"/>
                </a:cubicBezTo>
                <a:cubicBezTo>
                  <a:pt x="94" y="115"/>
                  <a:pt x="93" y="113"/>
                  <a:pt x="93" y="113"/>
                </a:cubicBezTo>
                <a:cubicBezTo>
                  <a:pt x="91" y="113"/>
                  <a:pt x="91" y="113"/>
                  <a:pt x="91" y="113"/>
                </a:cubicBezTo>
                <a:cubicBezTo>
                  <a:pt x="93" y="119"/>
                  <a:pt x="93" y="119"/>
                  <a:pt x="93" y="119"/>
                </a:cubicBezTo>
                <a:cubicBezTo>
                  <a:pt x="93" y="119"/>
                  <a:pt x="91" y="120"/>
                  <a:pt x="91" y="123"/>
                </a:cubicBezTo>
                <a:close/>
                <a:moveTo>
                  <a:pt x="140" y="190"/>
                </a:moveTo>
                <a:cubicBezTo>
                  <a:pt x="139" y="188"/>
                  <a:pt x="135" y="182"/>
                  <a:pt x="135" y="182"/>
                </a:cubicBezTo>
                <a:cubicBezTo>
                  <a:pt x="133" y="182"/>
                  <a:pt x="133" y="182"/>
                  <a:pt x="133" y="182"/>
                </a:cubicBezTo>
                <a:cubicBezTo>
                  <a:pt x="133" y="186"/>
                  <a:pt x="133" y="186"/>
                  <a:pt x="133" y="186"/>
                </a:cubicBezTo>
                <a:cubicBezTo>
                  <a:pt x="127" y="188"/>
                  <a:pt x="127" y="188"/>
                  <a:pt x="127" y="188"/>
                </a:cubicBezTo>
                <a:cubicBezTo>
                  <a:pt x="127" y="186"/>
                  <a:pt x="127" y="186"/>
                  <a:pt x="127" y="186"/>
                </a:cubicBezTo>
                <a:cubicBezTo>
                  <a:pt x="125" y="185"/>
                  <a:pt x="125" y="185"/>
                  <a:pt x="125" y="185"/>
                </a:cubicBezTo>
                <a:cubicBezTo>
                  <a:pt x="125" y="185"/>
                  <a:pt x="124" y="180"/>
                  <a:pt x="118" y="180"/>
                </a:cubicBezTo>
                <a:cubicBezTo>
                  <a:pt x="112" y="179"/>
                  <a:pt x="109" y="183"/>
                  <a:pt x="109" y="183"/>
                </a:cubicBezTo>
                <a:cubicBezTo>
                  <a:pt x="114" y="188"/>
                  <a:pt x="114" y="188"/>
                  <a:pt x="114" y="188"/>
                </a:cubicBezTo>
                <a:cubicBezTo>
                  <a:pt x="110" y="190"/>
                  <a:pt x="110" y="190"/>
                  <a:pt x="110" y="190"/>
                </a:cubicBezTo>
                <a:cubicBezTo>
                  <a:pt x="108" y="189"/>
                  <a:pt x="108" y="189"/>
                  <a:pt x="108" y="189"/>
                </a:cubicBezTo>
                <a:cubicBezTo>
                  <a:pt x="108" y="187"/>
                  <a:pt x="108" y="187"/>
                  <a:pt x="108" y="187"/>
                </a:cubicBezTo>
                <a:cubicBezTo>
                  <a:pt x="107" y="188"/>
                  <a:pt x="107" y="188"/>
                  <a:pt x="107" y="188"/>
                </a:cubicBezTo>
                <a:cubicBezTo>
                  <a:pt x="107" y="192"/>
                  <a:pt x="107" y="192"/>
                  <a:pt x="107" y="192"/>
                </a:cubicBezTo>
                <a:cubicBezTo>
                  <a:pt x="121" y="196"/>
                  <a:pt x="121" y="196"/>
                  <a:pt x="121" y="196"/>
                </a:cubicBezTo>
                <a:cubicBezTo>
                  <a:pt x="121" y="196"/>
                  <a:pt x="122" y="198"/>
                  <a:pt x="123" y="200"/>
                </a:cubicBezTo>
                <a:cubicBezTo>
                  <a:pt x="123" y="202"/>
                  <a:pt x="126" y="204"/>
                  <a:pt x="126" y="204"/>
                </a:cubicBezTo>
                <a:cubicBezTo>
                  <a:pt x="129" y="203"/>
                  <a:pt x="129" y="203"/>
                  <a:pt x="129" y="203"/>
                </a:cubicBezTo>
                <a:cubicBezTo>
                  <a:pt x="129" y="201"/>
                  <a:pt x="129" y="201"/>
                  <a:pt x="129" y="201"/>
                </a:cubicBezTo>
                <a:cubicBezTo>
                  <a:pt x="129" y="201"/>
                  <a:pt x="130" y="200"/>
                  <a:pt x="132" y="200"/>
                </a:cubicBezTo>
                <a:cubicBezTo>
                  <a:pt x="134" y="200"/>
                  <a:pt x="140" y="198"/>
                  <a:pt x="140" y="198"/>
                </a:cubicBezTo>
                <a:cubicBezTo>
                  <a:pt x="141" y="196"/>
                  <a:pt x="141" y="196"/>
                  <a:pt x="141" y="196"/>
                </a:cubicBezTo>
                <a:cubicBezTo>
                  <a:pt x="140" y="194"/>
                  <a:pt x="140" y="194"/>
                  <a:pt x="140" y="194"/>
                </a:cubicBezTo>
                <a:cubicBezTo>
                  <a:pt x="140" y="194"/>
                  <a:pt x="141" y="192"/>
                  <a:pt x="140" y="190"/>
                </a:cubicBezTo>
                <a:close/>
                <a:moveTo>
                  <a:pt x="10" y="63"/>
                </a:moveTo>
                <a:cubicBezTo>
                  <a:pt x="11" y="67"/>
                  <a:pt x="11" y="67"/>
                  <a:pt x="11" y="67"/>
                </a:cubicBezTo>
                <a:cubicBezTo>
                  <a:pt x="11" y="67"/>
                  <a:pt x="14" y="68"/>
                  <a:pt x="15" y="68"/>
                </a:cubicBezTo>
                <a:cubicBezTo>
                  <a:pt x="16" y="68"/>
                  <a:pt x="17" y="66"/>
                  <a:pt x="17" y="66"/>
                </a:cubicBezTo>
                <a:cubicBezTo>
                  <a:pt x="19" y="65"/>
                  <a:pt x="19" y="65"/>
                  <a:pt x="19" y="65"/>
                </a:cubicBezTo>
                <a:cubicBezTo>
                  <a:pt x="19" y="65"/>
                  <a:pt x="18" y="63"/>
                  <a:pt x="17" y="62"/>
                </a:cubicBezTo>
                <a:cubicBezTo>
                  <a:pt x="17" y="60"/>
                  <a:pt x="21" y="58"/>
                  <a:pt x="22" y="56"/>
                </a:cubicBezTo>
                <a:cubicBezTo>
                  <a:pt x="23" y="55"/>
                  <a:pt x="25" y="51"/>
                  <a:pt x="25" y="51"/>
                </a:cubicBezTo>
                <a:cubicBezTo>
                  <a:pt x="32" y="49"/>
                  <a:pt x="32" y="49"/>
                  <a:pt x="32" y="49"/>
                </a:cubicBezTo>
                <a:cubicBezTo>
                  <a:pt x="32" y="47"/>
                  <a:pt x="32" y="47"/>
                  <a:pt x="32" y="47"/>
                </a:cubicBezTo>
                <a:cubicBezTo>
                  <a:pt x="33" y="48"/>
                  <a:pt x="33" y="48"/>
                  <a:pt x="33" y="48"/>
                </a:cubicBezTo>
                <a:cubicBezTo>
                  <a:pt x="35" y="48"/>
                  <a:pt x="35" y="48"/>
                  <a:pt x="35" y="48"/>
                </a:cubicBezTo>
                <a:cubicBezTo>
                  <a:pt x="35" y="47"/>
                  <a:pt x="35" y="47"/>
                  <a:pt x="35" y="47"/>
                </a:cubicBezTo>
                <a:cubicBezTo>
                  <a:pt x="42" y="46"/>
                  <a:pt x="42" y="46"/>
                  <a:pt x="42" y="46"/>
                </a:cubicBezTo>
                <a:cubicBezTo>
                  <a:pt x="42" y="46"/>
                  <a:pt x="44" y="47"/>
                  <a:pt x="47" y="48"/>
                </a:cubicBezTo>
                <a:cubicBezTo>
                  <a:pt x="48" y="48"/>
                  <a:pt x="53" y="45"/>
                  <a:pt x="53" y="45"/>
                </a:cubicBezTo>
                <a:cubicBezTo>
                  <a:pt x="60" y="45"/>
                  <a:pt x="60" y="45"/>
                  <a:pt x="60" y="45"/>
                </a:cubicBezTo>
                <a:cubicBezTo>
                  <a:pt x="60" y="45"/>
                  <a:pt x="60" y="41"/>
                  <a:pt x="61" y="41"/>
                </a:cubicBezTo>
                <a:cubicBezTo>
                  <a:pt x="64" y="41"/>
                  <a:pt x="63" y="44"/>
                  <a:pt x="63" y="44"/>
                </a:cubicBezTo>
                <a:cubicBezTo>
                  <a:pt x="63" y="44"/>
                  <a:pt x="64" y="44"/>
                  <a:pt x="66" y="43"/>
                </a:cubicBezTo>
                <a:cubicBezTo>
                  <a:pt x="72" y="43"/>
                  <a:pt x="72" y="43"/>
                  <a:pt x="72" y="43"/>
                </a:cubicBezTo>
                <a:cubicBezTo>
                  <a:pt x="74" y="43"/>
                  <a:pt x="79" y="46"/>
                  <a:pt x="80" y="47"/>
                </a:cubicBezTo>
                <a:cubicBezTo>
                  <a:pt x="82" y="48"/>
                  <a:pt x="83" y="49"/>
                  <a:pt x="85" y="48"/>
                </a:cubicBezTo>
                <a:cubicBezTo>
                  <a:pt x="87" y="48"/>
                  <a:pt x="89" y="39"/>
                  <a:pt x="89" y="39"/>
                </a:cubicBezTo>
                <a:cubicBezTo>
                  <a:pt x="94" y="32"/>
                  <a:pt x="94" y="32"/>
                  <a:pt x="94" y="32"/>
                </a:cubicBezTo>
                <a:cubicBezTo>
                  <a:pt x="94" y="32"/>
                  <a:pt x="93" y="30"/>
                  <a:pt x="93" y="29"/>
                </a:cubicBezTo>
                <a:cubicBezTo>
                  <a:pt x="92" y="28"/>
                  <a:pt x="94" y="23"/>
                  <a:pt x="93" y="19"/>
                </a:cubicBezTo>
                <a:cubicBezTo>
                  <a:pt x="93" y="14"/>
                  <a:pt x="90" y="15"/>
                  <a:pt x="89" y="13"/>
                </a:cubicBezTo>
                <a:cubicBezTo>
                  <a:pt x="89" y="12"/>
                  <a:pt x="93" y="4"/>
                  <a:pt x="94" y="3"/>
                </a:cubicBezTo>
                <a:cubicBezTo>
                  <a:pt x="96" y="2"/>
                  <a:pt x="99" y="1"/>
                  <a:pt x="99" y="1"/>
                </a:cubicBezTo>
                <a:cubicBezTo>
                  <a:pt x="98" y="0"/>
                  <a:pt x="98" y="0"/>
                  <a:pt x="98" y="0"/>
                </a:cubicBezTo>
                <a:cubicBezTo>
                  <a:pt x="93" y="1"/>
                  <a:pt x="93" y="1"/>
                  <a:pt x="93" y="1"/>
                </a:cubicBezTo>
                <a:cubicBezTo>
                  <a:pt x="93" y="1"/>
                  <a:pt x="91" y="3"/>
                  <a:pt x="90" y="4"/>
                </a:cubicBezTo>
                <a:cubicBezTo>
                  <a:pt x="88" y="6"/>
                  <a:pt x="83" y="11"/>
                  <a:pt x="83" y="11"/>
                </a:cubicBezTo>
                <a:cubicBezTo>
                  <a:pt x="83" y="11"/>
                  <a:pt x="73" y="11"/>
                  <a:pt x="72" y="12"/>
                </a:cubicBezTo>
                <a:cubicBezTo>
                  <a:pt x="70" y="12"/>
                  <a:pt x="64" y="24"/>
                  <a:pt x="63" y="28"/>
                </a:cubicBezTo>
                <a:cubicBezTo>
                  <a:pt x="61" y="30"/>
                  <a:pt x="55" y="37"/>
                  <a:pt x="50" y="38"/>
                </a:cubicBezTo>
                <a:cubicBezTo>
                  <a:pt x="43" y="39"/>
                  <a:pt x="40" y="37"/>
                  <a:pt x="38" y="37"/>
                </a:cubicBezTo>
                <a:cubicBezTo>
                  <a:pt x="35" y="37"/>
                  <a:pt x="34" y="39"/>
                  <a:pt x="34" y="39"/>
                </a:cubicBezTo>
                <a:cubicBezTo>
                  <a:pt x="34" y="39"/>
                  <a:pt x="28" y="40"/>
                  <a:pt x="27" y="40"/>
                </a:cubicBezTo>
                <a:cubicBezTo>
                  <a:pt x="27" y="40"/>
                  <a:pt x="26" y="38"/>
                  <a:pt x="23" y="38"/>
                </a:cubicBezTo>
                <a:cubicBezTo>
                  <a:pt x="21" y="39"/>
                  <a:pt x="16" y="48"/>
                  <a:pt x="12" y="52"/>
                </a:cubicBezTo>
                <a:cubicBezTo>
                  <a:pt x="9" y="56"/>
                  <a:pt x="8" y="63"/>
                  <a:pt x="8" y="63"/>
                </a:cubicBezTo>
                <a:lnTo>
                  <a:pt x="10" y="63"/>
                </a:lnTo>
                <a:close/>
                <a:moveTo>
                  <a:pt x="20" y="67"/>
                </a:moveTo>
                <a:cubicBezTo>
                  <a:pt x="18" y="67"/>
                  <a:pt x="18" y="67"/>
                  <a:pt x="18" y="67"/>
                </a:cubicBezTo>
                <a:cubicBezTo>
                  <a:pt x="18" y="68"/>
                  <a:pt x="18" y="68"/>
                  <a:pt x="18" y="68"/>
                </a:cubicBezTo>
                <a:cubicBezTo>
                  <a:pt x="16" y="69"/>
                  <a:pt x="16" y="69"/>
                  <a:pt x="16" y="69"/>
                </a:cubicBezTo>
                <a:cubicBezTo>
                  <a:pt x="16" y="69"/>
                  <a:pt x="17" y="70"/>
                  <a:pt x="18" y="71"/>
                </a:cubicBezTo>
                <a:cubicBezTo>
                  <a:pt x="19" y="71"/>
                  <a:pt x="22" y="71"/>
                  <a:pt x="23" y="70"/>
                </a:cubicBezTo>
                <a:cubicBezTo>
                  <a:pt x="24" y="69"/>
                  <a:pt x="21" y="69"/>
                  <a:pt x="21" y="69"/>
                </a:cubicBezTo>
                <a:lnTo>
                  <a:pt x="20" y="67"/>
                </a:lnTo>
                <a:close/>
                <a:moveTo>
                  <a:pt x="34" y="55"/>
                </a:moveTo>
                <a:cubicBezTo>
                  <a:pt x="36" y="55"/>
                  <a:pt x="35" y="51"/>
                  <a:pt x="35" y="51"/>
                </a:cubicBezTo>
                <a:cubicBezTo>
                  <a:pt x="33" y="51"/>
                  <a:pt x="33" y="51"/>
                  <a:pt x="33" y="51"/>
                </a:cubicBezTo>
                <a:cubicBezTo>
                  <a:pt x="31" y="53"/>
                  <a:pt x="31" y="53"/>
                  <a:pt x="31" y="53"/>
                </a:cubicBezTo>
                <a:cubicBezTo>
                  <a:pt x="25" y="55"/>
                  <a:pt x="25" y="55"/>
                  <a:pt x="25" y="55"/>
                </a:cubicBezTo>
                <a:cubicBezTo>
                  <a:pt x="24" y="60"/>
                  <a:pt x="24" y="60"/>
                  <a:pt x="24" y="60"/>
                </a:cubicBezTo>
                <a:cubicBezTo>
                  <a:pt x="22" y="61"/>
                  <a:pt x="22" y="61"/>
                  <a:pt x="22" y="61"/>
                </a:cubicBezTo>
                <a:cubicBezTo>
                  <a:pt x="20" y="64"/>
                  <a:pt x="20" y="64"/>
                  <a:pt x="20" y="64"/>
                </a:cubicBezTo>
                <a:cubicBezTo>
                  <a:pt x="20" y="64"/>
                  <a:pt x="22" y="65"/>
                  <a:pt x="22" y="66"/>
                </a:cubicBezTo>
                <a:cubicBezTo>
                  <a:pt x="23" y="66"/>
                  <a:pt x="24" y="67"/>
                  <a:pt x="24" y="67"/>
                </a:cubicBezTo>
                <a:cubicBezTo>
                  <a:pt x="28" y="65"/>
                  <a:pt x="28" y="65"/>
                  <a:pt x="28" y="65"/>
                </a:cubicBezTo>
                <a:cubicBezTo>
                  <a:pt x="28" y="65"/>
                  <a:pt x="33" y="61"/>
                  <a:pt x="33" y="60"/>
                </a:cubicBezTo>
                <a:cubicBezTo>
                  <a:pt x="33" y="60"/>
                  <a:pt x="31" y="56"/>
                  <a:pt x="32" y="55"/>
                </a:cubicBezTo>
                <a:cubicBezTo>
                  <a:pt x="33" y="54"/>
                  <a:pt x="33" y="56"/>
                  <a:pt x="34" y="55"/>
                </a:cubicBezTo>
                <a:close/>
                <a:moveTo>
                  <a:pt x="116" y="120"/>
                </a:moveTo>
                <a:cubicBezTo>
                  <a:pt x="117" y="122"/>
                  <a:pt x="120" y="123"/>
                  <a:pt x="120" y="123"/>
                </a:cubicBezTo>
                <a:cubicBezTo>
                  <a:pt x="120" y="123"/>
                  <a:pt x="118" y="120"/>
                  <a:pt x="117" y="119"/>
                </a:cubicBezTo>
                <a:cubicBezTo>
                  <a:pt x="116" y="118"/>
                  <a:pt x="113" y="117"/>
                  <a:pt x="113" y="117"/>
                </a:cubicBezTo>
                <a:cubicBezTo>
                  <a:pt x="113" y="117"/>
                  <a:pt x="114" y="120"/>
                  <a:pt x="116" y="120"/>
                </a:cubicBezTo>
                <a:close/>
                <a:moveTo>
                  <a:pt x="112" y="34"/>
                </a:moveTo>
                <a:cubicBezTo>
                  <a:pt x="113" y="34"/>
                  <a:pt x="112" y="33"/>
                  <a:pt x="113" y="31"/>
                </a:cubicBezTo>
                <a:cubicBezTo>
                  <a:pt x="115" y="30"/>
                  <a:pt x="117" y="30"/>
                  <a:pt x="117" y="30"/>
                </a:cubicBezTo>
                <a:cubicBezTo>
                  <a:pt x="116" y="25"/>
                  <a:pt x="116" y="25"/>
                  <a:pt x="116" y="25"/>
                </a:cubicBezTo>
                <a:cubicBezTo>
                  <a:pt x="116" y="25"/>
                  <a:pt x="109" y="27"/>
                  <a:pt x="107" y="29"/>
                </a:cubicBezTo>
                <a:cubicBezTo>
                  <a:pt x="106" y="30"/>
                  <a:pt x="105" y="32"/>
                  <a:pt x="105" y="32"/>
                </a:cubicBezTo>
                <a:cubicBezTo>
                  <a:pt x="108" y="33"/>
                  <a:pt x="108" y="33"/>
                  <a:pt x="108" y="33"/>
                </a:cubicBezTo>
                <a:cubicBezTo>
                  <a:pt x="108" y="33"/>
                  <a:pt x="109" y="35"/>
                  <a:pt x="112" y="34"/>
                </a:cubicBezTo>
                <a:close/>
                <a:moveTo>
                  <a:pt x="41" y="58"/>
                </a:moveTo>
                <a:cubicBezTo>
                  <a:pt x="35" y="59"/>
                  <a:pt x="35" y="59"/>
                  <a:pt x="35" y="59"/>
                </a:cubicBezTo>
                <a:cubicBezTo>
                  <a:pt x="37" y="60"/>
                  <a:pt x="37" y="60"/>
                  <a:pt x="37" y="60"/>
                </a:cubicBezTo>
                <a:lnTo>
                  <a:pt x="41" y="58"/>
                </a:lnTo>
                <a:close/>
                <a:moveTo>
                  <a:pt x="15" y="163"/>
                </a:moveTo>
                <a:cubicBezTo>
                  <a:pt x="15" y="163"/>
                  <a:pt x="12" y="164"/>
                  <a:pt x="12" y="167"/>
                </a:cubicBezTo>
                <a:cubicBezTo>
                  <a:pt x="12" y="170"/>
                  <a:pt x="15" y="172"/>
                  <a:pt x="16" y="172"/>
                </a:cubicBezTo>
                <a:cubicBezTo>
                  <a:pt x="17" y="172"/>
                  <a:pt x="16" y="167"/>
                  <a:pt x="16" y="167"/>
                </a:cubicBezTo>
                <a:cubicBezTo>
                  <a:pt x="16" y="167"/>
                  <a:pt x="18" y="163"/>
                  <a:pt x="15" y="163"/>
                </a:cubicBezTo>
                <a:close/>
                <a:moveTo>
                  <a:pt x="61" y="183"/>
                </a:moveTo>
                <a:cubicBezTo>
                  <a:pt x="59" y="178"/>
                  <a:pt x="59" y="178"/>
                  <a:pt x="59" y="178"/>
                </a:cubicBezTo>
                <a:cubicBezTo>
                  <a:pt x="53" y="174"/>
                  <a:pt x="53" y="174"/>
                  <a:pt x="53" y="174"/>
                </a:cubicBezTo>
                <a:cubicBezTo>
                  <a:pt x="50" y="175"/>
                  <a:pt x="50" y="175"/>
                  <a:pt x="50" y="175"/>
                </a:cubicBezTo>
                <a:cubicBezTo>
                  <a:pt x="50" y="175"/>
                  <a:pt x="52" y="173"/>
                  <a:pt x="53" y="173"/>
                </a:cubicBezTo>
                <a:cubicBezTo>
                  <a:pt x="54" y="172"/>
                  <a:pt x="53" y="170"/>
                  <a:pt x="53" y="170"/>
                </a:cubicBezTo>
                <a:cubicBezTo>
                  <a:pt x="52" y="170"/>
                  <a:pt x="52" y="170"/>
                  <a:pt x="52" y="170"/>
                </a:cubicBezTo>
                <a:cubicBezTo>
                  <a:pt x="56" y="165"/>
                  <a:pt x="56" y="165"/>
                  <a:pt x="56" y="165"/>
                </a:cubicBezTo>
                <a:cubicBezTo>
                  <a:pt x="56" y="165"/>
                  <a:pt x="58" y="165"/>
                  <a:pt x="59" y="164"/>
                </a:cubicBezTo>
                <a:cubicBezTo>
                  <a:pt x="60" y="163"/>
                  <a:pt x="59" y="159"/>
                  <a:pt x="59" y="159"/>
                </a:cubicBezTo>
                <a:cubicBezTo>
                  <a:pt x="57" y="160"/>
                  <a:pt x="57" y="160"/>
                  <a:pt x="57" y="160"/>
                </a:cubicBezTo>
                <a:cubicBezTo>
                  <a:pt x="59" y="159"/>
                  <a:pt x="59" y="159"/>
                  <a:pt x="59" y="159"/>
                </a:cubicBezTo>
                <a:cubicBezTo>
                  <a:pt x="59" y="159"/>
                  <a:pt x="57" y="155"/>
                  <a:pt x="57" y="154"/>
                </a:cubicBezTo>
                <a:cubicBezTo>
                  <a:pt x="57" y="151"/>
                  <a:pt x="59" y="148"/>
                  <a:pt x="59" y="148"/>
                </a:cubicBezTo>
                <a:cubicBezTo>
                  <a:pt x="58" y="145"/>
                  <a:pt x="58" y="145"/>
                  <a:pt x="58" y="145"/>
                </a:cubicBezTo>
                <a:cubicBezTo>
                  <a:pt x="58" y="145"/>
                  <a:pt x="53" y="146"/>
                  <a:pt x="53" y="145"/>
                </a:cubicBezTo>
                <a:cubicBezTo>
                  <a:pt x="54" y="144"/>
                  <a:pt x="59" y="143"/>
                  <a:pt x="59" y="143"/>
                </a:cubicBezTo>
                <a:cubicBezTo>
                  <a:pt x="67" y="137"/>
                  <a:pt x="67" y="137"/>
                  <a:pt x="67" y="137"/>
                </a:cubicBezTo>
                <a:cubicBezTo>
                  <a:pt x="63" y="137"/>
                  <a:pt x="63" y="137"/>
                  <a:pt x="63" y="137"/>
                </a:cubicBezTo>
                <a:cubicBezTo>
                  <a:pt x="63" y="137"/>
                  <a:pt x="60" y="133"/>
                  <a:pt x="59" y="133"/>
                </a:cubicBezTo>
                <a:cubicBezTo>
                  <a:pt x="56" y="132"/>
                  <a:pt x="56" y="132"/>
                  <a:pt x="56" y="132"/>
                </a:cubicBezTo>
                <a:cubicBezTo>
                  <a:pt x="56" y="132"/>
                  <a:pt x="57" y="131"/>
                  <a:pt x="59" y="131"/>
                </a:cubicBezTo>
                <a:cubicBezTo>
                  <a:pt x="60" y="131"/>
                  <a:pt x="65" y="134"/>
                  <a:pt x="68" y="133"/>
                </a:cubicBezTo>
                <a:cubicBezTo>
                  <a:pt x="71" y="132"/>
                  <a:pt x="73" y="128"/>
                  <a:pt x="73" y="128"/>
                </a:cubicBezTo>
                <a:cubicBezTo>
                  <a:pt x="73" y="125"/>
                  <a:pt x="73" y="125"/>
                  <a:pt x="73" y="125"/>
                </a:cubicBezTo>
                <a:cubicBezTo>
                  <a:pt x="73" y="124"/>
                  <a:pt x="67" y="122"/>
                  <a:pt x="67" y="122"/>
                </a:cubicBezTo>
                <a:cubicBezTo>
                  <a:pt x="67" y="120"/>
                  <a:pt x="70" y="122"/>
                  <a:pt x="70" y="122"/>
                </a:cubicBezTo>
                <a:cubicBezTo>
                  <a:pt x="73" y="120"/>
                  <a:pt x="73" y="120"/>
                  <a:pt x="73" y="120"/>
                </a:cubicBezTo>
                <a:cubicBezTo>
                  <a:pt x="77" y="120"/>
                  <a:pt x="77" y="120"/>
                  <a:pt x="77" y="120"/>
                </a:cubicBezTo>
                <a:cubicBezTo>
                  <a:pt x="79" y="123"/>
                  <a:pt x="79" y="123"/>
                  <a:pt x="79" y="123"/>
                </a:cubicBezTo>
                <a:cubicBezTo>
                  <a:pt x="80" y="123"/>
                  <a:pt x="80" y="123"/>
                  <a:pt x="80" y="123"/>
                </a:cubicBezTo>
                <a:cubicBezTo>
                  <a:pt x="80" y="123"/>
                  <a:pt x="81" y="119"/>
                  <a:pt x="81" y="118"/>
                </a:cubicBezTo>
                <a:cubicBezTo>
                  <a:pt x="82" y="117"/>
                  <a:pt x="83" y="116"/>
                  <a:pt x="83" y="116"/>
                </a:cubicBezTo>
                <a:cubicBezTo>
                  <a:pt x="83" y="110"/>
                  <a:pt x="83" y="110"/>
                  <a:pt x="83" y="110"/>
                </a:cubicBezTo>
                <a:cubicBezTo>
                  <a:pt x="83" y="109"/>
                  <a:pt x="81" y="104"/>
                  <a:pt x="81" y="103"/>
                </a:cubicBezTo>
                <a:cubicBezTo>
                  <a:pt x="81" y="102"/>
                  <a:pt x="87" y="95"/>
                  <a:pt x="89" y="95"/>
                </a:cubicBezTo>
                <a:cubicBezTo>
                  <a:pt x="90" y="95"/>
                  <a:pt x="90" y="97"/>
                  <a:pt x="90" y="97"/>
                </a:cubicBezTo>
                <a:cubicBezTo>
                  <a:pt x="87" y="101"/>
                  <a:pt x="87" y="101"/>
                  <a:pt x="87" y="101"/>
                </a:cubicBezTo>
                <a:cubicBezTo>
                  <a:pt x="87" y="103"/>
                  <a:pt x="87" y="103"/>
                  <a:pt x="87" y="103"/>
                </a:cubicBezTo>
                <a:cubicBezTo>
                  <a:pt x="87" y="103"/>
                  <a:pt x="90" y="102"/>
                  <a:pt x="91" y="102"/>
                </a:cubicBezTo>
                <a:cubicBezTo>
                  <a:pt x="92" y="103"/>
                  <a:pt x="91" y="104"/>
                  <a:pt x="90" y="106"/>
                </a:cubicBezTo>
                <a:cubicBezTo>
                  <a:pt x="89" y="106"/>
                  <a:pt x="92" y="107"/>
                  <a:pt x="93" y="107"/>
                </a:cubicBezTo>
                <a:cubicBezTo>
                  <a:pt x="94" y="106"/>
                  <a:pt x="93" y="102"/>
                  <a:pt x="93" y="102"/>
                </a:cubicBezTo>
                <a:cubicBezTo>
                  <a:pt x="93" y="102"/>
                  <a:pt x="94" y="99"/>
                  <a:pt x="96" y="99"/>
                </a:cubicBezTo>
                <a:cubicBezTo>
                  <a:pt x="97" y="99"/>
                  <a:pt x="98" y="101"/>
                  <a:pt x="97" y="101"/>
                </a:cubicBezTo>
                <a:cubicBezTo>
                  <a:pt x="96" y="102"/>
                  <a:pt x="96" y="103"/>
                  <a:pt x="97" y="104"/>
                </a:cubicBezTo>
                <a:cubicBezTo>
                  <a:pt x="98" y="104"/>
                  <a:pt x="100" y="103"/>
                  <a:pt x="100" y="103"/>
                </a:cubicBezTo>
                <a:cubicBezTo>
                  <a:pt x="100" y="100"/>
                  <a:pt x="100" y="100"/>
                  <a:pt x="100" y="100"/>
                </a:cubicBezTo>
                <a:cubicBezTo>
                  <a:pt x="103" y="97"/>
                  <a:pt x="103" y="97"/>
                  <a:pt x="103" y="97"/>
                </a:cubicBezTo>
                <a:cubicBezTo>
                  <a:pt x="103" y="96"/>
                  <a:pt x="103" y="96"/>
                  <a:pt x="103" y="96"/>
                </a:cubicBezTo>
                <a:cubicBezTo>
                  <a:pt x="107" y="92"/>
                  <a:pt x="107" y="92"/>
                  <a:pt x="107" y="92"/>
                </a:cubicBezTo>
                <a:cubicBezTo>
                  <a:pt x="106" y="86"/>
                  <a:pt x="106" y="86"/>
                  <a:pt x="106" y="86"/>
                </a:cubicBezTo>
                <a:cubicBezTo>
                  <a:pt x="107" y="85"/>
                  <a:pt x="107" y="85"/>
                  <a:pt x="107" y="85"/>
                </a:cubicBezTo>
                <a:cubicBezTo>
                  <a:pt x="107" y="82"/>
                  <a:pt x="107" y="82"/>
                  <a:pt x="107" y="82"/>
                </a:cubicBezTo>
                <a:cubicBezTo>
                  <a:pt x="107" y="80"/>
                  <a:pt x="103" y="78"/>
                  <a:pt x="103" y="78"/>
                </a:cubicBezTo>
                <a:cubicBezTo>
                  <a:pt x="91" y="80"/>
                  <a:pt x="91" y="80"/>
                  <a:pt x="91" y="80"/>
                </a:cubicBezTo>
                <a:cubicBezTo>
                  <a:pt x="87" y="78"/>
                  <a:pt x="87" y="78"/>
                  <a:pt x="87" y="78"/>
                </a:cubicBezTo>
                <a:cubicBezTo>
                  <a:pt x="87" y="78"/>
                  <a:pt x="86" y="75"/>
                  <a:pt x="85" y="75"/>
                </a:cubicBezTo>
                <a:cubicBezTo>
                  <a:pt x="84" y="74"/>
                  <a:pt x="82" y="76"/>
                  <a:pt x="82" y="76"/>
                </a:cubicBezTo>
                <a:cubicBezTo>
                  <a:pt x="82" y="78"/>
                  <a:pt x="82" y="78"/>
                  <a:pt x="82" y="78"/>
                </a:cubicBezTo>
                <a:cubicBezTo>
                  <a:pt x="81" y="76"/>
                  <a:pt x="81" y="76"/>
                  <a:pt x="81" y="76"/>
                </a:cubicBezTo>
                <a:cubicBezTo>
                  <a:pt x="84" y="72"/>
                  <a:pt x="84" y="72"/>
                  <a:pt x="84" y="72"/>
                </a:cubicBezTo>
                <a:cubicBezTo>
                  <a:pt x="85" y="72"/>
                  <a:pt x="85" y="72"/>
                  <a:pt x="85" y="72"/>
                </a:cubicBezTo>
                <a:cubicBezTo>
                  <a:pt x="87" y="69"/>
                  <a:pt x="87" y="69"/>
                  <a:pt x="87" y="69"/>
                </a:cubicBezTo>
                <a:cubicBezTo>
                  <a:pt x="85" y="68"/>
                  <a:pt x="85" y="68"/>
                  <a:pt x="85" y="68"/>
                </a:cubicBezTo>
                <a:cubicBezTo>
                  <a:pt x="86" y="65"/>
                  <a:pt x="86" y="65"/>
                  <a:pt x="86" y="65"/>
                </a:cubicBezTo>
                <a:cubicBezTo>
                  <a:pt x="85" y="63"/>
                  <a:pt x="85" y="63"/>
                  <a:pt x="85" y="63"/>
                </a:cubicBezTo>
                <a:cubicBezTo>
                  <a:pt x="84" y="54"/>
                  <a:pt x="84" y="54"/>
                  <a:pt x="84" y="54"/>
                </a:cubicBezTo>
                <a:cubicBezTo>
                  <a:pt x="85" y="51"/>
                  <a:pt x="85" y="51"/>
                  <a:pt x="85" y="51"/>
                </a:cubicBezTo>
                <a:cubicBezTo>
                  <a:pt x="85" y="50"/>
                  <a:pt x="81" y="50"/>
                  <a:pt x="81" y="50"/>
                </a:cubicBezTo>
                <a:cubicBezTo>
                  <a:pt x="74" y="45"/>
                  <a:pt x="74" y="45"/>
                  <a:pt x="74" y="45"/>
                </a:cubicBezTo>
                <a:cubicBezTo>
                  <a:pt x="72" y="45"/>
                  <a:pt x="72" y="45"/>
                  <a:pt x="72" y="45"/>
                </a:cubicBezTo>
                <a:cubicBezTo>
                  <a:pt x="64" y="46"/>
                  <a:pt x="64" y="46"/>
                  <a:pt x="64" y="46"/>
                </a:cubicBezTo>
                <a:cubicBezTo>
                  <a:pt x="64" y="46"/>
                  <a:pt x="60" y="48"/>
                  <a:pt x="60" y="49"/>
                </a:cubicBezTo>
                <a:cubicBezTo>
                  <a:pt x="59" y="50"/>
                  <a:pt x="57" y="52"/>
                  <a:pt x="56" y="51"/>
                </a:cubicBezTo>
                <a:cubicBezTo>
                  <a:pt x="56" y="50"/>
                  <a:pt x="58" y="49"/>
                  <a:pt x="57" y="48"/>
                </a:cubicBezTo>
                <a:cubicBezTo>
                  <a:pt x="57" y="46"/>
                  <a:pt x="49" y="48"/>
                  <a:pt x="49" y="48"/>
                </a:cubicBezTo>
                <a:cubicBezTo>
                  <a:pt x="43" y="54"/>
                  <a:pt x="43" y="54"/>
                  <a:pt x="43" y="54"/>
                </a:cubicBezTo>
                <a:cubicBezTo>
                  <a:pt x="43" y="54"/>
                  <a:pt x="44" y="62"/>
                  <a:pt x="44" y="63"/>
                </a:cubicBezTo>
                <a:cubicBezTo>
                  <a:pt x="43" y="63"/>
                  <a:pt x="45" y="64"/>
                  <a:pt x="45" y="64"/>
                </a:cubicBezTo>
                <a:cubicBezTo>
                  <a:pt x="45" y="64"/>
                  <a:pt x="45" y="65"/>
                  <a:pt x="44" y="65"/>
                </a:cubicBezTo>
                <a:cubicBezTo>
                  <a:pt x="43" y="66"/>
                  <a:pt x="44" y="68"/>
                  <a:pt x="44" y="68"/>
                </a:cubicBezTo>
                <a:cubicBezTo>
                  <a:pt x="45" y="68"/>
                  <a:pt x="48" y="69"/>
                  <a:pt x="48" y="69"/>
                </a:cubicBezTo>
                <a:cubicBezTo>
                  <a:pt x="48" y="76"/>
                  <a:pt x="48" y="76"/>
                  <a:pt x="48" y="76"/>
                </a:cubicBezTo>
                <a:cubicBezTo>
                  <a:pt x="51" y="76"/>
                  <a:pt x="51" y="76"/>
                  <a:pt x="51" y="76"/>
                </a:cubicBezTo>
                <a:cubicBezTo>
                  <a:pt x="51" y="76"/>
                  <a:pt x="50" y="78"/>
                  <a:pt x="48" y="78"/>
                </a:cubicBezTo>
                <a:cubicBezTo>
                  <a:pt x="45" y="79"/>
                  <a:pt x="45" y="76"/>
                  <a:pt x="45" y="76"/>
                </a:cubicBezTo>
                <a:cubicBezTo>
                  <a:pt x="47" y="72"/>
                  <a:pt x="47" y="72"/>
                  <a:pt x="47" y="72"/>
                </a:cubicBezTo>
                <a:cubicBezTo>
                  <a:pt x="43" y="70"/>
                  <a:pt x="43" y="70"/>
                  <a:pt x="43" y="70"/>
                </a:cubicBezTo>
                <a:cubicBezTo>
                  <a:pt x="43" y="70"/>
                  <a:pt x="41" y="72"/>
                  <a:pt x="40" y="72"/>
                </a:cubicBezTo>
                <a:cubicBezTo>
                  <a:pt x="40" y="76"/>
                  <a:pt x="40" y="76"/>
                  <a:pt x="40" y="76"/>
                </a:cubicBezTo>
                <a:cubicBezTo>
                  <a:pt x="39" y="76"/>
                  <a:pt x="39" y="76"/>
                  <a:pt x="39" y="76"/>
                </a:cubicBezTo>
                <a:cubicBezTo>
                  <a:pt x="38" y="74"/>
                  <a:pt x="38" y="74"/>
                  <a:pt x="38" y="74"/>
                </a:cubicBezTo>
                <a:cubicBezTo>
                  <a:pt x="42" y="67"/>
                  <a:pt x="42" y="67"/>
                  <a:pt x="42" y="67"/>
                </a:cubicBezTo>
                <a:cubicBezTo>
                  <a:pt x="40" y="62"/>
                  <a:pt x="40" y="62"/>
                  <a:pt x="40" y="62"/>
                </a:cubicBezTo>
                <a:cubicBezTo>
                  <a:pt x="35" y="62"/>
                  <a:pt x="35" y="62"/>
                  <a:pt x="35" y="62"/>
                </a:cubicBezTo>
                <a:cubicBezTo>
                  <a:pt x="33" y="62"/>
                  <a:pt x="32" y="64"/>
                  <a:pt x="32" y="66"/>
                </a:cubicBezTo>
                <a:cubicBezTo>
                  <a:pt x="31" y="67"/>
                  <a:pt x="33" y="67"/>
                  <a:pt x="33" y="67"/>
                </a:cubicBezTo>
                <a:cubicBezTo>
                  <a:pt x="30" y="68"/>
                  <a:pt x="30" y="68"/>
                  <a:pt x="30" y="68"/>
                </a:cubicBezTo>
                <a:cubicBezTo>
                  <a:pt x="24" y="75"/>
                  <a:pt x="24" y="75"/>
                  <a:pt x="24" y="75"/>
                </a:cubicBezTo>
                <a:cubicBezTo>
                  <a:pt x="24" y="75"/>
                  <a:pt x="27" y="77"/>
                  <a:pt x="27" y="79"/>
                </a:cubicBezTo>
                <a:cubicBezTo>
                  <a:pt x="27" y="82"/>
                  <a:pt x="22" y="81"/>
                  <a:pt x="22" y="81"/>
                </a:cubicBezTo>
                <a:cubicBezTo>
                  <a:pt x="20" y="76"/>
                  <a:pt x="20" y="76"/>
                  <a:pt x="20" y="76"/>
                </a:cubicBezTo>
                <a:cubicBezTo>
                  <a:pt x="20" y="76"/>
                  <a:pt x="12" y="75"/>
                  <a:pt x="9" y="74"/>
                </a:cubicBezTo>
                <a:cubicBezTo>
                  <a:pt x="6" y="72"/>
                  <a:pt x="7" y="70"/>
                  <a:pt x="7" y="68"/>
                </a:cubicBezTo>
                <a:cubicBezTo>
                  <a:pt x="7" y="67"/>
                  <a:pt x="8" y="66"/>
                  <a:pt x="8" y="66"/>
                </a:cubicBezTo>
                <a:cubicBezTo>
                  <a:pt x="7" y="64"/>
                  <a:pt x="7" y="64"/>
                  <a:pt x="7" y="64"/>
                </a:cubicBezTo>
                <a:cubicBezTo>
                  <a:pt x="5" y="70"/>
                  <a:pt x="5" y="70"/>
                  <a:pt x="5" y="70"/>
                </a:cubicBezTo>
                <a:cubicBezTo>
                  <a:pt x="4" y="74"/>
                  <a:pt x="3" y="85"/>
                  <a:pt x="3" y="85"/>
                </a:cubicBezTo>
                <a:cubicBezTo>
                  <a:pt x="4" y="84"/>
                  <a:pt x="4" y="84"/>
                  <a:pt x="4" y="84"/>
                </a:cubicBezTo>
                <a:cubicBezTo>
                  <a:pt x="9" y="92"/>
                  <a:pt x="9" y="92"/>
                  <a:pt x="9" y="92"/>
                </a:cubicBezTo>
                <a:cubicBezTo>
                  <a:pt x="7" y="92"/>
                  <a:pt x="7" y="92"/>
                  <a:pt x="7" y="92"/>
                </a:cubicBezTo>
                <a:cubicBezTo>
                  <a:pt x="6" y="90"/>
                  <a:pt x="6" y="90"/>
                  <a:pt x="6" y="90"/>
                </a:cubicBezTo>
                <a:cubicBezTo>
                  <a:pt x="4" y="88"/>
                  <a:pt x="4" y="88"/>
                  <a:pt x="4" y="88"/>
                </a:cubicBezTo>
                <a:cubicBezTo>
                  <a:pt x="3" y="96"/>
                  <a:pt x="3" y="96"/>
                  <a:pt x="3" y="96"/>
                </a:cubicBezTo>
                <a:cubicBezTo>
                  <a:pt x="5" y="95"/>
                  <a:pt x="5" y="95"/>
                  <a:pt x="5" y="95"/>
                </a:cubicBezTo>
                <a:cubicBezTo>
                  <a:pt x="7" y="99"/>
                  <a:pt x="7" y="99"/>
                  <a:pt x="7" y="99"/>
                </a:cubicBezTo>
                <a:cubicBezTo>
                  <a:pt x="5" y="100"/>
                  <a:pt x="5" y="100"/>
                  <a:pt x="5" y="100"/>
                </a:cubicBezTo>
                <a:cubicBezTo>
                  <a:pt x="4" y="98"/>
                  <a:pt x="4" y="98"/>
                  <a:pt x="4" y="98"/>
                </a:cubicBezTo>
                <a:cubicBezTo>
                  <a:pt x="2" y="99"/>
                  <a:pt x="2" y="99"/>
                  <a:pt x="2" y="99"/>
                </a:cubicBezTo>
                <a:cubicBezTo>
                  <a:pt x="1" y="110"/>
                  <a:pt x="1" y="110"/>
                  <a:pt x="1" y="110"/>
                </a:cubicBezTo>
                <a:cubicBezTo>
                  <a:pt x="2" y="109"/>
                  <a:pt x="2" y="109"/>
                  <a:pt x="2" y="109"/>
                </a:cubicBezTo>
                <a:cubicBezTo>
                  <a:pt x="4" y="104"/>
                  <a:pt x="4" y="104"/>
                  <a:pt x="4" y="104"/>
                </a:cubicBezTo>
                <a:cubicBezTo>
                  <a:pt x="8" y="107"/>
                  <a:pt x="8" y="107"/>
                  <a:pt x="8" y="107"/>
                </a:cubicBezTo>
                <a:cubicBezTo>
                  <a:pt x="8" y="113"/>
                  <a:pt x="8" y="113"/>
                  <a:pt x="8" y="113"/>
                </a:cubicBezTo>
                <a:cubicBezTo>
                  <a:pt x="8" y="113"/>
                  <a:pt x="12" y="115"/>
                  <a:pt x="11" y="117"/>
                </a:cubicBezTo>
                <a:cubicBezTo>
                  <a:pt x="10" y="119"/>
                  <a:pt x="8" y="122"/>
                  <a:pt x="6" y="120"/>
                </a:cubicBezTo>
                <a:cubicBezTo>
                  <a:pt x="3" y="119"/>
                  <a:pt x="4" y="112"/>
                  <a:pt x="4" y="112"/>
                </a:cubicBezTo>
                <a:cubicBezTo>
                  <a:pt x="3" y="112"/>
                  <a:pt x="3" y="112"/>
                  <a:pt x="3" y="112"/>
                </a:cubicBezTo>
                <a:cubicBezTo>
                  <a:pt x="3" y="112"/>
                  <a:pt x="4" y="122"/>
                  <a:pt x="4" y="124"/>
                </a:cubicBezTo>
                <a:cubicBezTo>
                  <a:pt x="4" y="127"/>
                  <a:pt x="1" y="131"/>
                  <a:pt x="1" y="131"/>
                </a:cubicBezTo>
                <a:cubicBezTo>
                  <a:pt x="2" y="132"/>
                  <a:pt x="2" y="132"/>
                  <a:pt x="2" y="132"/>
                </a:cubicBezTo>
                <a:cubicBezTo>
                  <a:pt x="0" y="140"/>
                  <a:pt x="0" y="140"/>
                  <a:pt x="0" y="140"/>
                </a:cubicBezTo>
                <a:cubicBezTo>
                  <a:pt x="2" y="141"/>
                  <a:pt x="2" y="141"/>
                  <a:pt x="2" y="141"/>
                </a:cubicBezTo>
                <a:cubicBezTo>
                  <a:pt x="7" y="145"/>
                  <a:pt x="7" y="145"/>
                  <a:pt x="7" y="145"/>
                </a:cubicBezTo>
                <a:cubicBezTo>
                  <a:pt x="5" y="138"/>
                  <a:pt x="5" y="138"/>
                  <a:pt x="5" y="138"/>
                </a:cubicBezTo>
                <a:cubicBezTo>
                  <a:pt x="7" y="138"/>
                  <a:pt x="7" y="138"/>
                  <a:pt x="7" y="138"/>
                </a:cubicBezTo>
                <a:cubicBezTo>
                  <a:pt x="9" y="145"/>
                  <a:pt x="9" y="145"/>
                  <a:pt x="9" y="145"/>
                </a:cubicBezTo>
                <a:cubicBezTo>
                  <a:pt x="15" y="147"/>
                  <a:pt x="15" y="147"/>
                  <a:pt x="15" y="147"/>
                </a:cubicBezTo>
                <a:cubicBezTo>
                  <a:pt x="17" y="147"/>
                  <a:pt x="17" y="147"/>
                  <a:pt x="17" y="147"/>
                </a:cubicBezTo>
                <a:cubicBezTo>
                  <a:pt x="21" y="156"/>
                  <a:pt x="21" y="156"/>
                  <a:pt x="21" y="156"/>
                </a:cubicBezTo>
                <a:cubicBezTo>
                  <a:pt x="20" y="159"/>
                  <a:pt x="20" y="159"/>
                  <a:pt x="20" y="159"/>
                </a:cubicBezTo>
                <a:cubicBezTo>
                  <a:pt x="20" y="159"/>
                  <a:pt x="21" y="163"/>
                  <a:pt x="21" y="166"/>
                </a:cubicBezTo>
                <a:cubicBezTo>
                  <a:pt x="21" y="169"/>
                  <a:pt x="18" y="173"/>
                  <a:pt x="18" y="175"/>
                </a:cubicBezTo>
                <a:cubicBezTo>
                  <a:pt x="18" y="177"/>
                  <a:pt x="20" y="178"/>
                  <a:pt x="20" y="179"/>
                </a:cubicBezTo>
                <a:cubicBezTo>
                  <a:pt x="19" y="179"/>
                  <a:pt x="19" y="180"/>
                  <a:pt x="19" y="181"/>
                </a:cubicBezTo>
                <a:cubicBezTo>
                  <a:pt x="20" y="181"/>
                  <a:pt x="21" y="182"/>
                  <a:pt x="22" y="182"/>
                </a:cubicBezTo>
                <a:cubicBezTo>
                  <a:pt x="28" y="181"/>
                  <a:pt x="33" y="183"/>
                  <a:pt x="39" y="185"/>
                </a:cubicBezTo>
                <a:cubicBezTo>
                  <a:pt x="41" y="185"/>
                  <a:pt x="40" y="190"/>
                  <a:pt x="44" y="189"/>
                </a:cubicBezTo>
                <a:cubicBezTo>
                  <a:pt x="47" y="187"/>
                  <a:pt x="48" y="183"/>
                  <a:pt x="49" y="189"/>
                </a:cubicBezTo>
                <a:cubicBezTo>
                  <a:pt x="49" y="189"/>
                  <a:pt x="49" y="188"/>
                  <a:pt x="50" y="188"/>
                </a:cubicBezTo>
                <a:cubicBezTo>
                  <a:pt x="50" y="186"/>
                  <a:pt x="50" y="186"/>
                  <a:pt x="50" y="186"/>
                </a:cubicBezTo>
                <a:cubicBezTo>
                  <a:pt x="54" y="183"/>
                  <a:pt x="54" y="183"/>
                  <a:pt x="54" y="183"/>
                </a:cubicBezTo>
                <a:cubicBezTo>
                  <a:pt x="54" y="183"/>
                  <a:pt x="56" y="181"/>
                  <a:pt x="57" y="181"/>
                </a:cubicBezTo>
                <a:cubicBezTo>
                  <a:pt x="58" y="181"/>
                  <a:pt x="57" y="185"/>
                  <a:pt x="57" y="186"/>
                </a:cubicBezTo>
                <a:cubicBezTo>
                  <a:pt x="57" y="187"/>
                  <a:pt x="59" y="188"/>
                  <a:pt x="61" y="188"/>
                </a:cubicBezTo>
                <a:cubicBezTo>
                  <a:pt x="63" y="187"/>
                  <a:pt x="60" y="186"/>
                  <a:pt x="59" y="185"/>
                </a:cubicBezTo>
                <a:cubicBezTo>
                  <a:pt x="59" y="183"/>
                  <a:pt x="61" y="183"/>
                  <a:pt x="61" y="183"/>
                </a:cubicBezTo>
                <a:close/>
                <a:moveTo>
                  <a:pt x="170" y="130"/>
                </a:moveTo>
                <a:cubicBezTo>
                  <a:pt x="170" y="129"/>
                  <a:pt x="169" y="126"/>
                  <a:pt x="169" y="125"/>
                </a:cubicBezTo>
                <a:cubicBezTo>
                  <a:pt x="167" y="116"/>
                  <a:pt x="167" y="116"/>
                  <a:pt x="167" y="116"/>
                </a:cubicBezTo>
                <a:cubicBezTo>
                  <a:pt x="167" y="116"/>
                  <a:pt x="167" y="112"/>
                  <a:pt x="168" y="111"/>
                </a:cubicBezTo>
                <a:cubicBezTo>
                  <a:pt x="170" y="111"/>
                  <a:pt x="171" y="109"/>
                  <a:pt x="169" y="108"/>
                </a:cubicBezTo>
                <a:cubicBezTo>
                  <a:pt x="167" y="107"/>
                  <a:pt x="157" y="104"/>
                  <a:pt x="157" y="104"/>
                </a:cubicBezTo>
                <a:cubicBezTo>
                  <a:pt x="157" y="104"/>
                  <a:pt x="152" y="108"/>
                  <a:pt x="149" y="110"/>
                </a:cubicBezTo>
                <a:cubicBezTo>
                  <a:pt x="146" y="111"/>
                  <a:pt x="142" y="112"/>
                  <a:pt x="142" y="112"/>
                </a:cubicBezTo>
                <a:cubicBezTo>
                  <a:pt x="142" y="114"/>
                  <a:pt x="142" y="114"/>
                  <a:pt x="142" y="114"/>
                </a:cubicBezTo>
                <a:cubicBezTo>
                  <a:pt x="142" y="114"/>
                  <a:pt x="147" y="113"/>
                  <a:pt x="148" y="114"/>
                </a:cubicBezTo>
                <a:cubicBezTo>
                  <a:pt x="149" y="116"/>
                  <a:pt x="149" y="120"/>
                  <a:pt x="149" y="120"/>
                </a:cubicBezTo>
                <a:cubicBezTo>
                  <a:pt x="151" y="126"/>
                  <a:pt x="151" y="126"/>
                  <a:pt x="151" y="126"/>
                </a:cubicBezTo>
                <a:cubicBezTo>
                  <a:pt x="150" y="131"/>
                  <a:pt x="150" y="131"/>
                  <a:pt x="150" y="131"/>
                </a:cubicBezTo>
                <a:cubicBezTo>
                  <a:pt x="151" y="133"/>
                  <a:pt x="151" y="133"/>
                  <a:pt x="151" y="133"/>
                </a:cubicBezTo>
                <a:cubicBezTo>
                  <a:pt x="148" y="132"/>
                  <a:pt x="148" y="132"/>
                  <a:pt x="148" y="132"/>
                </a:cubicBezTo>
                <a:cubicBezTo>
                  <a:pt x="143" y="133"/>
                  <a:pt x="143" y="133"/>
                  <a:pt x="143" y="133"/>
                </a:cubicBezTo>
                <a:cubicBezTo>
                  <a:pt x="146" y="129"/>
                  <a:pt x="146" y="129"/>
                  <a:pt x="146" y="129"/>
                </a:cubicBezTo>
                <a:cubicBezTo>
                  <a:pt x="149" y="129"/>
                  <a:pt x="149" y="129"/>
                  <a:pt x="149" y="129"/>
                </a:cubicBezTo>
                <a:cubicBezTo>
                  <a:pt x="149" y="128"/>
                  <a:pt x="149" y="125"/>
                  <a:pt x="148" y="124"/>
                </a:cubicBezTo>
                <a:cubicBezTo>
                  <a:pt x="148" y="117"/>
                  <a:pt x="148" y="117"/>
                  <a:pt x="148" y="117"/>
                </a:cubicBezTo>
                <a:cubicBezTo>
                  <a:pt x="148" y="117"/>
                  <a:pt x="146" y="115"/>
                  <a:pt x="145" y="116"/>
                </a:cubicBezTo>
                <a:cubicBezTo>
                  <a:pt x="142" y="117"/>
                  <a:pt x="145" y="122"/>
                  <a:pt x="145" y="122"/>
                </a:cubicBezTo>
                <a:cubicBezTo>
                  <a:pt x="145" y="122"/>
                  <a:pt x="142" y="123"/>
                  <a:pt x="142" y="125"/>
                </a:cubicBezTo>
                <a:cubicBezTo>
                  <a:pt x="142" y="130"/>
                  <a:pt x="142" y="130"/>
                  <a:pt x="142" y="130"/>
                </a:cubicBezTo>
                <a:cubicBezTo>
                  <a:pt x="139" y="134"/>
                  <a:pt x="139" y="134"/>
                  <a:pt x="139" y="134"/>
                </a:cubicBezTo>
                <a:cubicBezTo>
                  <a:pt x="140" y="130"/>
                  <a:pt x="140" y="130"/>
                  <a:pt x="140" y="130"/>
                </a:cubicBezTo>
                <a:cubicBezTo>
                  <a:pt x="135" y="130"/>
                  <a:pt x="135" y="130"/>
                  <a:pt x="135" y="130"/>
                </a:cubicBezTo>
                <a:cubicBezTo>
                  <a:pt x="138" y="128"/>
                  <a:pt x="138" y="128"/>
                  <a:pt x="138" y="128"/>
                </a:cubicBezTo>
                <a:cubicBezTo>
                  <a:pt x="136" y="125"/>
                  <a:pt x="136" y="125"/>
                  <a:pt x="136" y="125"/>
                </a:cubicBezTo>
                <a:cubicBezTo>
                  <a:pt x="133" y="125"/>
                  <a:pt x="133" y="125"/>
                  <a:pt x="133" y="125"/>
                </a:cubicBezTo>
                <a:cubicBezTo>
                  <a:pt x="133" y="125"/>
                  <a:pt x="137" y="122"/>
                  <a:pt x="137" y="120"/>
                </a:cubicBezTo>
                <a:cubicBezTo>
                  <a:pt x="137" y="118"/>
                  <a:pt x="137" y="117"/>
                  <a:pt x="138" y="116"/>
                </a:cubicBezTo>
                <a:cubicBezTo>
                  <a:pt x="139" y="116"/>
                  <a:pt x="140" y="114"/>
                  <a:pt x="140" y="114"/>
                </a:cubicBezTo>
                <a:cubicBezTo>
                  <a:pt x="139" y="113"/>
                  <a:pt x="139" y="113"/>
                  <a:pt x="139" y="113"/>
                </a:cubicBezTo>
                <a:cubicBezTo>
                  <a:pt x="139" y="113"/>
                  <a:pt x="131" y="115"/>
                  <a:pt x="129" y="114"/>
                </a:cubicBezTo>
                <a:cubicBezTo>
                  <a:pt x="125" y="113"/>
                  <a:pt x="120" y="110"/>
                  <a:pt x="120" y="110"/>
                </a:cubicBezTo>
                <a:cubicBezTo>
                  <a:pt x="121" y="113"/>
                  <a:pt x="121" y="113"/>
                  <a:pt x="121" y="113"/>
                </a:cubicBezTo>
                <a:cubicBezTo>
                  <a:pt x="121" y="113"/>
                  <a:pt x="127" y="115"/>
                  <a:pt x="130" y="117"/>
                </a:cubicBezTo>
                <a:cubicBezTo>
                  <a:pt x="131" y="119"/>
                  <a:pt x="123" y="122"/>
                  <a:pt x="123" y="122"/>
                </a:cubicBezTo>
                <a:cubicBezTo>
                  <a:pt x="123" y="122"/>
                  <a:pt x="123" y="127"/>
                  <a:pt x="121" y="128"/>
                </a:cubicBezTo>
                <a:cubicBezTo>
                  <a:pt x="119" y="129"/>
                  <a:pt x="115" y="127"/>
                  <a:pt x="115" y="127"/>
                </a:cubicBezTo>
                <a:cubicBezTo>
                  <a:pt x="113" y="129"/>
                  <a:pt x="113" y="129"/>
                  <a:pt x="113" y="129"/>
                </a:cubicBezTo>
                <a:cubicBezTo>
                  <a:pt x="109" y="128"/>
                  <a:pt x="109" y="128"/>
                  <a:pt x="109" y="128"/>
                </a:cubicBezTo>
                <a:cubicBezTo>
                  <a:pt x="105" y="128"/>
                  <a:pt x="105" y="128"/>
                  <a:pt x="105" y="128"/>
                </a:cubicBezTo>
                <a:cubicBezTo>
                  <a:pt x="105" y="130"/>
                  <a:pt x="105" y="130"/>
                  <a:pt x="105" y="130"/>
                </a:cubicBezTo>
                <a:cubicBezTo>
                  <a:pt x="108" y="131"/>
                  <a:pt x="108" y="131"/>
                  <a:pt x="108" y="131"/>
                </a:cubicBezTo>
                <a:cubicBezTo>
                  <a:pt x="110" y="132"/>
                  <a:pt x="110" y="132"/>
                  <a:pt x="110" y="132"/>
                </a:cubicBezTo>
                <a:cubicBezTo>
                  <a:pt x="107" y="132"/>
                  <a:pt x="107" y="132"/>
                  <a:pt x="107" y="132"/>
                </a:cubicBezTo>
                <a:cubicBezTo>
                  <a:pt x="107" y="134"/>
                  <a:pt x="107" y="134"/>
                  <a:pt x="107" y="134"/>
                </a:cubicBezTo>
                <a:cubicBezTo>
                  <a:pt x="109" y="134"/>
                  <a:pt x="109" y="134"/>
                  <a:pt x="109" y="134"/>
                </a:cubicBezTo>
                <a:cubicBezTo>
                  <a:pt x="115" y="138"/>
                  <a:pt x="115" y="138"/>
                  <a:pt x="115" y="138"/>
                </a:cubicBezTo>
                <a:cubicBezTo>
                  <a:pt x="115" y="141"/>
                  <a:pt x="115" y="141"/>
                  <a:pt x="115" y="141"/>
                </a:cubicBezTo>
                <a:cubicBezTo>
                  <a:pt x="113" y="142"/>
                  <a:pt x="113" y="142"/>
                  <a:pt x="113" y="142"/>
                </a:cubicBezTo>
                <a:cubicBezTo>
                  <a:pt x="114" y="144"/>
                  <a:pt x="114" y="144"/>
                  <a:pt x="114" y="144"/>
                </a:cubicBezTo>
                <a:cubicBezTo>
                  <a:pt x="117" y="145"/>
                  <a:pt x="117" y="145"/>
                  <a:pt x="117" y="145"/>
                </a:cubicBezTo>
                <a:cubicBezTo>
                  <a:pt x="117" y="151"/>
                  <a:pt x="117" y="151"/>
                  <a:pt x="117" y="151"/>
                </a:cubicBezTo>
                <a:cubicBezTo>
                  <a:pt x="113" y="155"/>
                  <a:pt x="113" y="155"/>
                  <a:pt x="113" y="155"/>
                </a:cubicBezTo>
                <a:cubicBezTo>
                  <a:pt x="121" y="163"/>
                  <a:pt x="121" y="163"/>
                  <a:pt x="121" y="163"/>
                </a:cubicBezTo>
                <a:cubicBezTo>
                  <a:pt x="121" y="163"/>
                  <a:pt x="125" y="162"/>
                  <a:pt x="127" y="162"/>
                </a:cubicBezTo>
                <a:cubicBezTo>
                  <a:pt x="129" y="162"/>
                  <a:pt x="130" y="165"/>
                  <a:pt x="132" y="164"/>
                </a:cubicBezTo>
                <a:cubicBezTo>
                  <a:pt x="134" y="164"/>
                  <a:pt x="135" y="161"/>
                  <a:pt x="137" y="162"/>
                </a:cubicBezTo>
                <a:cubicBezTo>
                  <a:pt x="138" y="164"/>
                  <a:pt x="137" y="166"/>
                  <a:pt x="137" y="166"/>
                </a:cubicBezTo>
                <a:cubicBezTo>
                  <a:pt x="139" y="166"/>
                  <a:pt x="139" y="166"/>
                  <a:pt x="139" y="166"/>
                </a:cubicBezTo>
                <a:cubicBezTo>
                  <a:pt x="137" y="169"/>
                  <a:pt x="137" y="169"/>
                  <a:pt x="137" y="169"/>
                </a:cubicBezTo>
                <a:cubicBezTo>
                  <a:pt x="138" y="171"/>
                  <a:pt x="138" y="171"/>
                  <a:pt x="138" y="171"/>
                </a:cubicBezTo>
                <a:cubicBezTo>
                  <a:pt x="139" y="171"/>
                  <a:pt x="139" y="171"/>
                  <a:pt x="139" y="171"/>
                </a:cubicBezTo>
                <a:cubicBezTo>
                  <a:pt x="139" y="173"/>
                  <a:pt x="139" y="173"/>
                  <a:pt x="139" y="173"/>
                </a:cubicBezTo>
                <a:cubicBezTo>
                  <a:pt x="134" y="171"/>
                  <a:pt x="134" y="171"/>
                  <a:pt x="134" y="171"/>
                </a:cubicBezTo>
                <a:cubicBezTo>
                  <a:pt x="134" y="172"/>
                  <a:pt x="134" y="172"/>
                  <a:pt x="134" y="172"/>
                </a:cubicBezTo>
                <a:cubicBezTo>
                  <a:pt x="142" y="177"/>
                  <a:pt x="142" y="177"/>
                  <a:pt x="142" y="177"/>
                </a:cubicBezTo>
                <a:cubicBezTo>
                  <a:pt x="147" y="176"/>
                  <a:pt x="147" y="176"/>
                  <a:pt x="147" y="176"/>
                </a:cubicBezTo>
                <a:cubicBezTo>
                  <a:pt x="149" y="179"/>
                  <a:pt x="149" y="179"/>
                  <a:pt x="149" y="179"/>
                </a:cubicBezTo>
                <a:cubicBezTo>
                  <a:pt x="154" y="177"/>
                  <a:pt x="154" y="177"/>
                  <a:pt x="154" y="177"/>
                </a:cubicBezTo>
                <a:cubicBezTo>
                  <a:pt x="154" y="177"/>
                  <a:pt x="151" y="175"/>
                  <a:pt x="153" y="174"/>
                </a:cubicBezTo>
                <a:cubicBezTo>
                  <a:pt x="154" y="173"/>
                  <a:pt x="156" y="171"/>
                  <a:pt x="154" y="170"/>
                </a:cubicBezTo>
                <a:cubicBezTo>
                  <a:pt x="151" y="170"/>
                  <a:pt x="148" y="170"/>
                  <a:pt x="148" y="167"/>
                </a:cubicBezTo>
                <a:cubicBezTo>
                  <a:pt x="149" y="166"/>
                  <a:pt x="155" y="161"/>
                  <a:pt x="158" y="161"/>
                </a:cubicBezTo>
                <a:cubicBezTo>
                  <a:pt x="161" y="161"/>
                  <a:pt x="164" y="161"/>
                  <a:pt x="165" y="158"/>
                </a:cubicBezTo>
                <a:cubicBezTo>
                  <a:pt x="165" y="155"/>
                  <a:pt x="162" y="150"/>
                  <a:pt x="159" y="150"/>
                </a:cubicBezTo>
                <a:cubicBezTo>
                  <a:pt x="157" y="149"/>
                  <a:pt x="153" y="148"/>
                  <a:pt x="154" y="147"/>
                </a:cubicBezTo>
                <a:cubicBezTo>
                  <a:pt x="155" y="146"/>
                  <a:pt x="155" y="142"/>
                  <a:pt x="155" y="142"/>
                </a:cubicBezTo>
                <a:cubicBezTo>
                  <a:pt x="155" y="142"/>
                  <a:pt x="157" y="138"/>
                  <a:pt x="158" y="138"/>
                </a:cubicBezTo>
                <a:cubicBezTo>
                  <a:pt x="159" y="137"/>
                  <a:pt x="164" y="137"/>
                  <a:pt x="164" y="137"/>
                </a:cubicBezTo>
                <a:cubicBezTo>
                  <a:pt x="164" y="137"/>
                  <a:pt x="165" y="133"/>
                  <a:pt x="166" y="134"/>
                </a:cubicBezTo>
                <a:cubicBezTo>
                  <a:pt x="168" y="134"/>
                  <a:pt x="166" y="134"/>
                  <a:pt x="166" y="137"/>
                </a:cubicBezTo>
                <a:cubicBezTo>
                  <a:pt x="166" y="138"/>
                  <a:pt x="167" y="143"/>
                  <a:pt x="169" y="142"/>
                </a:cubicBezTo>
                <a:cubicBezTo>
                  <a:pt x="171" y="141"/>
                  <a:pt x="173" y="138"/>
                  <a:pt x="173" y="138"/>
                </a:cubicBezTo>
                <a:cubicBezTo>
                  <a:pt x="173" y="138"/>
                  <a:pt x="171" y="130"/>
                  <a:pt x="170" y="130"/>
                </a:cubicBezTo>
                <a:close/>
                <a:moveTo>
                  <a:pt x="11" y="148"/>
                </a:moveTo>
                <a:cubicBezTo>
                  <a:pt x="9" y="146"/>
                  <a:pt x="9" y="146"/>
                  <a:pt x="9" y="146"/>
                </a:cubicBezTo>
                <a:cubicBezTo>
                  <a:pt x="9" y="149"/>
                  <a:pt x="9" y="149"/>
                  <a:pt x="9" y="149"/>
                </a:cubicBezTo>
                <a:cubicBezTo>
                  <a:pt x="10" y="151"/>
                  <a:pt x="10" y="151"/>
                  <a:pt x="10" y="151"/>
                </a:cubicBezTo>
                <a:cubicBezTo>
                  <a:pt x="11" y="155"/>
                  <a:pt x="11" y="155"/>
                  <a:pt x="11" y="155"/>
                </a:cubicBezTo>
                <a:cubicBezTo>
                  <a:pt x="12" y="151"/>
                  <a:pt x="12" y="151"/>
                  <a:pt x="12" y="151"/>
                </a:cubicBezTo>
                <a:cubicBezTo>
                  <a:pt x="12" y="148"/>
                  <a:pt x="11" y="148"/>
                  <a:pt x="11" y="148"/>
                </a:cubicBezTo>
                <a:close/>
                <a:moveTo>
                  <a:pt x="267" y="166"/>
                </a:moveTo>
                <a:cubicBezTo>
                  <a:pt x="261" y="162"/>
                  <a:pt x="261" y="162"/>
                  <a:pt x="261" y="162"/>
                </a:cubicBezTo>
                <a:cubicBezTo>
                  <a:pt x="256" y="161"/>
                  <a:pt x="256" y="161"/>
                  <a:pt x="256" y="161"/>
                </a:cubicBezTo>
                <a:cubicBezTo>
                  <a:pt x="252" y="156"/>
                  <a:pt x="252" y="156"/>
                  <a:pt x="252" y="156"/>
                </a:cubicBezTo>
                <a:cubicBezTo>
                  <a:pt x="249" y="161"/>
                  <a:pt x="249" y="161"/>
                  <a:pt x="249" y="161"/>
                </a:cubicBezTo>
                <a:cubicBezTo>
                  <a:pt x="249" y="161"/>
                  <a:pt x="251" y="162"/>
                  <a:pt x="250" y="164"/>
                </a:cubicBezTo>
                <a:cubicBezTo>
                  <a:pt x="250" y="166"/>
                  <a:pt x="249" y="169"/>
                  <a:pt x="249" y="169"/>
                </a:cubicBezTo>
                <a:cubicBezTo>
                  <a:pt x="264" y="175"/>
                  <a:pt x="264" y="175"/>
                  <a:pt x="264" y="175"/>
                </a:cubicBezTo>
                <a:cubicBezTo>
                  <a:pt x="265" y="174"/>
                  <a:pt x="265" y="174"/>
                  <a:pt x="265" y="174"/>
                </a:cubicBezTo>
                <a:cubicBezTo>
                  <a:pt x="265" y="171"/>
                  <a:pt x="265" y="171"/>
                  <a:pt x="265" y="171"/>
                </a:cubicBezTo>
                <a:cubicBezTo>
                  <a:pt x="268" y="170"/>
                  <a:pt x="268" y="170"/>
                  <a:pt x="268" y="170"/>
                </a:cubicBezTo>
                <a:lnTo>
                  <a:pt x="267" y="166"/>
                </a:lnTo>
                <a:close/>
                <a:moveTo>
                  <a:pt x="174" y="134"/>
                </a:moveTo>
                <a:cubicBezTo>
                  <a:pt x="175" y="138"/>
                  <a:pt x="178" y="138"/>
                  <a:pt x="176" y="134"/>
                </a:cubicBezTo>
                <a:cubicBezTo>
                  <a:pt x="176" y="131"/>
                  <a:pt x="174" y="134"/>
                  <a:pt x="174" y="134"/>
                </a:cubicBezTo>
                <a:close/>
                <a:moveTo>
                  <a:pt x="131" y="69"/>
                </a:moveTo>
                <a:cubicBezTo>
                  <a:pt x="134" y="68"/>
                  <a:pt x="136" y="65"/>
                  <a:pt x="136" y="65"/>
                </a:cubicBezTo>
                <a:cubicBezTo>
                  <a:pt x="129" y="65"/>
                  <a:pt x="129" y="65"/>
                  <a:pt x="129" y="65"/>
                </a:cubicBezTo>
                <a:cubicBezTo>
                  <a:pt x="129" y="65"/>
                  <a:pt x="129" y="69"/>
                  <a:pt x="131" y="69"/>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pPr>
              <a:spcBef>
                <a:spcPct val="20000"/>
              </a:spcBef>
            </a:pPr>
            <a:endParaRPr lang="en-US" dirty="0"/>
          </a:p>
        </p:txBody>
      </p:sp>
      <p:sp>
        <p:nvSpPr>
          <p:cNvPr id="16" name="Freeform 16"/>
          <p:cNvSpPr>
            <a:spLocks/>
          </p:cNvSpPr>
          <p:nvPr/>
        </p:nvSpPr>
        <p:spPr bwMode="auto">
          <a:xfrm>
            <a:off x="5896833" y="4340411"/>
            <a:ext cx="265354" cy="194380"/>
          </a:xfrm>
          <a:custGeom>
            <a:avLst/>
            <a:gdLst>
              <a:gd name="T0" fmla="*/ 252752 w 145"/>
              <a:gd name="T1" fmla="*/ 27719 h 102"/>
              <a:gd name="T2" fmla="*/ 229388 w 145"/>
              <a:gd name="T3" fmla="*/ 27719 h 102"/>
              <a:gd name="T4" fmla="*/ 203901 w 145"/>
              <a:gd name="T5" fmla="*/ 42645 h 102"/>
              <a:gd name="T6" fmla="*/ 176289 w 145"/>
              <a:gd name="T7" fmla="*/ 42645 h 102"/>
              <a:gd name="T8" fmla="*/ 144430 w 145"/>
              <a:gd name="T9" fmla="*/ 46909 h 102"/>
              <a:gd name="T10" fmla="*/ 125314 w 145"/>
              <a:gd name="T11" fmla="*/ 63967 h 102"/>
              <a:gd name="T12" fmla="*/ 97702 w 145"/>
              <a:gd name="T13" fmla="*/ 72496 h 102"/>
              <a:gd name="T14" fmla="*/ 70091 w 145"/>
              <a:gd name="T15" fmla="*/ 70363 h 102"/>
              <a:gd name="T16" fmla="*/ 38231 w 145"/>
              <a:gd name="T17" fmla="*/ 66099 h 102"/>
              <a:gd name="T18" fmla="*/ 31859 w 145"/>
              <a:gd name="T19" fmla="*/ 76760 h 102"/>
              <a:gd name="T20" fmla="*/ 0 w 145"/>
              <a:gd name="T21" fmla="*/ 95950 h 102"/>
              <a:gd name="T22" fmla="*/ 29736 w 145"/>
              <a:gd name="T23" fmla="*/ 113008 h 102"/>
              <a:gd name="T24" fmla="*/ 10620 w 145"/>
              <a:gd name="T25" fmla="*/ 144991 h 102"/>
              <a:gd name="T26" fmla="*/ 23364 w 145"/>
              <a:gd name="T27" fmla="*/ 166314 h 102"/>
              <a:gd name="T28" fmla="*/ 38231 w 145"/>
              <a:gd name="T29" fmla="*/ 194033 h 102"/>
              <a:gd name="T30" fmla="*/ 14868 w 145"/>
              <a:gd name="T31" fmla="*/ 211090 h 102"/>
              <a:gd name="T32" fmla="*/ 40355 w 145"/>
              <a:gd name="T33" fmla="*/ 208958 h 102"/>
              <a:gd name="T34" fmla="*/ 67967 w 145"/>
              <a:gd name="T35" fmla="*/ 206826 h 102"/>
              <a:gd name="T36" fmla="*/ 110446 w 145"/>
              <a:gd name="T37" fmla="*/ 198297 h 102"/>
              <a:gd name="T38" fmla="*/ 116818 w 145"/>
              <a:gd name="T39" fmla="*/ 187636 h 102"/>
              <a:gd name="T40" fmla="*/ 123190 w 145"/>
              <a:gd name="T41" fmla="*/ 187636 h 102"/>
              <a:gd name="T42" fmla="*/ 152926 w 145"/>
              <a:gd name="T43" fmla="*/ 206826 h 102"/>
              <a:gd name="T44" fmla="*/ 169917 w 145"/>
              <a:gd name="T45" fmla="*/ 204694 h 102"/>
              <a:gd name="T46" fmla="*/ 199653 w 145"/>
              <a:gd name="T47" fmla="*/ 200429 h 102"/>
              <a:gd name="T48" fmla="*/ 201777 w 145"/>
              <a:gd name="T49" fmla="*/ 176975 h 102"/>
              <a:gd name="T50" fmla="*/ 180537 w 145"/>
              <a:gd name="T51" fmla="*/ 170578 h 102"/>
              <a:gd name="T52" fmla="*/ 227264 w 145"/>
              <a:gd name="T53" fmla="*/ 151388 h 102"/>
              <a:gd name="T54" fmla="*/ 216644 w 145"/>
              <a:gd name="T55" fmla="*/ 106611 h 102"/>
              <a:gd name="T56" fmla="*/ 263372 w 145"/>
              <a:gd name="T57" fmla="*/ 66099 h 102"/>
              <a:gd name="T58" fmla="*/ 280363 w 145"/>
              <a:gd name="T59" fmla="*/ 49041 h 102"/>
              <a:gd name="T60" fmla="*/ 307975 w 145"/>
              <a:gd name="T61" fmla="*/ 42645 h 102"/>
              <a:gd name="T62" fmla="*/ 290983 w 145"/>
              <a:gd name="T63" fmla="*/ 23454 h 102"/>
              <a:gd name="T64" fmla="*/ 282487 w 145"/>
              <a:gd name="T65" fmla="*/ 6397 h 102"/>
              <a:gd name="T66" fmla="*/ 257000 w 145"/>
              <a:gd name="T67" fmla="*/ 639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5" h="102">
                <a:moveTo>
                  <a:pt x="117" y="6"/>
                </a:moveTo>
                <a:cubicBezTo>
                  <a:pt x="115" y="10"/>
                  <a:pt x="119" y="13"/>
                  <a:pt x="119" y="13"/>
                </a:cubicBezTo>
                <a:cubicBezTo>
                  <a:pt x="116" y="15"/>
                  <a:pt x="116" y="15"/>
                  <a:pt x="116" y="15"/>
                </a:cubicBezTo>
                <a:cubicBezTo>
                  <a:pt x="116" y="15"/>
                  <a:pt x="114" y="12"/>
                  <a:pt x="108" y="13"/>
                </a:cubicBezTo>
                <a:cubicBezTo>
                  <a:pt x="100" y="13"/>
                  <a:pt x="100" y="15"/>
                  <a:pt x="100" y="15"/>
                </a:cubicBezTo>
                <a:cubicBezTo>
                  <a:pt x="96" y="20"/>
                  <a:pt x="96" y="20"/>
                  <a:pt x="96" y="20"/>
                </a:cubicBezTo>
                <a:cubicBezTo>
                  <a:pt x="96" y="20"/>
                  <a:pt x="94" y="18"/>
                  <a:pt x="91" y="18"/>
                </a:cubicBezTo>
                <a:cubicBezTo>
                  <a:pt x="88" y="17"/>
                  <a:pt x="83" y="20"/>
                  <a:pt x="83" y="20"/>
                </a:cubicBezTo>
                <a:cubicBezTo>
                  <a:pt x="77" y="19"/>
                  <a:pt x="77" y="19"/>
                  <a:pt x="77" y="19"/>
                </a:cubicBezTo>
                <a:cubicBezTo>
                  <a:pt x="77" y="19"/>
                  <a:pt x="72" y="21"/>
                  <a:pt x="68" y="22"/>
                </a:cubicBezTo>
                <a:cubicBezTo>
                  <a:pt x="65" y="22"/>
                  <a:pt x="66" y="28"/>
                  <a:pt x="64" y="29"/>
                </a:cubicBezTo>
                <a:cubicBezTo>
                  <a:pt x="62" y="30"/>
                  <a:pt x="59" y="30"/>
                  <a:pt x="59" y="30"/>
                </a:cubicBezTo>
                <a:cubicBezTo>
                  <a:pt x="53" y="37"/>
                  <a:pt x="53" y="37"/>
                  <a:pt x="53" y="37"/>
                </a:cubicBezTo>
                <a:cubicBezTo>
                  <a:pt x="46" y="34"/>
                  <a:pt x="46" y="34"/>
                  <a:pt x="46" y="34"/>
                </a:cubicBezTo>
                <a:cubicBezTo>
                  <a:pt x="35" y="36"/>
                  <a:pt x="35" y="36"/>
                  <a:pt x="35" y="36"/>
                </a:cubicBezTo>
                <a:cubicBezTo>
                  <a:pt x="33" y="33"/>
                  <a:pt x="33" y="33"/>
                  <a:pt x="33" y="33"/>
                </a:cubicBezTo>
                <a:cubicBezTo>
                  <a:pt x="23" y="30"/>
                  <a:pt x="23" y="30"/>
                  <a:pt x="23" y="30"/>
                </a:cubicBezTo>
                <a:cubicBezTo>
                  <a:pt x="18" y="31"/>
                  <a:pt x="18" y="31"/>
                  <a:pt x="18" y="31"/>
                </a:cubicBezTo>
                <a:cubicBezTo>
                  <a:pt x="14" y="30"/>
                  <a:pt x="14" y="30"/>
                  <a:pt x="14" y="30"/>
                </a:cubicBezTo>
                <a:cubicBezTo>
                  <a:pt x="15" y="31"/>
                  <a:pt x="16" y="35"/>
                  <a:pt x="15" y="36"/>
                </a:cubicBezTo>
                <a:cubicBezTo>
                  <a:pt x="10" y="36"/>
                  <a:pt x="10" y="36"/>
                  <a:pt x="10" y="36"/>
                </a:cubicBezTo>
                <a:cubicBezTo>
                  <a:pt x="0" y="45"/>
                  <a:pt x="0" y="45"/>
                  <a:pt x="0" y="45"/>
                </a:cubicBezTo>
                <a:cubicBezTo>
                  <a:pt x="3" y="51"/>
                  <a:pt x="3" y="51"/>
                  <a:pt x="3" y="51"/>
                </a:cubicBezTo>
                <a:cubicBezTo>
                  <a:pt x="3" y="51"/>
                  <a:pt x="13" y="47"/>
                  <a:pt x="14" y="53"/>
                </a:cubicBezTo>
                <a:cubicBezTo>
                  <a:pt x="14" y="57"/>
                  <a:pt x="4" y="62"/>
                  <a:pt x="4" y="62"/>
                </a:cubicBezTo>
                <a:cubicBezTo>
                  <a:pt x="5" y="68"/>
                  <a:pt x="5" y="68"/>
                  <a:pt x="5" y="68"/>
                </a:cubicBezTo>
                <a:cubicBezTo>
                  <a:pt x="5" y="68"/>
                  <a:pt x="13" y="62"/>
                  <a:pt x="14" y="65"/>
                </a:cubicBezTo>
                <a:cubicBezTo>
                  <a:pt x="15" y="67"/>
                  <a:pt x="11" y="78"/>
                  <a:pt x="11" y="78"/>
                </a:cubicBezTo>
                <a:cubicBezTo>
                  <a:pt x="11" y="78"/>
                  <a:pt x="23" y="78"/>
                  <a:pt x="23" y="84"/>
                </a:cubicBezTo>
                <a:cubicBezTo>
                  <a:pt x="23" y="88"/>
                  <a:pt x="18" y="91"/>
                  <a:pt x="18" y="91"/>
                </a:cubicBezTo>
                <a:cubicBezTo>
                  <a:pt x="11" y="94"/>
                  <a:pt x="11" y="94"/>
                  <a:pt x="11" y="94"/>
                </a:cubicBezTo>
                <a:cubicBezTo>
                  <a:pt x="7" y="99"/>
                  <a:pt x="7" y="99"/>
                  <a:pt x="7" y="99"/>
                </a:cubicBezTo>
                <a:cubicBezTo>
                  <a:pt x="7" y="99"/>
                  <a:pt x="12" y="102"/>
                  <a:pt x="14" y="102"/>
                </a:cubicBezTo>
                <a:cubicBezTo>
                  <a:pt x="15" y="102"/>
                  <a:pt x="19" y="98"/>
                  <a:pt x="19" y="98"/>
                </a:cubicBezTo>
                <a:cubicBezTo>
                  <a:pt x="25" y="102"/>
                  <a:pt x="25" y="102"/>
                  <a:pt x="25" y="102"/>
                </a:cubicBezTo>
                <a:cubicBezTo>
                  <a:pt x="32" y="97"/>
                  <a:pt x="32" y="97"/>
                  <a:pt x="32" y="97"/>
                </a:cubicBezTo>
                <a:cubicBezTo>
                  <a:pt x="35" y="99"/>
                  <a:pt x="35" y="99"/>
                  <a:pt x="35" y="99"/>
                </a:cubicBezTo>
                <a:cubicBezTo>
                  <a:pt x="52" y="93"/>
                  <a:pt x="52" y="93"/>
                  <a:pt x="52" y="93"/>
                </a:cubicBezTo>
                <a:cubicBezTo>
                  <a:pt x="53" y="89"/>
                  <a:pt x="53" y="89"/>
                  <a:pt x="53" y="89"/>
                </a:cubicBezTo>
                <a:cubicBezTo>
                  <a:pt x="55" y="88"/>
                  <a:pt x="55" y="88"/>
                  <a:pt x="55" y="88"/>
                </a:cubicBezTo>
                <a:cubicBezTo>
                  <a:pt x="55" y="88"/>
                  <a:pt x="54" y="85"/>
                  <a:pt x="55" y="84"/>
                </a:cubicBezTo>
                <a:cubicBezTo>
                  <a:pt x="58" y="84"/>
                  <a:pt x="58" y="88"/>
                  <a:pt x="58" y="88"/>
                </a:cubicBezTo>
                <a:cubicBezTo>
                  <a:pt x="62" y="93"/>
                  <a:pt x="62" y="93"/>
                  <a:pt x="62" y="93"/>
                </a:cubicBezTo>
                <a:cubicBezTo>
                  <a:pt x="72" y="97"/>
                  <a:pt x="72" y="97"/>
                  <a:pt x="72" y="97"/>
                </a:cubicBezTo>
                <a:cubicBezTo>
                  <a:pt x="72" y="97"/>
                  <a:pt x="71" y="92"/>
                  <a:pt x="72" y="92"/>
                </a:cubicBezTo>
                <a:cubicBezTo>
                  <a:pt x="75" y="92"/>
                  <a:pt x="80" y="96"/>
                  <a:pt x="80" y="96"/>
                </a:cubicBezTo>
                <a:cubicBezTo>
                  <a:pt x="80" y="96"/>
                  <a:pt x="78" y="99"/>
                  <a:pt x="84" y="99"/>
                </a:cubicBezTo>
                <a:cubicBezTo>
                  <a:pt x="91" y="99"/>
                  <a:pt x="94" y="94"/>
                  <a:pt x="94" y="94"/>
                </a:cubicBezTo>
                <a:cubicBezTo>
                  <a:pt x="94" y="94"/>
                  <a:pt x="88" y="90"/>
                  <a:pt x="91" y="88"/>
                </a:cubicBezTo>
                <a:cubicBezTo>
                  <a:pt x="93" y="86"/>
                  <a:pt x="95" y="83"/>
                  <a:pt x="95" y="83"/>
                </a:cubicBezTo>
                <a:cubicBezTo>
                  <a:pt x="93" y="80"/>
                  <a:pt x="93" y="80"/>
                  <a:pt x="93" y="80"/>
                </a:cubicBezTo>
                <a:cubicBezTo>
                  <a:pt x="93" y="80"/>
                  <a:pt x="83" y="84"/>
                  <a:pt x="85" y="80"/>
                </a:cubicBezTo>
                <a:cubicBezTo>
                  <a:pt x="87" y="76"/>
                  <a:pt x="101" y="69"/>
                  <a:pt x="101" y="69"/>
                </a:cubicBezTo>
                <a:cubicBezTo>
                  <a:pt x="107" y="71"/>
                  <a:pt x="107" y="71"/>
                  <a:pt x="107" y="71"/>
                </a:cubicBezTo>
                <a:cubicBezTo>
                  <a:pt x="109" y="58"/>
                  <a:pt x="109" y="58"/>
                  <a:pt x="109" y="58"/>
                </a:cubicBezTo>
                <a:cubicBezTo>
                  <a:pt x="109" y="58"/>
                  <a:pt x="99" y="54"/>
                  <a:pt x="102" y="50"/>
                </a:cubicBezTo>
                <a:cubicBezTo>
                  <a:pt x="105" y="46"/>
                  <a:pt x="124" y="38"/>
                  <a:pt x="124" y="38"/>
                </a:cubicBezTo>
                <a:cubicBezTo>
                  <a:pt x="124" y="38"/>
                  <a:pt x="121" y="31"/>
                  <a:pt x="124" y="31"/>
                </a:cubicBezTo>
                <a:cubicBezTo>
                  <a:pt x="126" y="31"/>
                  <a:pt x="132" y="34"/>
                  <a:pt x="132" y="34"/>
                </a:cubicBezTo>
                <a:cubicBezTo>
                  <a:pt x="132" y="34"/>
                  <a:pt x="129" y="23"/>
                  <a:pt x="132" y="23"/>
                </a:cubicBezTo>
                <a:cubicBezTo>
                  <a:pt x="136" y="22"/>
                  <a:pt x="145" y="25"/>
                  <a:pt x="145" y="25"/>
                </a:cubicBezTo>
                <a:cubicBezTo>
                  <a:pt x="145" y="20"/>
                  <a:pt x="145" y="20"/>
                  <a:pt x="145" y="20"/>
                </a:cubicBezTo>
                <a:cubicBezTo>
                  <a:pt x="145" y="20"/>
                  <a:pt x="137" y="21"/>
                  <a:pt x="137" y="18"/>
                </a:cubicBezTo>
                <a:cubicBezTo>
                  <a:pt x="137" y="11"/>
                  <a:pt x="137" y="11"/>
                  <a:pt x="137" y="11"/>
                </a:cubicBezTo>
                <a:cubicBezTo>
                  <a:pt x="137" y="11"/>
                  <a:pt x="133" y="12"/>
                  <a:pt x="133" y="9"/>
                </a:cubicBezTo>
                <a:cubicBezTo>
                  <a:pt x="134" y="7"/>
                  <a:pt x="137" y="5"/>
                  <a:pt x="133" y="3"/>
                </a:cubicBezTo>
                <a:cubicBezTo>
                  <a:pt x="132" y="3"/>
                  <a:pt x="128" y="2"/>
                  <a:pt x="124" y="0"/>
                </a:cubicBezTo>
                <a:cubicBezTo>
                  <a:pt x="121" y="3"/>
                  <a:pt x="121" y="3"/>
                  <a:pt x="121" y="3"/>
                </a:cubicBezTo>
                <a:cubicBezTo>
                  <a:pt x="121" y="3"/>
                  <a:pt x="119" y="2"/>
                  <a:pt x="117" y="6"/>
                </a:cubicBezTo>
                <a:close/>
              </a:path>
            </a:pathLst>
          </a:custGeom>
          <a:solidFill>
            <a:srgbClr val="FFC000"/>
          </a:solidFill>
          <a:ln w="3175" cap="flat" cmpd="sng">
            <a:solidFill>
              <a:schemeClr val="bg1"/>
            </a:solidFill>
            <a:prstDash val="solid"/>
            <a:round/>
            <a:headEnd type="none" w="med" len="med"/>
            <a:tailEnd type="none" w="med" len="med"/>
          </a:ln>
          <a:effectLst/>
          <a:extLst/>
        </p:spPr>
        <p:txBody>
          <a:bodyPr/>
          <a:lstStyle/>
          <a:p>
            <a:pPr>
              <a:spcBef>
                <a:spcPct val="20000"/>
              </a:spcBef>
            </a:pPr>
            <a:endParaRPr lang="en-US" dirty="0"/>
          </a:p>
        </p:txBody>
      </p:sp>
      <p:sp>
        <p:nvSpPr>
          <p:cNvPr id="17" name="Freeform 17"/>
          <p:cNvSpPr>
            <a:spLocks/>
          </p:cNvSpPr>
          <p:nvPr/>
        </p:nvSpPr>
        <p:spPr bwMode="auto">
          <a:xfrm>
            <a:off x="5367494" y="4736266"/>
            <a:ext cx="16414" cy="9932"/>
          </a:xfrm>
          <a:custGeom>
            <a:avLst/>
            <a:gdLst>
              <a:gd name="T0" fmla="*/ 8467 w 9"/>
              <a:gd name="T1" fmla="*/ 2223 h 5"/>
              <a:gd name="T2" fmla="*/ 8467 w 9"/>
              <a:gd name="T3" fmla="*/ 11113 h 5"/>
              <a:gd name="T4" fmla="*/ 12700 w 9"/>
              <a:gd name="T5" fmla="*/ 11113 h 5"/>
              <a:gd name="T6" fmla="*/ 19050 w 9"/>
              <a:gd name="T7" fmla="*/ 6668 h 5"/>
              <a:gd name="T8" fmla="*/ 8467 w 9"/>
              <a:gd name="T9" fmla="*/ 222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5">
                <a:moveTo>
                  <a:pt x="4" y="1"/>
                </a:moveTo>
                <a:cubicBezTo>
                  <a:pt x="0" y="1"/>
                  <a:pt x="4" y="5"/>
                  <a:pt x="4" y="5"/>
                </a:cubicBezTo>
                <a:cubicBezTo>
                  <a:pt x="6" y="5"/>
                  <a:pt x="6" y="5"/>
                  <a:pt x="6" y="5"/>
                </a:cubicBezTo>
                <a:cubicBezTo>
                  <a:pt x="8" y="5"/>
                  <a:pt x="9" y="3"/>
                  <a:pt x="9" y="3"/>
                </a:cubicBezTo>
                <a:cubicBezTo>
                  <a:pt x="9" y="3"/>
                  <a:pt x="6" y="0"/>
                  <a:pt x="4" y="1"/>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18" name="Freeform 18"/>
          <p:cNvSpPr>
            <a:spLocks/>
          </p:cNvSpPr>
          <p:nvPr/>
        </p:nvSpPr>
        <p:spPr bwMode="auto">
          <a:xfrm>
            <a:off x="5270379" y="4239673"/>
            <a:ext cx="381618" cy="245460"/>
          </a:xfrm>
          <a:custGeom>
            <a:avLst/>
            <a:gdLst>
              <a:gd name="T0" fmla="*/ 208 w 208"/>
              <a:gd name="T1" fmla="*/ 59 h 129"/>
              <a:gd name="T2" fmla="*/ 194 w 208"/>
              <a:gd name="T3" fmla="*/ 63 h 129"/>
              <a:gd name="T4" fmla="*/ 179 w 208"/>
              <a:gd name="T5" fmla="*/ 59 h 129"/>
              <a:gd name="T6" fmla="*/ 164 w 208"/>
              <a:gd name="T7" fmla="*/ 49 h 129"/>
              <a:gd name="T8" fmla="*/ 162 w 208"/>
              <a:gd name="T9" fmla="*/ 39 h 129"/>
              <a:gd name="T10" fmla="*/ 172 w 208"/>
              <a:gd name="T11" fmla="*/ 18 h 129"/>
              <a:gd name="T12" fmla="*/ 148 w 208"/>
              <a:gd name="T13" fmla="*/ 9 h 129"/>
              <a:gd name="T14" fmla="*/ 135 w 208"/>
              <a:gd name="T15" fmla="*/ 4 h 129"/>
              <a:gd name="T16" fmla="*/ 128 w 208"/>
              <a:gd name="T17" fmla="*/ 2 h 129"/>
              <a:gd name="T18" fmla="*/ 118 w 208"/>
              <a:gd name="T19" fmla="*/ 8 h 129"/>
              <a:gd name="T20" fmla="*/ 125 w 208"/>
              <a:gd name="T21" fmla="*/ 14 h 129"/>
              <a:gd name="T22" fmla="*/ 112 w 208"/>
              <a:gd name="T23" fmla="*/ 13 h 129"/>
              <a:gd name="T24" fmla="*/ 83 w 208"/>
              <a:gd name="T25" fmla="*/ 15 h 129"/>
              <a:gd name="T26" fmla="*/ 81 w 208"/>
              <a:gd name="T27" fmla="*/ 13 h 129"/>
              <a:gd name="T28" fmla="*/ 73 w 208"/>
              <a:gd name="T29" fmla="*/ 16 h 129"/>
              <a:gd name="T30" fmla="*/ 61 w 208"/>
              <a:gd name="T31" fmla="*/ 24 h 129"/>
              <a:gd name="T32" fmla="*/ 46 w 208"/>
              <a:gd name="T33" fmla="*/ 27 h 129"/>
              <a:gd name="T34" fmla="*/ 35 w 208"/>
              <a:gd name="T35" fmla="*/ 47 h 129"/>
              <a:gd name="T36" fmla="*/ 24 w 208"/>
              <a:gd name="T37" fmla="*/ 64 h 129"/>
              <a:gd name="T38" fmla="*/ 9 w 208"/>
              <a:gd name="T39" fmla="*/ 90 h 129"/>
              <a:gd name="T40" fmla="*/ 0 w 208"/>
              <a:gd name="T41" fmla="*/ 97 h 129"/>
              <a:gd name="T42" fmla="*/ 8 w 208"/>
              <a:gd name="T43" fmla="*/ 103 h 129"/>
              <a:gd name="T44" fmla="*/ 12 w 208"/>
              <a:gd name="T45" fmla="*/ 93 h 129"/>
              <a:gd name="T46" fmla="*/ 40 w 208"/>
              <a:gd name="T47" fmla="*/ 87 h 129"/>
              <a:gd name="T48" fmla="*/ 41 w 208"/>
              <a:gd name="T49" fmla="*/ 98 h 129"/>
              <a:gd name="T50" fmla="*/ 41 w 208"/>
              <a:gd name="T51" fmla="*/ 107 h 129"/>
              <a:gd name="T52" fmla="*/ 48 w 208"/>
              <a:gd name="T53" fmla="*/ 120 h 129"/>
              <a:gd name="T54" fmla="*/ 52 w 208"/>
              <a:gd name="T55" fmla="*/ 124 h 129"/>
              <a:gd name="T56" fmla="*/ 64 w 208"/>
              <a:gd name="T57" fmla="*/ 121 h 129"/>
              <a:gd name="T58" fmla="*/ 82 w 208"/>
              <a:gd name="T59" fmla="*/ 122 h 129"/>
              <a:gd name="T60" fmla="*/ 92 w 208"/>
              <a:gd name="T61" fmla="*/ 116 h 129"/>
              <a:gd name="T62" fmla="*/ 100 w 208"/>
              <a:gd name="T63" fmla="*/ 107 h 129"/>
              <a:gd name="T64" fmla="*/ 99 w 208"/>
              <a:gd name="T65" fmla="*/ 96 h 129"/>
              <a:gd name="T66" fmla="*/ 107 w 208"/>
              <a:gd name="T67" fmla="*/ 93 h 129"/>
              <a:gd name="T68" fmla="*/ 112 w 208"/>
              <a:gd name="T69" fmla="*/ 88 h 129"/>
              <a:gd name="T70" fmla="*/ 112 w 208"/>
              <a:gd name="T71" fmla="*/ 99 h 129"/>
              <a:gd name="T72" fmla="*/ 121 w 208"/>
              <a:gd name="T73" fmla="*/ 110 h 129"/>
              <a:gd name="T74" fmla="*/ 132 w 208"/>
              <a:gd name="T75" fmla="*/ 114 h 129"/>
              <a:gd name="T76" fmla="*/ 131 w 208"/>
              <a:gd name="T77" fmla="*/ 119 h 129"/>
              <a:gd name="T78" fmla="*/ 139 w 208"/>
              <a:gd name="T79" fmla="*/ 129 h 129"/>
              <a:gd name="T80" fmla="*/ 138 w 208"/>
              <a:gd name="T81" fmla="*/ 122 h 129"/>
              <a:gd name="T82" fmla="*/ 141 w 208"/>
              <a:gd name="T83" fmla="*/ 114 h 129"/>
              <a:gd name="T84" fmla="*/ 150 w 208"/>
              <a:gd name="T85" fmla="*/ 102 h 129"/>
              <a:gd name="T86" fmla="*/ 150 w 208"/>
              <a:gd name="T87" fmla="*/ 91 h 129"/>
              <a:gd name="T88" fmla="*/ 157 w 208"/>
              <a:gd name="T89" fmla="*/ 88 h 129"/>
              <a:gd name="T90" fmla="*/ 164 w 208"/>
              <a:gd name="T91" fmla="*/ 99 h 129"/>
              <a:gd name="T92" fmla="*/ 182 w 208"/>
              <a:gd name="T93" fmla="*/ 95 h 129"/>
              <a:gd name="T94" fmla="*/ 187 w 208"/>
              <a:gd name="T95" fmla="*/ 103 h 129"/>
              <a:gd name="T96" fmla="*/ 190 w 208"/>
              <a:gd name="T97" fmla="*/ 105 h 129"/>
              <a:gd name="T98" fmla="*/ 193 w 208"/>
              <a:gd name="T99" fmla="*/ 93 h 129"/>
              <a:gd name="T100" fmla="*/ 188 w 208"/>
              <a:gd name="T101" fmla="*/ 92 h 129"/>
              <a:gd name="T102" fmla="*/ 196 w 208"/>
              <a:gd name="T103" fmla="*/ 77 h 129"/>
              <a:gd name="T104" fmla="*/ 207 w 208"/>
              <a:gd name="T105" fmla="*/ 86 h 129"/>
              <a:gd name="T106" fmla="*/ 204 w 208"/>
              <a:gd name="T107" fmla="*/ 7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29">
                <a:moveTo>
                  <a:pt x="204" y="79"/>
                </a:moveTo>
                <a:cubicBezTo>
                  <a:pt x="208" y="59"/>
                  <a:pt x="208" y="59"/>
                  <a:pt x="208" y="59"/>
                </a:cubicBezTo>
                <a:cubicBezTo>
                  <a:pt x="203" y="55"/>
                  <a:pt x="203" y="55"/>
                  <a:pt x="203" y="55"/>
                </a:cubicBezTo>
                <a:cubicBezTo>
                  <a:pt x="203" y="55"/>
                  <a:pt x="197" y="62"/>
                  <a:pt x="194" y="63"/>
                </a:cubicBezTo>
                <a:cubicBezTo>
                  <a:pt x="191" y="65"/>
                  <a:pt x="184" y="60"/>
                  <a:pt x="184" y="60"/>
                </a:cubicBezTo>
                <a:cubicBezTo>
                  <a:pt x="184" y="60"/>
                  <a:pt x="180" y="61"/>
                  <a:pt x="179" y="59"/>
                </a:cubicBezTo>
                <a:cubicBezTo>
                  <a:pt x="178" y="58"/>
                  <a:pt x="180" y="52"/>
                  <a:pt x="180" y="52"/>
                </a:cubicBezTo>
                <a:cubicBezTo>
                  <a:pt x="164" y="49"/>
                  <a:pt x="164" y="49"/>
                  <a:pt x="164" y="49"/>
                </a:cubicBezTo>
                <a:cubicBezTo>
                  <a:pt x="164" y="49"/>
                  <a:pt x="162" y="48"/>
                  <a:pt x="160" y="46"/>
                </a:cubicBezTo>
                <a:cubicBezTo>
                  <a:pt x="158" y="43"/>
                  <a:pt x="162" y="39"/>
                  <a:pt x="162" y="39"/>
                </a:cubicBezTo>
                <a:cubicBezTo>
                  <a:pt x="162" y="39"/>
                  <a:pt x="172" y="29"/>
                  <a:pt x="172" y="26"/>
                </a:cubicBezTo>
                <a:cubicBezTo>
                  <a:pt x="172" y="18"/>
                  <a:pt x="172" y="18"/>
                  <a:pt x="172" y="18"/>
                </a:cubicBezTo>
                <a:cubicBezTo>
                  <a:pt x="165" y="17"/>
                  <a:pt x="165" y="14"/>
                  <a:pt x="158" y="12"/>
                </a:cubicBezTo>
                <a:cubicBezTo>
                  <a:pt x="155" y="11"/>
                  <a:pt x="151" y="10"/>
                  <a:pt x="148" y="9"/>
                </a:cubicBezTo>
                <a:cubicBezTo>
                  <a:pt x="145" y="8"/>
                  <a:pt x="141" y="11"/>
                  <a:pt x="140" y="11"/>
                </a:cubicBezTo>
                <a:cubicBezTo>
                  <a:pt x="138" y="10"/>
                  <a:pt x="137" y="7"/>
                  <a:pt x="135" y="4"/>
                </a:cubicBezTo>
                <a:cubicBezTo>
                  <a:pt x="135" y="5"/>
                  <a:pt x="135" y="8"/>
                  <a:pt x="134" y="9"/>
                </a:cubicBezTo>
                <a:cubicBezTo>
                  <a:pt x="132" y="5"/>
                  <a:pt x="131" y="0"/>
                  <a:pt x="128" y="2"/>
                </a:cubicBezTo>
                <a:cubicBezTo>
                  <a:pt x="127" y="0"/>
                  <a:pt x="125" y="1"/>
                  <a:pt x="125" y="1"/>
                </a:cubicBezTo>
                <a:cubicBezTo>
                  <a:pt x="123" y="2"/>
                  <a:pt x="117" y="4"/>
                  <a:pt x="118" y="8"/>
                </a:cubicBezTo>
                <a:cubicBezTo>
                  <a:pt x="118" y="11"/>
                  <a:pt x="120" y="9"/>
                  <a:pt x="122" y="10"/>
                </a:cubicBezTo>
                <a:cubicBezTo>
                  <a:pt x="123" y="11"/>
                  <a:pt x="132" y="9"/>
                  <a:pt x="125" y="14"/>
                </a:cubicBezTo>
                <a:cubicBezTo>
                  <a:pt x="124" y="11"/>
                  <a:pt x="122" y="12"/>
                  <a:pt x="122" y="15"/>
                </a:cubicBezTo>
                <a:cubicBezTo>
                  <a:pt x="116" y="17"/>
                  <a:pt x="115" y="13"/>
                  <a:pt x="112" y="13"/>
                </a:cubicBezTo>
                <a:cubicBezTo>
                  <a:pt x="107" y="12"/>
                  <a:pt x="105" y="18"/>
                  <a:pt x="101" y="16"/>
                </a:cubicBezTo>
                <a:cubicBezTo>
                  <a:pt x="91" y="12"/>
                  <a:pt x="86" y="18"/>
                  <a:pt x="83" y="15"/>
                </a:cubicBezTo>
                <a:cubicBezTo>
                  <a:pt x="83" y="14"/>
                  <a:pt x="84" y="14"/>
                  <a:pt x="85" y="14"/>
                </a:cubicBezTo>
                <a:cubicBezTo>
                  <a:pt x="84" y="14"/>
                  <a:pt x="82" y="13"/>
                  <a:pt x="81" y="13"/>
                </a:cubicBezTo>
                <a:cubicBezTo>
                  <a:pt x="80" y="12"/>
                  <a:pt x="80" y="12"/>
                  <a:pt x="80" y="11"/>
                </a:cubicBezTo>
                <a:cubicBezTo>
                  <a:pt x="73" y="16"/>
                  <a:pt x="73" y="16"/>
                  <a:pt x="73" y="16"/>
                </a:cubicBezTo>
                <a:cubicBezTo>
                  <a:pt x="73" y="19"/>
                  <a:pt x="73" y="19"/>
                  <a:pt x="73" y="19"/>
                </a:cubicBezTo>
                <a:cubicBezTo>
                  <a:pt x="73" y="19"/>
                  <a:pt x="65" y="24"/>
                  <a:pt x="61" y="24"/>
                </a:cubicBezTo>
                <a:cubicBezTo>
                  <a:pt x="57" y="23"/>
                  <a:pt x="58" y="16"/>
                  <a:pt x="52" y="16"/>
                </a:cubicBezTo>
                <a:cubicBezTo>
                  <a:pt x="48" y="15"/>
                  <a:pt x="46" y="27"/>
                  <a:pt x="46" y="27"/>
                </a:cubicBezTo>
                <a:cubicBezTo>
                  <a:pt x="51" y="28"/>
                  <a:pt x="51" y="28"/>
                  <a:pt x="51" y="28"/>
                </a:cubicBezTo>
                <a:cubicBezTo>
                  <a:pt x="51" y="28"/>
                  <a:pt x="39" y="44"/>
                  <a:pt x="35" y="47"/>
                </a:cubicBezTo>
                <a:cubicBezTo>
                  <a:pt x="32" y="50"/>
                  <a:pt x="28" y="49"/>
                  <a:pt x="25" y="51"/>
                </a:cubicBezTo>
                <a:cubicBezTo>
                  <a:pt x="23" y="52"/>
                  <a:pt x="26" y="58"/>
                  <a:pt x="24" y="64"/>
                </a:cubicBezTo>
                <a:cubicBezTo>
                  <a:pt x="22" y="70"/>
                  <a:pt x="11" y="73"/>
                  <a:pt x="7" y="79"/>
                </a:cubicBezTo>
                <a:cubicBezTo>
                  <a:pt x="2" y="87"/>
                  <a:pt x="9" y="90"/>
                  <a:pt x="9" y="90"/>
                </a:cubicBezTo>
                <a:cubicBezTo>
                  <a:pt x="4" y="97"/>
                  <a:pt x="4" y="97"/>
                  <a:pt x="4" y="97"/>
                </a:cubicBezTo>
                <a:cubicBezTo>
                  <a:pt x="0" y="97"/>
                  <a:pt x="0" y="97"/>
                  <a:pt x="0" y="97"/>
                </a:cubicBezTo>
                <a:cubicBezTo>
                  <a:pt x="1" y="103"/>
                  <a:pt x="1" y="103"/>
                  <a:pt x="1" y="103"/>
                </a:cubicBezTo>
                <a:cubicBezTo>
                  <a:pt x="8" y="103"/>
                  <a:pt x="8" y="103"/>
                  <a:pt x="8" y="103"/>
                </a:cubicBezTo>
                <a:cubicBezTo>
                  <a:pt x="14" y="96"/>
                  <a:pt x="14" y="96"/>
                  <a:pt x="14" y="96"/>
                </a:cubicBezTo>
                <a:cubicBezTo>
                  <a:pt x="14" y="96"/>
                  <a:pt x="12" y="95"/>
                  <a:pt x="12" y="93"/>
                </a:cubicBezTo>
                <a:cubicBezTo>
                  <a:pt x="12" y="90"/>
                  <a:pt x="17" y="84"/>
                  <a:pt x="26" y="83"/>
                </a:cubicBezTo>
                <a:cubicBezTo>
                  <a:pt x="34" y="82"/>
                  <a:pt x="40" y="87"/>
                  <a:pt x="40" y="87"/>
                </a:cubicBezTo>
                <a:cubicBezTo>
                  <a:pt x="39" y="92"/>
                  <a:pt x="39" y="92"/>
                  <a:pt x="39" y="92"/>
                </a:cubicBezTo>
                <a:cubicBezTo>
                  <a:pt x="39" y="92"/>
                  <a:pt x="42" y="94"/>
                  <a:pt x="41" y="98"/>
                </a:cubicBezTo>
                <a:cubicBezTo>
                  <a:pt x="40" y="103"/>
                  <a:pt x="37" y="107"/>
                  <a:pt x="37" y="107"/>
                </a:cubicBezTo>
                <a:cubicBezTo>
                  <a:pt x="41" y="107"/>
                  <a:pt x="41" y="107"/>
                  <a:pt x="41" y="107"/>
                </a:cubicBezTo>
                <a:cubicBezTo>
                  <a:pt x="42" y="110"/>
                  <a:pt x="42" y="110"/>
                  <a:pt x="42" y="110"/>
                </a:cubicBezTo>
                <a:cubicBezTo>
                  <a:pt x="42" y="110"/>
                  <a:pt x="48" y="112"/>
                  <a:pt x="48" y="120"/>
                </a:cubicBezTo>
                <a:cubicBezTo>
                  <a:pt x="48" y="122"/>
                  <a:pt x="48" y="122"/>
                  <a:pt x="48" y="122"/>
                </a:cubicBezTo>
                <a:cubicBezTo>
                  <a:pt x="48" y="123"/>
                  <a:pt x="50" y="124"/>
                  <a:pt x="52" y="124"/>
                </a:cubicBezTo>
                <a:cubicBezTo>
                  <a:pt x="57" y="123"/>
                  <a:pt x="57" y="120"/>
                  <a:pt x="58" y="120"/>
                </a:cubicBezTo>
                <a:cubicBezTo>
                  <a:pt x="60" y="121"/>
                  <a:pt x="61" y="122"/>
                  <a:pt x="64" y="121"/>
                </a:cubicBezTo>
                <a:cubicBezTo>
                  <a:pt x="67" y="121"/>
                  <a:pt x="68" y="116"/>
                  <a:pt x="71" y="116"/>
                </a:cubicBezTo>
                <a:cubicBezTo>
                  <a:pt x="72" y="116"/>
                  <a:pt x="79" y="122"/>
                  <a:pt x="82" y="122"/>
                </a:cubicBezTo>
                <a:cubicBezTo>
                  <a:pt x="86" y="122"/>
                  <a:pt x="85" y="118"/>
                  <a:pt x="86" y="118"/>
                </a:cubicBezTo>
                <a:cubicBezTo>
                  <a:pt x="88" y="118"/>
                  <a:pt x="91" y="118"/>
                  <a:pt x="92" y="116"/>
                </a:cubicBezTo>
                <a:cubicBezTo>
                  <a:pt x="93" y="115"/>
                  <a:pt x="92" y="112"/>
                  <a:pt x="94" y="111"/>
                </a:cubicBezTo>
                <a:cubicBezTo>
                  <a:pt x="97" y="110"/>
                  <a:pt x="100" y="107"/>
                  <a:pt x="100" y="107"/>
                </a:cubicBezTo>
                <a:cubicBezTo>
                  <a:pt x="97" y="99"/>
                  <a:pt x="97" y="99"/>
                  <a:pt x="97" y="99"/>
                </a:cubicBezTo>
                <a:cubicBezTo>
                  <a:pt x="99" y="96"/>
                  <a:pt x="99" y="96"/>
                  <a:pt x="99" y="96"/>
                </a:cubicBezTo>
                <a:cubicBezTo>
                  <a:pt x="101" y="97"/>
                  <a:pt x="101" y="97"/>
                  <a:pt x="101" y="97"/>
                </a:cubicBezTo>
                <a:cubicBezTo>
                  <a:pt x="107" y="93"/>
                  <a:pt x="107" y="93"/>
                  <a:pt x="107" y="93"/>
                </a:cubicBezTo>
                <a:cubicBezTo>
                  <a:pt x="105" y="90"/>
                  <a:pt x="105" y="90"/>
                  <a:pt x="105" y="90"/>
                </a:cubicBezTo>
                <a:cubicBezTo>
                  <a:pt x="112" y="88"/>
                  <a:pt x="112" y="88"/>
                  <a:pt x="112" y="88"/>
                </a:cubicBezTo>
                <a:cubicBezTo>
                  <a:pt x="116" y="90"/>
                  <a:pt x="116" y="90"/>
                  <a:pt x="116" y="90"/>
                </a:cubicBezTo>
                <a:cubicBezTo>
                  <a:pt x="116" y="90"/>
                  <a:pt x="110" y="96"/>
                  <a:pt x="112" y="99"/>
                </a:cubicBezTo>
                <a:cubicBezTo>
                  <a:pt x="114" y="103"/>
                  <a:pt x="118" y="104"/>
                  <a:pt x="118" y="105"/>
                </a:cubicBezTo>
                <a:cubicBezTo>
                  <a:pt x="118" y="106"/>
                  <a:pt x="117" y="108"/>
                  <a:pt x="121" y="110"/>
                </a:cubicBezTo>
                <a:cubicBezTo>
                  <a:pt x="124" y="112"/>
                  <a:pt x="129" y="111"/>
                  <a:pt x="129" y="111"/>
                </a:cubicBezTo>
                <a:cubicBezTo>
                  <a:pt x="132" y="114"/>
                  <a:pt x="132" y="114"/>
                  <a:pt x="132" y="114"/>
                </a:cubicBezTo>
                <a:cubicBezTo>
                  <a:pt x="129" y="116"/>
                  <a:pt x="129" y="116"/>
                  <a:pt x="129" y="116"/>
                </a:cubicBezTo>
                <a:cubicBezTo>
                  <a:pt x="131" y="119"/>
                  <a:pt x="131" y="119"/>
                  <a:pt x="131" y="119"/>
                </a:cubicBezTo>
                <a:cubicBezTo>
                  <a:pt x="135" y="128"/>
                  <a:pt x="135" y="128"/>
                  <a:pt x="135" y="128"/>
                </a:cubicBezTo>
                <a:cubicBezTo>
                  <a:pt x="139" y="129"/>
                  <a:pt x="139" y="129"/>
                  <a:pt x="139" y="129"/>
                </a:cubicBezTo>
                <a:cubicBezTo>
                  <a:pt x="140" y="124"/>
                  <a:pt x="140" y="124"/>
                  <a:pt x="140" y="124"/>
                </a:cubicBezTo>
                <a:cubicBezTo>
                  <a:pt x="138" y="122"/>
                  <a:pt x="138" y="122"/>
                  <a:pt x="138" y="122"/>
                </a:cubicBezTo>
                <a:cubicBezTo>
                  <a:pt x="137" y="118"/>
                  <a:pt x="137" y="118"/>
                  <a:pt x="137" y="118"/>
                </a:cubicBezTo>
                <a:cubicBezTo>
                  <a:pt x="141" y="114"/>
                  <a:pt x="141" y="114"/>
                  <a:pt x="141" y="114"/>
                </a:cubicBezTo>
                <a:cubicBezTo>
                  <a:pt x="142" y="111"/>
                  <a:pt x="142" y="111"/>
                  <a:pt x="142" y="111"/>
                </a:cubicBezTo>
                <a:cubicBezTo>
                  <a:pt x="142" y="111"/>
                  <a:pt x="148" y="107"/>
                  <a:pt x="150" y="102"/>
                </a:cubicBezTo>
                <a:cubicBezTo>
                  <a:pt x="153" y="96"/>
                  <a:pt x="153" y="93"/>
                  <a:pt x="153" y="93"/>
                </a:cubicBezTo>
                <a:cubicBezTo>
                  <a:pt x="150" y="91"/>
                  <a:pt x="150" y="91"/>
                  <a:pt x="150" y="91"/>
                </a:cubicBezTo>
                <a:cubicBezTo>
                  <a:pt x="153" y="86"/>
                  <a:pt x="153" y="86"/>
                  <a:pt x="153" y="86"/>
                </a:cubicBezTo>
                <a:cubicBezTo>
                  <a:pt x="157" y="88"/>
                  <a:pt x="157" y="88"/>
                  <a:pt x="157" y="88"/>
                </a:cubicBezTo>
                <a:cubicBezTo>
                  <a:pt x="160" y="86"/>
                  <a:pt x="160" y="86"/>
                  <a:pt x="160" y="86"/>
                </a:cubicBezTo>
                <a:cubicBezTo>
                  <a:pt x="160" y="86"/>
                  <a:pt x="159" y="96"/>
                  <a:pt x="164" y="99"/>
                </a:cubicBezTo>
                <a:cubicBezTo>
                  <a:pt x="170" y="102"/>
                  <a:pt x="173" y="97"/>
                  <a:pt x="173" y="97"/>
                </a:cubicBezTo>
                <a:cubicBezTo>
                  <a:pt x="182" y="95"/>
                  <a:pt x="182" y="95"/>
                  <a:pt x="182" y="95"/>
                </a:cubicBezTo>
                <a:cubicBezTo>
                  <a:pt x="184" y="99"/>
                  <a:pt x="184" y="99"/>
                  <a:pt x="184" y="99"/>
                </a:cubicBezTo>
                <a:cubicBezTo>
                  <a:pt x="187" y="103"/>
                  <a:pt x="187" y="103"/>
                  <a:pt x="187" y="103"/>
                </a:cubicBezTo>
                <a:cubicBezTo>
                  <a:pt x="188" y="105"/>
                  <a:pt x="188" y="105"/>
                  <a:pt x="188" y="105"/>
                </a:cubicBezTo>
                <a:cubicBezTo>
                  <a:pt x="190" y="105"/>
                  <a:pt x="190" y="105"/>
                  <a:pt x="190" y="105"/>
                </a:cubicBezTo>
                <a:cubicBezTo>
                  <a:pt x="190" y="98"/>
                  <a:pt x="190" y="98"/>
                  <a:pt x="190" y="98"/>
                </a:cubicBezTo>
                <a:cubicBezTo>
                  <a:pt x="193" y="93"/>
                  <a:pt x="193" y="93"/>
                  <a:pt x="193" y="93"/>
                </a:cubicBezTo>
                <a:cubicBezTo>
                  <a:pt x="191" y="92"/>
                  <a:pt x="191" y="92"/>
                  <a:pt x="191" y="92"/>
                </a:cubicBezTo>
                <a:cubicBezTo>
                  <a:pt x="188" y="92"/>
                  <a:pt x="188" y="92"/>
                  <a:pt x="188" y="92"/>
                </a:cubicBezTo>
                <a:cubicBezTo>
                  <a:pt x="188" y="92"/>
                  <a:pt x="182" y="88"/>
                  <a:pt x="188" y="82"/>
                </a:cubicBezTo>
                <a:cubicBezTo>
                  <a:pt x="194" y="76"/>
                  <a:pt x="196" y="77"/>
                  <a:pt x="196" y="77"/>
                </a:cubicBezTo>
                <a:cubicBezTo>
                  <a:pt x="197" y="83"/>
                  <a:pt x="197" y="83"/>
                  <a:pt x="197" y="83"/>
                </a:cubicBezTo>
                <a:cubicBezTo>
                  <a:pt x="207" y="86"/>
                  <a:pt x="207" y="86"/>
                  <a:pt x="207" y="86"/>
                </a:cubicBezTo>
                <a:cubicBezTo>
                  <a:pt x="207" y="79"/>
                  <a:pt x="207" y="79"/>
                  <a:pt x="207" y="79"/>
                </a:cubicBezTo>
                <a:lnTo>
                  <a:pt x="204" y="79"/>
                </a:lnTo>
                <a:close/>
              </a:path>
            </a:pathLst>
          </a:custGeom>
          <a:solidFill>
            <a:schemeClr val="bg1">
              <a:lumMod val="65000"/>
            </a:schemeClr>
          </a:solidFill>
          <a:ln w="3175" cap="flat" cmpd="sng">
            <a:solidFill>
              <a:schemeClr val="bg1"/>
            </a:solidFill>
            <a:prstDash val="solid"/>
            <a:round/>
            <a:headEnd type="none" w="med" len="med"/>
            <a:tailEnd type="none" w="med" len="med"/>
          </a:ln>
          <a:effectLst/>
        </p:spPr>
        <p:txBody>
          <a:bodyPr/>
          <a:lstStyle/>
          <a:p>
            <a:pPr>
              <a:spcBef>
                <a:spcPct val="20000"/>
              </a:spcBef>
            </a:pPr>
            <a:endParaRPr lang="en-US" dirty="0"/>
          </a:p>
        </p:txBody>
      </p:sp>
      <p:sp>
        <p:nvSpPr>
          <p:cNvPr id="19" name="Freeform 19"/>
          <p:cNvSpPr>
            <a:spLocks/>
          </p:cNvSpPr>
          <p:nvPr/>
        </p:nvSpPr>
        <p:spPr bwMode="auto">
          <a:xfrm>
            <a:off x="5560353" y="4314872"/>
            <a:ext cx="16414" cy="18444"/>
          </a:xfrm>
          <a:custGeom>
            <a:avLst/>
            <a:gdLst>
              <a:gd name="T0" fmla="*/ 14817 w 9"/>
              <a:gd name="T1" fmla="*/ 0 h 10"/>
              <a:gd name="T2" fmla="*/ 8467 w 9"/>
              <a:gd name="T3" fmla="*/ 0 h 10"/>
              <a:gd name="T4" fmla="*/ 4233 w 9"/>
              <a:gd name="T5" fmla="*/ 14446 h 10"/>
              <a:gd name="T6" fmla="*/ 12700 w 9"/>
              <a:gd name="T7" fmla="*/ 20637 h 10"/>
              <a:gd name="T8" fmla="*/ 19050 w 9"/>
              <a:gd name="T9" fmla="*/ 18573 h 10"/>
              <a:gd name="T10" fmla="*/ 14817 w 9"/>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0">
                <a:moveTo>
                  <a:pt x="7" y="0"/>
                </a:moveTo>
                <a:cubicBezTo>
                  <a:pt x="4" y="0"/>
                  <a:pt x="4" y="0"/>
                  <a:pt x="4" y="0"/>
                </a:cubicBezTo>
                <a:cubicBezTo>
                  <a:pt x="4" y="0"/>
                  <a:pt x="0" y="4"/>
                  <a:pt x="2" y="7"/>
                </a:cubicBezTo>
                <a:cubicBezTo>
                  <a:pt x="4" y="9"/>
                  <a:pt x="6" y="10"/>
                  <a:pt x="6" y="10"/>
                </a:cubicBezTo>
                <a:cubicBezTo>
                  <a:pt x="9" y="9"/>
                  <a:pt x="9" y="9"/>
                  <a:pt x="9" y="9"/>
                </a:cubicBezTo>
                <a:lnTo>
                  <a:pt x="7" y="0"/>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20" name="Freeform 20"/>
          <p:cNvSpPr>
            <a:spLocks/>
          </p:cNvSpPr>
          <p:nvPr/>
        </p:nvSpPr>
        <p:spPr bwMode="auto">
          <a:xfrm>
            <a:off x="5567193" y="4086438"/>
            <a:ext cx="630557" cy="324915"/>
          </a:xfrm>
          <a:custGeom>
            <a:avLst/>
            <a:gdLst>
              <a:gd name="T0" fmla="*/ 335 w 343"/>
              <a:gd name="T1" fmla="*/ 43 h 171"/>
              <a:gd name="T2" fmla="*/ 332 w 343"/>
              <a:gd name="T3" fmla="*/ 17 h 171"/>
              <a:gd name="T4" fmla="*/ 320 w 343"/>
              <a:gd name="T5" fmla="*/ 11 h 171"/>
              <a:gd name="T6" fmla="*/ 293 w 343"/>
              <a:gd name="T7" fmla="*/ 14 h 171"/>
              <a:gd name="T8" fmla="*/ 267 w 343"/>
              <a:gd name="T9" fmla="*/ 2 h 171"/>
              <a:gd name="T10" fmla="*/ 251 w 343"/>
              <a:gd name="T11" fmla="*/ 0 h 171"/>
              <a:gd name="T12" fmla="*/ 237 w 343"/>
              <a:gd name="T13" fmla="*/ 14 h 171"/>
              <a:gd name="T14" fmla="*/ 228 w 343"/>
              <a:gd name="T15" fmla="*/ 26 h 171"/>
              <a:gd name="T16" fmla="*/ 217 w 343"/>
              <a:gd name="T17" fmla="*/ 31 h 171"/>
              <a:gd name="T18" fmla="*/ 205 w 343"/>
              <a:gd name="T19" fmla="*/ 25 h 171"/>
              <a:gd name="T20" fmla="*/ 193 w 343"/>
              <a:gd name="T21" fmla="*/ 18 h 171"/>
              <a:gd name="T22" fmla="*/ 177 w 343"/>
              <a:gd name="T23" fmla="*/ 31 h 171"/>
              <a:gd name="T24" fmla="*/ 149 w 343"/>
              <a:gd name="T25" fmla="*/ 60 h 171"/>
              <a:gd name="T26" fmla="*/ 156 w 343"/>
              <a:gd name="T27" fmla="*/ 88 h 171"/>
              <a:gd name="T28" fmla="*/ 150 w 343"/>
              <a:gd name="T29" fmla="*/ 98 h 171"/>
              <a:gd name="T30" fmla="*/ 126 w 343"/>
              <a:gd name="T31" fmla="*/ 91 h 171"/>
              <a:gd name="T32" fmla="*/ 110 w 343"/>
              <a:gd name="T33" fmla="*/ 95 h 171"/>
              <a:gd name="T34" fmla="*/ 90 w 343"/>
              <a:gd name="T35" fmla="*/ 107 h 171"/>
              <a:gd name="T36" fmla="*/ 69 w 343"/>
              <a:gd name="T37" fmla="*/ 110 h 171"/>
              <a:gd name="T38" fmla="*/ 51 w 343"/>
              <a:gd name="T39" fmla="*/ 99 h 171"/>
              <a:gd name="T40" fmla="*/ 34 w 343"/>
              <a:gd name="T41" fmla="*/ 117 h 171"/>
              <a:gd name="T42" fmla="*/ 27 w 343"/>
              <a:gd name="T43" fmla="*/ 104 h 171"/>
              <a:gd name="T44" fmla="*/ 10 w 343"/>
              <a:gd name="T45" fmla="*/ 99 h 171"/>
              <a:gd name="T46" fmla="*/ 3 w 343"/>
              <a:gd name="T47" fmla="*/ 120 h 171"/>
              <a:gd name="T48" fmla="*/ 18 w 343"/>
              <a:gd name="T49" fmla="*/ 133 h 171"/>
              <a:gd name="T50" fmla="*/ 32 w 343"/>
              <a:gd name="T51" fmla="*/ 144 h 171"/>
              <a:gd name="T52" fmla="*/ 45 w 343"/>
              <a:gd name="T53" fmla="*/ 146 h 171"/>
              <a:gd name="T54" fmla="*/ 57 w 343"/>
              <a:gd name="T55" fmla="*/ 149 h 171"/>
              <a:gd name="T56" fmla="*/ 76 w 343"/>
              <a:gd name="T57" fmla="*/ 138 h 171"/>
              <a:gd name="T58" fmla="*/ 104 w 343"/>
              <a:gd name="T59" fmla="*/ 139 h 171"/>
              <a:gd name="T60" fmla="*/ 125 w 343"/>
              <a:gd name="T61" fmla="*/ 128 h 171"/>
              <a:gd name="T62" fmla="*/ 127 w 343"/>
              <a:gd name="T63" fmla="*/ 142 h 171"/>
              <a:gd name="T64" fmla="*/ 134 w 343"/>
              <a:gd name="T65" fmla="*/ 156 h 171"/>
              <a:gd name="T66" fmla="*/ 169 w 343"/>
              <a:gd name="T67" fmla="*/ 160 h 171"/>
              <a:gd name="T68" fmla="*/ 197 w 343"/>
              <a:gd name="T69" fmla="*/ 165 h 171"/>
              <a:gd name="T70" fmla="*/ 214 w 343"/>
              <a:gd name="T71" fmla="*/ 170 h 171"/>
              <a:gd name="T72" fmla="*/ 238 w 343"/>
              <a:gd name="T73" fmla="*/ 164 h 171"/>
              <a:gd name="T74" fmla="*/ 256 w 343"/>
              <a:gd name="T75" fmla="*/ 153 h 171"/>
              <a:gd name="T76" fmla="*/ 275 w 343"/>
              <a:gd name="T77" fmla="*/ 154 h 171"/>
              <a:gd name="T78" fmla="*/ 295 w 343"/>
              <a:gd name="T79" fmla="*/ 149 h 171"/>
              <a:gd name="T80" fmla="*/ 300 w 343"/>
              <a:gd name="T81" fmla="*/ 137 h 171"/>
              <a:gd name="T82" fmla="*/ 320 w 343"/>
              <a:gd name="T83" fmla="*/ 118 h 171"/>
              <a:gd name="T84" fmla="*/ 313 w 343"/>
              <a:gd name="T85" fmla="*/ 104 h 171"/>
              <a:gd name="T86" fmla="*/ 317 w 343"/>
              <a:gd name="T87" fmla="*/ 86 h 171"/>
              <a:gd name="T88" fmla="*/ 328 w 343"/>
              <a:gd name="T89" fmla="*/ 82 h 171"/>
              <a:gd name="T90" fmla="*/ 339 w 343"/>
              <a:gd name="T91" fmla="*/ 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3" h="171">
                <a:moveTo>
                  <a:pt x="342" y="57"/>
                </a:moveTo>
                <a:cubicBezTo>
                  <a:pt x="340" y="53"/>
                  <a:pt x="337" y="49"/>
                  <a:pt x="337" y="49"/>
                </a:cubicBezTo>
                <a:cubicBezTo>
                  <a:pt x="335" y="43"/>
                  <a:pt x="335" y="43"/>
                  <a:pt x="335" y="43"/>
                </a:cubicBezTo>
                <a:cubicBezTo>
                  <a:pt x="335" y="43"/>
                  <a:pt x="328" y="39"/>
                  <a:pt x="328" y="34"/>
                </a:cubicBezTo>
                <a:cubicBezTo>
                  <a:pt x="329" y="29"/>
                  <a:pt x="332" y="27"/>
                  <a:pt x="332" y="27"/>
                </a:cubicBezTo>
                <a:cubicBezTo>
                  <a:pt x="332" y="17"/>
                  <a:pt x="332" y="17"/>
                  <a:pt x="332" y="17"/>
                </a:cubicBezTo>
                <a:cubicBezTo>
                  <a:pt x="329" y="14"/>
                  <a:pt x="329" y="14"/>
                  <a:pt x="329" y="14"/>
                </a:cubicBezTo>
                <a:cubicBezTo>
                  <a:pt x="322" y="14"/>
                  <a:pt x="322" y="14"/>
                  <a:pt x="322" y="14"/>
                </a:cubicBezTo>
                <a:cubicBezTo>
                  <a:pt x="320" y="11"/>
                  <a:pt x="320" y="11"/>
                  <a:pt x="320" y="11"/>
                </a:cubicBezTo>
                <a:cubicBezTo>
                  <a:pt x="309" y="8"/>
                  <a:pt x="309" y="8"/>
                  <a:pt x="309" y="8"/>
                </a:cubicBezTo>
                <a:cubicBezTo>
                  <a:pt x="307" y="13"/>
                  <a:pt x="307" y="13"/>
                  <a:pt x="307" y="13"/>
                </a:cubicBezTo>
                <a:cubicBezTo>
                  <a:pt x="293" y="14"/>
                  <a:pt x="293" y="14"/>
                  <a:pt x="293" y="14"/>
                </a:cubicBezTo>
                <a:cubicBezTo>
                  <a:pt x="293" y="14"/>
                  <a:pt x="288" y="6"/>
                  <a:pt x="283" y="6"/>
                </a:cubicBezTo>
                <a:cubicBezTo>
                  <a:pt x="279" y="6"/>
                  <a:pt x="277" y="7"/>
                  <a:pt x="277" y="7"/>
                </a:cubicBezTo>
                <a:cubicBezTo>
                  <a:pt x="277" y="7"/>
                  <a:pt x="268" y="2"/>
                  <a:pt x="267" y="2"/>
                </a:cubicBezTo>
                <a:cubicBezTo>
                  <a:pt x="266" y="2"/>
                  <a:pt x="259" y="0"/>
                  <a:pt x="259" y="0"/>
                </a:cubicBezTo>
                <a:cubicBezTo>
                  <a:pt x="259" y="0"/>
                  <a:pt x="258" y="1"/>
                  <a:pt x="256" y="2"/>
                </a:cubicBezTo>
                <a:cubicBezTo>
                  <a:pt x="253" y="2"/>
                  <a:pt x="251" y="0"/>
                  <a:pt x="251" y="0"/>
                </a:cubicBezTo>
                <a:cubicBezTo>
                  <a:pt x="245" y="0"/>
                  <a:pt x="245" y="0"/>
                  <a:pt x="245" y="0"/>
                </a:cubicBezTo>
                <a:cubicBezTo>
                  <a:pt x="244" y="17"/>
                  <a:pt x="244" y="17"/>
                  <a:pt x="244" y="17"/>
                </a:cubicBezTo>
                <a:cubicBezTo>
                  <a:pt x="237" y="14"/>
                  <a:pt x="237" y="14"/>
                  <a:pt x="237" y="14"/>
                </a:cubicBezTo>
                <a:cubicBezTo>
                  <a:pt x="237" y="14"/>
                  <a:pt x="233" y="18"/>
                  <a:pt x="232" y="20"/>
                </a:cubicBezTo>
                <a:cubicBezTo>
                  <a:pt x="232" y="22"/>
                  <a:pt x="235" y="28"/>
                  <a:pt x="234" y="28"/>
                </a:cubicBezTo>
                <a:cubicBezTo>
                  <a:pt x="232" y="28"/>
                  <a:pt x="228" y="26"/>
                  <a:pt x="228" y="26"/>
                </a:cubicBezTo>
                <a:cubicBezTo>
                  <a:pt x="225" y="26"/>
                  <a:pt x="225" y="26"/>
                  <a:pt x="225" y="26"/>
                </a:cubicBezTo>
                <a:cubicBezTo>
                  <a:pt x="222" y="25"/>
                  <a:pt x="222" y="25"/>
                  <a:pt x="222" y="25"/>
                </a:cubicBezTo>
                <a:cubicBezTo>
                  <a:pt x="217" y="31"/>
                  <a:pt x="217" y="31"/>
                  <a:pt x="217" y="31"/>
                </a:cubicBezTo>
                <a:cubicBezTo>
                  <a:pt x="207" y="29"/>
                  <a:pt x="207" y="29"/>
                  <a:pt x="207" y="29"/>
                </a:cubicBezTo>
                <a:cubicBezTo>
                  <a:pt x="204" y="27"/>
                  <a:pt x="204" y="27"/>
                  <a:pt x="204" y="27"/>
                </a:cubicBezTo>
                <a:cubicBezTo>
                  <a:pt x="205" y="25"/>
                  <a:pt x="205" y="25"/>
                  <a:pt x="205" y="25"/>
                </a:cubicBezTo>
                <a:cubicBezTo>
                  <a:pt x="205" y="25"/>
                  <a:pt x="202" y="20"/>
                  <a:pt x="201" y="19"/>
                </a:cubicBezTo>
                <a:cubicBezTo>
                  <a:pt x="199" y="19"/>
                  <a:pt x="197" y="17"/>
                  <a:pt x="197" y="17"/>
                </a:cubicBezTo>
                <a:cubicBezTo>
                  <a:pt x="193" y="18"/>
                  <a:pt x="193" y="18"/>
                  <a:pt x="193" y="18"/>
                </a:cubicBezTo>
                <a:cubicBezTo>
                  <a:pt x="193" y="19"/>
                  <a:pt x="194" y="19"/>
                  <a:pt x="194" y="20"/>
                </a:cubicBezTo>
                <a:cubicBezTo>
                  <a:pt x="194" y="25"/>
                  <a:pt x="192" y="30"/>
                  <a:pt x="190" y="33"/>
                </a:cubicBezTo>
                <a:cubicBezTo>
                  <a:pt x="184" y="29"/>
                  <a:pt x="181" y="29"/>
                  <a:pt x="177" y="31"/>
                </a:cubicBezTo>
                <a:cubicBezTo>
                  <a:pt x="179" y="35"/>
                  <a:pt x="176" y="48"/>
                  <a:pt x="169" y="48"/>
                </a:cubicBezTo>
                <a:cubicBezTo>
                  <a:pt x="166" y="48"/>
                  <a:pt x="163" y="49"/>
                  <a:pt x="160" y="50"/>
                </a:cubicBezTo>
                <a:cubicBezTo>
                  <a:pt x="158" y="51"/>
                  <a:pt x="153" y="59"/>
                  <a:pt x="149" y="60"/>
                </a:cubicBezTo>
                <a:cubicBezTo>
                  <a:pt x="145" y="62"/>
                  <a:pt x="151" y="65"/>
                  <a:pt x="152" y="67"/>
                </a:cubicBezTo>
                <a:cubicBezTo>
                  <a:pt x="153" y="70"/>
                  <a:pt x="156" y="70"/>
                  <a:pt x="158" y="74"/>
                </a:cubicBezTo>
                <a:cubicBezTo>
                  <a:pt x="162" y="80"/>
                  <a:pt x="157" y="81"/>
                  <a:pt x="156" y="88"/>
                </a:cubicBezTo>
                <a:cubicBezTo>
                  <a:pt x="161" y="86"/>
                  <a:pt x="162" y="88"/>
                  <a:pt x="164" y="91"/>
                </a:cubicBezTo>
                <a:cubicBezTo>
                  <a:pt x="164" y="92"/>
                  <a:pt x="163" y="100"/>
                  <a:pt x="162" y="102"/>
                </a:cubicBezTo>
                <a:cubicBezTo>
                  <a:pt x="160" y="104"/>
                  <a:pt x="151" y="100"/>
                  <a:pt x="150" y="98"/>
                </a:cubicBezTo>
                <a:cubicBezTo>
                  <a:pt x="149" y="97"/>
                  <a:pt x="150" y="91"/>
                  <a:pt x="151" y="90"/>
                </a:cubicBezTo>
                <a:cubicBezTo>
                  <a:pt x="144" y="86"/>
                  <a:pt x="143" y="97"/>
                  <a:pt x="139" y="94"/>
                </a:cubicBezTo>
                <a:cubicBezTo>
                  <a:pt x="134" y="91"/>
                  <a:pt x="131" y="89"/>
                  <a:pt x="126" y="91"/>
                </a:cubicBezTo>
                <a:cubicBezTo>
                  <a:pt x="126" y="85"/>
                  <a:pt x="126" y="85"/>
                  <a:pt x="126" y="85"/>
                </a:cubicBezTo>
                <a:cubicBezTo>
                  <a:pt x="119" y="90"/>
                  <a:pt x="127" y="92"/>
                  <a:pt x="124" y="95"/>
                </a:cubicBezTo>
                <a:cubicBezTo>
                  <a:pt x="123" y="96"/>
                  <a:pt x="112" y="95"/>
                  <a:pt x="110" y="95"/>
                </a:cubicBezTo>
                <a:cubicBezTo>
                  <a:pt x="107" y="96"/>
                  <a:pt x="102" y="96"/>
                  <a:pt x="98" y="97"/>
                </a:cubicBezTo>
                <a:cubicBezTo>
                  <a:pt x="96" y="98"/>
                  <a:pt x="90" y="102"/>
                  <a:pt x="88" y="105"/>
                </a:cubicBezTo>
                <a:cubicBezTo>
                  <a:pt x="88" y="105"/>
                  <a:pt x="90" y="106"/>
                  <a:pt x="90" y="107"/>
                </a:cubicBezTo>
                <a:cubicBezTo>
                  <a:pt x="85" y="105"/>
                  <a:pt x="84" y="109"/>
                  <a:pt x="80" y="110"/>
                </a:cubicBezTo>
                <a:cubicBezTo>
                  <a:pt x="81" y="107"/>
                  <a:pt x="81" y="107"/>
                  <a:pt x="81" y="107"/>
                </a:cubicBezTo>
                <a:cubicBezTo>
                  <a:pt x="78" y="109"/>
                  <a:pt x="74" y="110"/>
                  <a:pt x="69" y="110"/>
                </a:cubicBezTo>
                <a:cubicBezTo>
                  <a:pt x="69" y="107"/>
                  <a:pt x="67" y="105"/>
                  <a:pt x="65" y="104"/>
                </a:cubicBezTo>
                <a:cubicBezTo>
                  <a:pt x="66" y="102"/>
                  <a:pt x="67" y="101"/>
                  <a:pt x="65" y="100"/>
                </a:cubicBezTo>
                <a:cubicBezTo>
                  <a:pt x="66" y="100"/>
                  <a:pt x="53" y="97"/>
                  <a:pt x="51" y="99"/>
                </a:cubicBezTo>
                <a:cubicBezTo>
                  <a:pt x="49" y="104"/>
                  <a:pt x="47" y="97"/>
                  <a:pt x="48" y="97"/>
                </a:cubicBezTo>
                <a:cubicBezTo>
                  <a:pt x="44" y="99"/>
                  <a:pt x="48" y="102"/>
                  <a:pt x="48" y="107"/>
                </a:cubicBezTo>
                <a:cubicBezTo>
                  <a:pt x="47" y="112"/>
                  <a:pt x="38" y="116"/>
                  <a:pt x="34" y="117"/>
                </a:cubicBezTo>
                <a:cubicBezTo>
                  <a:pt x="34" y="116"/>
                  <a:pt x="38" y="111"/>
                  <a:pt x="35" y="110"/>
                </a:cubicBezTo>
                <a:cubicBezTo>
                  <a:pt x="34" y="109"/>
                  <a:pt x="31" y="111"/>
                  <a:pt x="31" y="112"/>
                </a:cubicBezTo>
                <a:cubicBezTo>
                  <a:pt x="29" y="107"/>
                  <a:pt x="30" y="107"/>
                  <a:pt x="27" y="104"/>
                </a:cubicBezTo>
                <a:cubicBezTo>
                  <a:pt x="24" y="101"/>
                  <a:pt x="19" y="97"/>
                  <a:pt x="18" y="97"/>
                </a:cubicBezTo>
                <a:cubicBezTo>
                  <a:pt x="14" y="95"/>
                  <a:pt x="16" y="100"/>
                  <a:pt x="12" y="100"/>
                </a:cubicBezTo>
                <a:cubicBezTo>
                  <a:pt x="11" y="100"/>
                  <a:pt x="11" y="100"/>
                  <a:pt x="10" y="99"/>
                </a:cubicBezTo>
                <a:cubicBezTo>
                  <a:pt x="10" y="107"/>
                  <a:pt x="10" y="107"/>
                  <a:pt x="10" y="107"/>
                </a:cubicBezTo>
                <a:cubicBezTo>
                  <a:pt x="10" y="110"/>
                  <a:pt x="0" y="120"/>
                  <a:pt x="0" y="120"/>
                </a:cubicBezTo>
                <a:cubicBezTo>
                  <a:pt x="3" y="120"/>
                  <a:pt x="3" y="120"/>
                  <a:pt x="3" y="120"/>
                </a:cubicBezTo>
                <a:cubicBezTo>
                  <a:pt x="5" y="129"/>
                  <a:pt x="5" y="129"/>
                  <a:pt x="5" y="129"/>
                </a:cubicBezTo>
                <a:cubicBezTo>
                  <a:pt x="2" y="130"/>
                  <a:pt x="2" y="130"/>
                  <a:pt x="2" y="130"/>
                </a:cubicBezTo>
                <a:cubicBezTo>
                  <a:pt x="18" y="133"/>
                  <a:pt x="18" y="133"/>
                  <a:pt x="18" y="133"/>
                </a:cubicBezTo>
                <a:cubicBezTo>
                  <a:pt x="18" y="133"/>
                  <a:pt x="16" y="139"/>
                  <a:pt x="17" y="140"/>
                </a:cubicBezTo>
                <a:cubicBezTo>
                  <a:pt x="18" y="142"/>
                  <a:pt x="22" y="141"/>
                  <a:pt x="22" y="141"/>
                </a:cubicBezTo>
                <a:cubicBezTo>
                  <a:pt x="22" y="141"/>
                  <a:pt x="29" y="146"/>
                  <a:pt x="32" y="144"/>
                </a:cubicBezTo>
                <a:cubicBezTo>
                  <a:pt x="35" y="143"/>
                  <a:pt x="41" y="136"/>
                  <a:pt x="41" y="136"/>
                </a:cubicBezTo>
                <a:cubicBezTo>
                  <a:pt x="46" y="140"/>
                  <a:pt x="46" y="140"/>
                  <a:pt x="46" y="140"/>
                </a:cubicBezTo>
                <a:cubicBezTo>
                  <a:pt x="45" y="146"/>
                  <a:pt x="45" y="146"/>
                  <a:pt x="45" y="146"/>
                </a:cubicBezTo>
                <a:cubicBezTo>
                  <a:pt x="48" y="146"/>
                  <a:pt x="48" y="146"/>
                  <a:pt x="48" y="146"/>
                </a:cubicBezTo>
                <a:cubicBezTo>
                  <a:pt x="48" y="146"/>
                  <a:pt x="50" y="142"/>
                  <a:pt x="53" y="143"/>
                </a:cubicBezTo>
                <a:cubicBezTo>
                  <a:pt x="57" y="145"/>
                  <a:pt x="57" y="149"/>
                  <a:pt x="57" y="149"/>
                </a:cubicBezTo>
                <a:cubicBezTo>
                  <a:pt x="69" y="152"/>
                  <a:pt x="69" y="152"/>
                  <a:pt x="69" y="152"/>
                </a:cubicBezTo>
                <a:cubicBezTo>
                  <a:pt x="73" y="147"/>
                  <a:pt x="73" y="147"/>
                  <a:pt x="73" y="147"/>
                </a:cubicBezTo>
                <a:cubicBezTo>
                  <a:pt x="73" y="147"/>
                  <a:pt x="67" y="139"/>
                  <a:pt x="76" y="138"/>
                </a:cubicBezTo>
                <a:cubicBezTo>
                  <a:pt x="85" y="137"/>
                  <a:pt x="87" y="138"/>
                  <a:pt x="87" y="138"/>
                </a:cubicBezTo>
                <a:cubicBezTo>
                  <a:pt x="90" y="133"/>
                  <a:pt x="90" y="133"/>
                  <a:pt x="90" y="133"/>
                </a:cubicBezTo>
                <a:cubicBezTo>
                  <a:pt x="104" y="139"/>
                  <a:pt x="104" y="139"/>
                  <a:pt x="104" y="139"/>
                </a:cubicBezTo>
                <a:cubicBezTo>
                  <a:pt x="113" y="130"/>
                  <a:pt x="113" y="130"/>
                  <a:pt x="113" y="130"/>
                </a:cubicBezTo>
                <a:cubicBezTo>
                  <a:pt x="117" y="132"/>
                  <a:pt x="117" y="132"/>
                  <a:pt x="117" y="132"/>
                </a:cubicBezTo>
                <a:cubicBezTo>
                  <a:pt x="117" y="132"/>
                  <a:pt x="123" y="126"/>
                  <a:pt x="125" y="128"/>
                </a:cubicBezTo>
                <a:cubicBezTo>
                  <a:pt x="127" y="130"/>
                  <a:pt x="120" y="134"/>
                  <a:pt x="120" y="134"/>
                </a:cubicBezTo>
                <a:cubicBezTo>
                  <a:pt x="123" y="143"/>
                  <a:pt x="123" y="143"/>
                  <a:pt x="123" y="143"/>
                </a:cubicBezTo>
                <a:cubicBezTo>
                  <a:pt x="123" y="143"/>
                  <a:pt x="125" y="141"/>
                  <a:pt x="127" y="142"/>
                </a:cubicBezTo>
                <a:cubicBezTo>
                  <a:pt x="129" y="143"/>
                  <a:pt x="128" y="147"/>
                  <a:pt x="128" y="147"/>
                </a:cubicBezTo>
                <a:cubicBezTo>
                  <a:pt x="131" y="148"/>
                  <a:pt x="131" y="148"/>
                  <a:pt x="131" y="148"/>
                </a:cubicBezTo>
                <a:cubicBezTo>
                  <a:pt x="134" y="156"/>
                  <a:pt x="134" y="156"/>
                  <a:pt x="134" y="156"/>
                </a:cubicBezTo>
                <a:cubicBezTo>
                  <a:pt x="151" y="157"/>
                  <a:pt x="151" y="157"/>
                  <a:pt x="151" y="157"/>
                </a:cubicBezTo>
                <a:cubicBezTo>
                  <a:pt x="153" y="160"/>
                  <a:pt x="153" y="160"/>
                  <a:pt x="153" y="160"/>
                </a:cubicBezTo>
                <a:cubicBezTo>
                  <a:pt x="169" y="160"/>
                  <a:pt x="169" y="160"/>
                  <a:pt x="169" y="160"/>
                </a:cubicBezTo>
                <a:cubicBezTo>
                  <a:pt x="172" y="163"/>
                  <a:pt x="172" y="163"/>
                  <a:pt x="172" y="163"/>
                </a:cubicBezTo>
                <a:cubicBezTo>
                  <a:pt x="178" y="161"/>
                  <a:pt x="178" y="161"/>
                  <a:pt x="178" y="161"/>
                </a:cubicBezTo>
                <a:cubicBezTo>
                  <a:pt x="197" y="165"/>
                  <a:pt x="197" y="165"/>
                  <a:pt x="197" y="165"/>
                </a:cubicBezTo>
                <a:cubicBezTo>
                  <a:pt x="202" y="164"/>
                  <a:pt x="202" y="164"/>
                  <a:pt x="202" y="164"/>
                </a:cubicBezTo>
                <a:cubicBezTo>
                  <a:pt x="212" y="167"/>
                  <a:pt x="212" y="167"/>
                  <a:pt x="212" y="167"/>
                </a:cubicBezTo>
                <a:cubicBezTo>
                  <a:pt x="214" y="170"/>
                  <a:pt x="214" y="170"/>
                  <a:pt x="214" y="170"/>
                </a:cubicBezTo>
                <a:cubicBezTo>
                  <a:pt x="225" y="168"/>
                  <a:pt x="225" y="168"/>
                  <a:pt x="225" y="168"/>
                </a:cubicBezTo>
                <a:cubicBezTo>
                  <a:pt x="232" y="171"/>
                  <a:pt x="232" y="171"/>
                  <a:pt x="232" y="171"/>
                </a:cubicBezTo>
                <a:cubicBezTo>
                  <a:pt x="238" y="164"/>
                  <a:pt x="238" y="164"/>
                  <a:pt x="238" y="164"/>
                </a:cubicBezTo>
                <a:cubicBezTo>
                  <a:pt x="238" y="164"/>
                  <a:pt x="241" y="164"/>
                  <a:pt x="243" y="163"/>
                </a:cubicBezTo>
                <a:cubicBezTo>
                  <a:pt x="245" y="162"/>
                  <a:pt x="244" y="156"/>
                  <a:pt x="247" y="156"/>
                </a:cubicBezTo>
                <a:cubicBezTo>
                  <a:pt x="251" y="155"/>
                  <a:pt x="256" y="153"/>
                  <a:pt x="256" y="153"/>
                </a:cubicBezTo>
                <a:cubicBezTo>
                  <a:pt x="262" y="154"/>
                  <a:pt x="262" y="154"/>
                  <a:pt x="262" y="154"/>
                </a:cubicBezTo>
                <a:cubicBezTo>
                  <a:pt x="262" y="154"/>
                  <a:pt x="267" y="151"/>
                  <a:pt x="270" y="152"/>
                </a:cubicBezTo>
                <a:cubicBezTo>
                  <a:pt x="273" y="152"/>
                  <a:pt x="275" y="154"/>
                  <a:pt x="275" y="154"/>
                </a:cubicBezTo>
                <a:cubicBezTo>
                  <a:pt x="279" y="149"/>
                  <a:pt x="279" y="149"/>
                  <a:pt x="279" y="149"/>
                </a:cubicBezTo>
                <a:cubicBezTo>
                  <a:pt x="279" y="149"/>
                  <a:pt x="279" y="147"/>
                  <a:pt x="287" y="147"/>
                </a:cubicBezTo>
                <a:cubicBezTo>
                  <a:pt x="293" y="146"/>
                  <a:pt x="295" y="149"/>
                  <a:pt x="295" y="149"/>
                </a:cubicBezTo>
                <a:cubicBezTo>
                  <a:pt x="298" y="147"/>
                  <a:pt x="298" y="147"/>
                  <a:pt x="298" y="147"/>
                </a:cubicBezTo>
                <a:cubicBezTo>
                  <a:pt x="298" y="147"/>
                  <a:pt x="294" y="144"/>
                  <a:pt x="296" y="140"/>
                </a:cubicBezTo>
                <a:cubicBezTo>
                  <a:pt x="298" y="136"/>
                  <a:pt x="300" y="137"/>
                  <a:pt x="300" y="137"/>
                </a:cubicBezTo>
                <a:cubicBezTo>
                  <a:pt x="309" y="128"/>
                  <a:pt x="309" y="128"/>
                  <a:pt x="309" y="128"/>
                </a:cubicBezTo>
                <a:cubicBezTo>
                  <a:pt x="319" y="127"/>
                  <a:pt x="319" y="127"/>
                  <a:pt x="319" y="127"/>
                </a:cubicBezTo>
                <a:cubicBezTo>
                  <a:pt x="320" y="118"/>
                  <a:pt x="320" y="118"/>
                  <a:pt x="320" y="118"/>
                </a:cubicBezTo>
                <a:cubicBezTo>
                  <a:pt x="320" y="118"/>
                  <a:pt x="315" y="117"/>
                  <a:pt x="315" y="115"/>
                </a:cubicBezTo>
                <a:cubicBezTo>
                  <a:pt x="314" y="112"/>
                  <a:pt x="317" y="110"/>
                  <a:pt x="317" y="109"/>
                </a:cubicBezTo>
                <a:cubicBezTo>
                  <a:pt x="317" y="107"/>
                  <a:pt x="313" y="107"/>
                  <a:pt x="313" y="104"/>
                </a:cubicBezTo>
                <a:cubicBezTo>
                  <a:pt x="314" y="101"/>
                  <a:pt x="328" y="98"/>
                  <a:pt x="326" y="92"/>
                </a:cubicBezTo>
                <a:cubicBezTo>
                  <a:pt x="324" y="85"/>
                  <a:pt x="322" y="85"/>
                  <a:pt x="322" y="85"/>
                </a:cubicBezTo>
                <a:cubicBezTo>
                  <a:pt x="317" y="86"/>
                  <a:pt x="317" y="86"/>
                  <a:pt x="317" y="86"/>
                </a:cubicBezTo>
                <a:cubicBezTo>
                  <a:pt x="317" y="86"/>
                  <a:pt x="312" y="88"/>
                  <a:pt x="314" y="83"/>
                </a:cubicBezTo>
                <a:cubicBezTo>
                  <a:pt x="315" y="79"/>
                  <a:pt x="320" y="78"/>
                  <a:pt x="322" y="77"/>
                </a:cubicBezTo>
                <a:cubicBezTo>
                  <a:pt x="324" y="77"/>
                  <a:pt x="328" y="82"/>
                  <a:pt x="328" y="82"/>
                </a:cubicBezTo>
                <a:cubicBezTo>
                  <a:pt x="341" y="78"/>
                  <a:pt x="341" y="78"/>
                  <a:pt x="341" y="78"/>
                </a:cubicBezTo>
                <a:cubicBezTo>
                  <a:pt x="341" y="70"/>
                  <a:pt x="341" y="70"/>
                  <a:pt x="341" y="70"/>
                </a:cubicBezTo>
                <a:cubicBezTo>
                  <a:pt x="339" y="69"/>
                  <a:pt x="339" y="69"/>
                  <a:pt x="339" y="69"/>
                </a:cubicBezTo>
                <a:cubicBezTo>
                  <a:pt x="342" y="67"/>
                  <a:pt x="342" y="67"/>
                  <a:pt x="342" y="67"/>
                </a:cubicBezTo>
                <a:cubicBezTo>
                  <a:pt x="342" y="67"/>
                  <a:pt x="343" y="60"/>
                  <a:pt x="342" y="57"/>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p:spPr>
        <p:txBody>
          <a:bodyPr/>
          <a:lstStyle/>
          <a:p>
            <a:pPr eaLnBrk="1" hangingPunct="1">
              <a:spcBef>
                <a:spcPct val="20000"/>
              </a:spcBef>
              <a:defRPr/>
            </a:pPr>
            <a:endParaRPr lang="en-US" dirty="0"/>
          </a:p>
        </p:txBody>
      </p:sp>
      <p:sp>
        <p:nvSpPr>
          <p:cNvPr id="21" name="Freeform 21"/>
          <p:cNvSpPr>
            <a:spLocks noEditPoints="1"/>
          </p:cNvSpPr>
          <p:nvPr/>
        </p:nvSpPr>
        <p:spPr bwMode="auto">
          <a:xfrm>
            <a:off x="6008992" y="5678375"/>
            <a:ext cx="82067" cy="82293"/>
          </a:xfrm>
          <a:custGeom>
            <a:avLst/>
            <a:gdLst>
              <a:gd name="T0" fmla="*/ 14978 w 23"/>
              <a:gd name="T1" fmla="*/ 6429 h 20"/>
              <a:gd name="T2" fmla="*/ 4279 w 23"/>
              <a:gd name="T3" fmla="*/ 8573 h 20"/>
              <a:gd name="T4" fmla="*/ 10698 w 23"/>
              <a:gd name="T5" fmla="*/ 17145 h 20"/>
              <a:gd name="T6" fmla="*/ 14978 w 23"/>
              <a:gd name="T7" fmla="*/ 6429 h 20"/>
              <a:gd name="T8" fmla="*/ 34235 w 23"/>
              <a:gd name="T9" fmla="*/ 23575 h 20"/>
              <a:gd name="T10" fmla="*/ 29956 w 23"/>
              <a:gd name="T11" fmla="*/ 25718 h 20"/>
              <a:gd name="T12" fmla="*/ 23537 w 23"/>
              <a:gd name="T13" fmla="*/ 19288 h 20"/>
              <a:gd name="T14" fmla="*/ 19257 w 23"/>
              <a:gd name="T15" fmla="*/ 23575 h 20"/>
              <a:gd name="T16" fmla="*/ 21397 w 23"/>
              <a:gd name="T17" fmla="*/ 32147 h 20"/>
              <a:gd name="T18" fmla="*/ 40654 w 23"/>
              <a:gd name="T19" fmla="*/ 42863 h 20"/>
              <a:gd name="T20" fmla="*/ 49213 w 23"/>
              <a:gd name="T21" fmla="*/ 32147 h 20"/>
              <a:gd name="T22" fmla="*/ 34235 w 23"/>
              <a:gd name="T23" fmla="*/ 23575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0">
                <a:moveTo>
                  <a:pt x="7" y="3"/>
                </a:moveTo>
                <a:cubicBezTo>
                  <a:pt x="0" y="0"/>
                  <a:pt x="2" y="4"/>
                  <a:pt x="2" y="4"/>
                </a:cubicBezTo>
                <a:cubicBezTo>
                  <a:pt x="5" y="8"/>
                  <a:pt x="5" y="8"/>
                  <a:pt x="5" y="8"/>
                </a:cubicBezTo>
                <a:cubicBezTo>
                  <a:pt x="9" y="9"/>
                  <a:pt x="15" y="5"/>
                  <a:pt x="7" y="3"/>
                </a:cubicBezTo>
                <a:close/>
                <a:moveTo>
                  <a:pt x="16" y="11"/>
                </a:moveTo>
                <a:cubicBezTo>
                  <a:pt x="14" y="12"/>
                  <a:pt x="14" y="12"/>
                  <a:pt x="14" y="12"/>
                </a:cubicBezTo>
                <a:cubicBezTo>
                  <a:pt x="11" y="9"/>
                  <a:pt x="11" y="9"/>
                  <a:pt x="11" y="9"/>
                </a:cubicBezTo>
                <a:cubicBezTo>
                  <a:pt x="9" y="11"/>
                  <a:pt x="9" y="11"/>
                  <a:pt x="9" y="11"/>
                </a:cubicBezTo>
                <a:cubicBezTo>
                  <a:pt x="10" y="15"/>
                  <a:pt x="10" y="15"/>
                  <a:pt x="10" y="15"/>
                </a:cubicBezTo>
                <a:cubicBezTo>
                  <a:pt x="10" y="15"/>
                  <a:pt x="15" y="20"/>
                  <a:pt x="19" y="20"/>
                </a:cubicBezTo>
                <a:cubicBezTo>
                  <a:pt x="23" y="20"/>
                  <a:pt x="23" y="15"/>
                  <a:pt x="23" y="15"/>
                </a:cubicBezTo>
                <a:lnTo>
                  <a:pt x="16" y="11"/>
                </a:lnTo>
                <a:close/>
              </a:path>
            </a:pathLst>
          </a:custGeom>
          <a:solidFill>
            <a:srgbClr val="00B050"/>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22" name="Freeform 22"/>
          <p:cNvSpPr>
            <a:spLocks noEditPoints="1"/>
          </p:cNvSpPr>
          <p:nvPr/>
        </p:nvSpPr>
        <p:spPr bwMode="auto">
          <a:xfrm>
            <a:off x="4359422" y="2564024"/>
            <a:ext cx="655179" cy="1274117"/>
          </a:xfrm>
          <a:custGeom>
            <a:avLst/>
            <a:gdLst>
              <a:gd name="T0" fmla="*/ 281 w 357"/>
              <a:gd name="T1" fmla="*/ 467 h 670"/>
              <a:gd name="T2" fmla="*/ 290 w 357"/>
              <a:gd name="T3" fmla="*/ 431 h 670"/>
              <a:gd name="T4" fmla="*/ 245 w 357"/>
              <a:gd name="T5" fmla="*/ 321 h 670"/>
              <a:gd name="T6" fmla="*/ 210 w 357"/>
              <a:gd name="T7" fmla="*/ 295 h 670"/>
              <a:gd name="T8" fmla="*/ 257 w 357"/>
              <a:gd name="T9" fmla="*/ 247 h 670"/>
              <a:gd name="T10" fmla="*/ 197 w 357"/>
              <a:gd name="T11" fmla="*/ 186 h 670"/>
              <a:gd name="T12" fmla="*/ 248 w 357"/>
              <a:gd name="T13" fmla="*/ 141 h 670"/>
              <a:gd name="T14" fmla="*/ 191 w 357"/>
              <a:gd name="T15" fmla="*/ 133 h 670"/>
              <a:gd name="T16" fmla="*/ 164 w 357"/>
              <a:gd name="T17" fmla="*/ 140 h 670"/>
              <a:gd name="T18" fmla="*/ 143 w 357"/>
              <a:gd name="T19" fmla="*/ 161 h 670"/>
              <a:gd name="T20" fmla="*/ 146 w 357"/>
              <a:gd name="T21" fmla="*/ 202 h 670"/>
              <a:gd name="T22" fmla="*/ 111 w 357"/>
              <a:gd name="T23" fmla="*/ 230 h 670"/>
              <a:gd name="T24" fmla="*/ 127 w 357"/>
              <a:gd name="T25" fmla="*/ 247 h 670"/>
              <a:gd name="T26" fmla="*/ 131 w 357"/>
              <a:gd name="T27" fmla="*/ 260 h 670"/>
              <a:gd name="T28" fmla="*/ 101 w 357"/>
              <a:gd name="T29" fmla="*/ 317 h 670"/>
              <a:gd name="T30" fmla="*/ 142 w 357"/>
              <a:gd name="T31" fmla="*/ 276 h 670"/>
              <a:gd name="T32" fmla="*/ 148 w 357"/>
              <a:gd name="T33" fmla="*/ 287 h 670"/>
              <a:gd name="T34" fmla="*/ 127 w 357"/>
              <a:gd name="T35" fmla="*/ 344 h 670"/>
              <a:gd name="T36" fmla="*/ 145 w 357"/>
              <a:gd name="T37" fmla="*/ 363 h 670"/>
              <a:gd name="T38" fmla="*/ 188 w 357"/>
              <a:gd name="T39" fmla="*/ 366 h 670"/>
              <a:gd name="T40" fmla="*/ 180 w 357"/>
              <a:gd name="T41" fmla="*/ 416 h 670"/>
              <a:gd name="T42" fmla="*/ 186 w 357"/>
              <a:gd name="T43" fmla="*/ 472 h 670"/>
              <a:gd name="T44" fmla="*/ 109 w 357"/>
              <a:gd name="T45" fmla="*/ 492 h 670"/>
              <a:gd name="T46" fmla="*/ 102 w 357"/>
              <a:gd name="T47" fmla="*/ 536 h 670"/>
              <a:gd name="T48" fmla="*/ 74 w 357"/>
              <a:gd name="T49" fmla="*/ 560 h 670"/>
              <a:gd name="T50" fmla="*/ 109 w 357"/>
              <a:gd name="T51" fmla="*/ 569 h 670"/>
              <a:gd name="T52" fmla="*/ 171 w 357"/>
              <a:gd name="T53" fmla="*/ 582 h 670"/>
              <a:gd name="T54" fmla="*/ 55 w 357"/>
              <a:gd name="T55" fmla="*/ 640 h 670"/>
              <a:gd name="T56" fmla="*/ 62 w 357"/>
              <a:gd name="T57" fmla="*/ 657 h 670"/>
              <a:gd name="T58" fmla="*/ 122 w 357"/>
              <a:gd name="T59" fmla="*/ 645 h 670"/>
              <a:gd name="T60" fmla="*/ 201 w 357"/>
              <a:gd name="T61" fmla="*/ 649 h 670"/>
              <a:gd name="T62" fmla="*/ 310 w 357"/>
              <a:gd name="T63" fmla="*/ 653 h 670"/>
              <a:gd name="T64" fmla="*/ 295 w 357"/>
              <a:gd name="T65" fmla="*/ 614 h 670"/>
              <a:gd name="T66" fmla="*/ 319 w 357"/>
              <a:gd name="T67" fmla="*/ 598 h 670"/>
              <a:gd name="T68" fmla="*/ 209 w 357"/>
              <a:gd name="T69" fmla="*/ 650 h 670"/>
              <a:gd name="T70" fmla="*/ 121 w 357"/>
              <a:gd name="T71" fmla="*/ 471 h 670"/>
              <a:gd name="T72" fmla="*/ 139 w 357"/>
              <a:gd name="T73" fmla="*/ 396 h 670"/>
              <a:gd name="T74" fmla="*/ 138 w 357"/>
              <a:gd name="T75" fmla="*/ 302 h 670"/>
              <a:gd name="T76" fmla="*/ 89 w 357"/>
              <a:gd name="T77" fmla="*/ 291 h 670"/>
              <a:gd name="T78" fmla="*/ 109 w 357"/>
              <a:gd name="T79" fmla="*/ 281 h 670"/>
              <a:gd name="T80" fmla="*/ 88 w 357"/>
              <a:gd name="T81" fmla="*/ 238 h 670"/>
              <a:gd name="T82" fmla="*/ 112 w 357"/>
              <a:gd name="T83" fmla="*/ 235 h 670"/>
              <a:gd name="T84" fmla="*/ 103 w 357"/>
              <a:gd name="T85" fmla="*/ 260 h 670"/>
              <a:gd name="T86" fmla="*/ 117 w 357"/>
              <a:gd name="T87" fmla="*/ 217 h 670"/>
              <a:gd name="T88" fmla="*/ 82 w 357"/>
              <a:gd name="T89" fmla="*/ 197 h 670"/>
              <a:gd name="T90" fmla="*/ 88 w 357"/>
              <a:gd name="T91" fmla="*/ 177 h 670"/>
              <a:gd name="T92" fmla="*/ 114 w 357"/>
              <a:gd name="T93" fmla="*/ 176 h 670"/>
              <a:gd name="T94" fmla="*/ 127 w 357"/>
              <a:gd name="T95" fmla="*/ 203 h 670"/>
              <a:gd name="T96" fmla="*/ 135 w 357"/>
              <a:gd name="T97" fmla="*/ 173 h 670"/>
              <a:gd name="T98" fmla="*/ 81 w 357"/>
              <a:gd name="T99" fmla="*/ 165 h 670"/>
              <a:gd name="T100" fmla="*/ 141 w 357"/>
              <a:gd name="T101" fmla="*/ 134 h 670"/>
              <a:gd name="T102" fmla="*/ 104 w 357"/>
              <a:gd name="T103" fmla="*/ 132 h 670"/>
              <a:gd name="T104" fmla="*/ 242 w 357"/>
              <a:gd name="T105" fmla="*/ 113 h 670"/>
              <a:gd name="T106" fmla="*/ 256 w 357"/>
              <a:gd name="T107" fmla="*/ 107 h 670"/>
              <a:gd name="T108" fmla="*/ 259 w 357"/>
              <a:gd name="T109" fmla="*/ 94 h 670"/>
              <a:gd name="T110" fmla="*/ 310 w 357"/>
              <a:gd name="T111" fmla="*/ 82 h 670"/>
              <a:gd name="T112" fmla="*/ 282 w 357"/>
              <a:gd name="T113" fmla="*/ 93 h 670"/>
              <a:gd name="T114" fmla="*/ 339 w 357"/>
              <a:gd name="T115" fmla="*/ 23 h 670"/>
              <a:gd name="T116" fmla="*/ 357 w 357"/>
              <a:gd name="T117" fmla="*/ 3 h 670"/>
              <a:gd name="T118" fmla="*/ 49 w 357"/>
              <a:gd name="T119" fmla="*/ 396 h 670"/>
              <a:gd name="T120" fmla="*/ 96 w 357"/>
              <a:gd name="T121" fmla="*/ 386 h 670"/>
              <a:gd name="T122" fmla="*/ 34 w 357"/>
              <a:gd name="T123" fmla="*/ 332 h 670"/>
              <a:gd name="T124" fmla="*/ 13 w 357"/>
              <a:gd name="T125" fmla="*/ 37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 h="670">
                <a:moveTo>
                  <a:pt x="342" y="526"/>
                </a:moveTo>
                <a:cubicBezTo>
                  <a:pt x="330" y="519"/>
                  <a:pt x="330" y="519"/>
                  <a:pt x="330" y="519"/>
                </a:cubicBezTo>
                <a:cubicBezTo>
                  <a:pt x="328" y="520"/>
                  <a:pt x="328" y="520"/>
                  <a:pt x="328" y="520"/>
                </a:cubicBezTo>
                <a:cubicBezTo>
                  <a:pt x="310" y="519"/>
                  <a:pt x="310" y="519"/>
                  <a:pt x="310" y="519"/>
                </a:cubicBezTo>
                <a:cubicBezTo>
                  <a:pt x="303" y="530"/>
                  <a:pt x="303" y="530"/>
                  <a:pt x="303" y="530"/>
                </a:cubicBezTo>
                <a:cubicBezTo>
                  <a:pt x="299" y="528"/>
                  <a:pt x="299" y="528"/>
                  <a:pt x="299" y="528"/>
                </a:cubicBezTo>
                <a:cubicBezTo>
                  <a:pt x="295" y="522"/>
                  <a:pt x="295" y="522"/>
                  <a:pt x="295" y="522"/>
                </a:cubicBezTo>
                <a:cubicBezTo>
                  <a:pt x="291" y="520"/>
                  <a:pt x="291" y="520"/>
                  <a:pt x="291" y="520"/>
                </a:cubicBezTo>
                <a:cubicBezTo>
                  <a:pt x="291" y="520"/>
                  <a:pt x="292" y="515"/>
                  <a:pt x="296" y="514"/>
                </a:cubicBezTo>
                <a:cubicBezTo>
                  <a:pt x="301" y="512"/>
                  <a:pt x="308" y="508"/>
                  <a:pt x="308" y="504"/>
                </a:cubicBezTo>
                <a:cubicBezTo>
                  <a:pt x="309" y="501"/>
                  <a:pt x="305" y="486"/>
                  <a:pt x="305" y="486"/>
                </a:cubicBezTo>
                <a:cubicBezTo>
                  <a:pt x="299" y="480"/>
                  <a:pt x="299" y="480"/>
                  <a:pt x="299" y="480"/>
                </a:cubicBezTo>
                <a:cubicBezTo>
                  <a:pt x="292" y="473"/>
                  <a:pt x="292" y="473"/>
                  <a:pt x="292" y="473"/>
                </a:cubicBezTo>
                <a:cubicBezTo>
                  <a:pt x="292" y="473"/>
                  <a:pt x="290" y="469"/>
                  <a:pt x="287" y="468"/>
                </a:cubicBezTo>
                <a:cubicBezTo>
                  <a:pt x="285" y="468"/>
                  <a:pt x="281" y="467"/>
                  <a:pt x="281" y="467"/>
                </a:cubicBezTo>
                <a:cubicBezTo>
                  <a:pt x="279" y="469"/>
                  <a:pt x="279" y="469"/>
                  <a:pt x="279" y="469"/>
                </a:cubicBezTo>
                <a:cubicBezTo>
                  <a:pt x="276" y="466"/>
                  <a:pt x="276" y="466"/>
                  <a:pt x="276" y="466"/>
                </a:cubicBezTo>
                <a:cubicBezTo>
                  <a:pt x="268" y="465"/>
                  <a:pt x="268" y="465"/>
                  <a:pt x="268" y="465"/>
                </a:cubicBezTo>
                <a:cubicBezTo>
                  <a:pt x="276" y="463"/>
                  <a:pt x="276" y="463"/>
                  <a:pt x="276" y="463"/>
                </a:cubicBezTo>
                <a:cubicBezTo>
                  <a:pt x="279" y="466"/>
                  <a:pt x="279" y="466"/>
                  <a:pt x="279" y="466"/>
                </a:cubicBezTo>
                <a:cubicBezTo>
                  <a:pt x="289" y="465"/>
                  <a:pt x="289" y="465"/>
                  <a:pt x="289" y="465"/>
                </a:cubicBezTo>
                <a:cubicBezTo>
                  <a:pt x="289" y="465"/>
                  <a:pt x="293" y="472"/>
                  <a:pt x="294" y="473"/>
                </a:cubicBezTo>
                <a:cubicBezTo>
                  <a:pt x="298" y="473"/>
                  <a:pt x="298" y="473"/>
                  <a:pt x="298" y="473"/>
                </a:cubicBezTo>
                <a:cubicBezTo>
                  <a:pt x="301" y="477"/>
                  <a:pt x="301" y="477"/>
                  <a:pt x="301" y="477"/>
                </a:cubicBezTo>
                <a:cubicBezTo>
                  <a:pt x="303" y="475"/>
                  <a:pt x="303" y="475"/>
                  <a:pt x="303" y="475"/>
                </a:cubicBezTo>
                <a:cubicBezTo>
                  <a:pt x="295" y="455"/>
                  <a:pt x="295" y="455"/>
                  <a:pt x="295" y="455"/>
                </a:cubicBezTo>
                <a:cubicBezTo>
                  <a:pt x="295" y="443"/>
                  <a:pt x="295" y="443"/>
                  <a:pt x="295" y="443"/>
                </a:cubicBezTo>
                <a:cubicBezTo>
                  <a:pt x="298" y="441"/>
                  <a:pt x="298" y="441"/>
                  <a:pt x="298" y="441"/>
                </a:cubicBezTo>
                <a:cubicBezTo>
                  <a:pt x="294" y="431"/>
                  <a:pt x="294" y="431"/>
                  <a:pt x="294" y="431"/>
                </a:cubicBezTo>
                <a:cubicBezTo>
                  <a:pt x="290" y="431"/>
                  <a:pt x="290" y="431"/>
                  <a:pt x="290" y="431"/>
                </a:cubicBezTo>
                <a:cubicBezTo>
                  <a:pt x="286" y="416"/>
                  <a:pt x="286" y="416"/>
                  <a:pt x="286" y="416"/>
                </a:cubicBezTo>
                <a:cubicBezTo>
                  <a:pt x="277" y="407"/>
                  <a:pt x="277" y="407"/>
                  <a:pt x="277" y="407"/>
                </a:cubicBezTo>
                <a:cubicBezTo>
                  <a:pt x="273" y="406"/>
                  <a:pt x="273" y="406"/>
                  <a:pt x="273" y="406"/>
                </a:cubicBezTo>
                <a:cubicBezTo>
                  <a:pt x="267" y="395"/>
                  <a:pt x="267" y="395"/>
                  <a:pt x="267" y="395"/>
                </a:cubicBezTo>
                <a:cubicBezTo>
                  <a:pt x="263" y="392"/>
                  <a:pt x="263" y="392"/>
                  <a:pt x="263" y="392"/>
                </a:cubicBezTo>
                <a:cubicBezTo>
                  <a:pt x="262" y="380"/>
                  <a:pt x="262" y="380"/>
                  <a:pt x="262" y="380"/>
                </a:cubicBezTo>
                <a:cubicBezTo>
                  <a:pt x="259" y="372"/>
                  <a:pt x="259" y="372"/>
                  <a:pt x="259" y="372"/>
                </a:cubicBezTo>
                <a:cubicBezTo>
                  <a:pt x="260" y="354"/>
                  <a:pt x="260" y="354"/>
                  <a:pt x="260" y="354"/>
                </a:cubicBezTo>
                <a:cubicBezTo>
                  <a:pt x="257" y="349"/>
                  <a:pt x="257" y="349"/>
                  <a:pt x="257" y="349"/>
                </a:cubicBezTo>
                <a:cubicBezTo>
                  <a:pt x="259" y="337"/>
                  <a:pt x="259" y="337"/>
                  <a:pt x="259" y="337"/>
                </a:cubicBezTo>
                <a:cubicBezTo>
                  <a:pt x="253" y="332"/>
                  <a:pt x="253" y="332"/>
                  <a:pt x="253" y="332"/>
                </a:cubicBezTo>
                <a:cubicBezTo>
                  <a:pt x="253" y="327"/>
                  <a:pt x="253" y="327"/>
                  <a:pt x="253" y="327"/>
                </a:cubicBezTo>
                <a:cubicBezTo>
                  <a:pt x="249" y="324"/>
                  <a:pt x="249" y="324"/>
                  <a:pt x="249" y="324"/>
                </a:cubicBezTo>
                <a:cubicBezTo>
                  <a:pt x="248" y="319"/>
                  <a:pt x="248" y="319"/>
                  <a:pt x="248" y="319"/>
                </a:cubicBezTo>
                <a:cubicBezTo>
                  <a:pt x="245" y="321"/>
                  <a:pt x="245" y="321"/>
                  <a:pt x="245" y="321"/>
                </a:cubicBezTo>
                <a:cubicBezTo>
                  <a:pt x="248" y="317"/>
                  <a:pt x="248" y="317"/>
                  <a:pt x="248" y="317"/>
                </a:cubicBezTo>
                <a:cubicBezTo>
                  <a:pt x="245" y="315"/>
                  <a:pt x="245" y="315"/>
                  <a:pt x="245" y="315"/>
                </a:cubicBezTo>
                <a:cubicBezTo>
                  <a:pt x="245" y="315"/>
                  <a:pt x="247" y="312"/>
                  <a:pt x="244" y="311"/>
                </a:cubicBezTo>
                <a:cubicBezTo>
                  <a:pt x="241" y="311"/>
                  <a:pt x="238" y="310"/>
                  <a:pt x="238" y="310"/>
                </a:cubicBezTo>
                <a:cubicBezTo>
                  <a:pt x="228" y="298"/>
                  <a:pt x="228" y="298"/>
                  <a:pt x="228" y="298"/>
                </a:cubicBezTo>
                <a:cubicBezTo>
                  <a:pt x="228" y="298"/>
                  <a:pt x="228" y="296"/>
                  <a:pt x="223" y="297"/>
                </a:cubicBezTo>
                <a:cubicBezTo>
                  <a:pt x="217" y="298"/>
                  <a:pt x="217" y="305"/>
                  <a:pt x="213" y="305"/>
                </a:cubicBezTo>
                <a:cubicBezTo>
                  <a:pt x="209" y="305"/>
                  <a:pt x="208" y="299"/>
                  <a:pt x="208" y="299"/>
                </a:cubicBezTo>
                <a:cubicBezTo>
                  <a:pt x="208" y="299"/>
                  <a:pt x="203" y="301"/>
                  <a:pt x="200" y="300"/>
                </a:cubicBezTo>
                <a:cubicBezTo>
                  <a:pt x="197" y="299"/>
                  <a:pt x="195" y="296"/>
                  <a:pt x="195" y="296"/>
                </a:cubicBezTo>
                <a:cubicBezTo>
                  <a:pt x="195" y="296"/>
                  <a:pt x="187" y="295"/>
                  <a:pt x="188" y="294"/>
                </a:cubicBezTo>
                <a:cubicBezTo>
                  <a:pt x="189" y="292"/>
                  <a:pt x="196" y="292"/>
                  <a:pt x="196" y="292"/>
                </a:cubicBezTo>
                <a:cubicBezTo>
                  <a:pt x="196" y="292"/>
                  <a:pt x="197" y="296"/>
                  <a:pt x="200" y="296"/>
                </a:cubicBezTo>
                <a:cubicBezTo>
                  <a:pt x="202" y="296"/>
                  <a:pt x="207" y="294"/>
                  <a:pt x="207" y="294"/>
                </a:cubicBezTo>
                <a:cubicBezTo>
                  <a:pt x="210" y="295"/>
                  <a:pt x="210" y="295"/>
                  <a:pt x="210" y="295"/>
                </a:cubicBezTo>
                <a:cubicBezTo>
                  <a:pt x="210" y="291"/>
                  <a:pt x="210" y="291"/>
                  <a:pt x="210" y="291"/>
                </a:cubicBezTo>
                <a:cubicBezTo>
                  <a:pt x="218" y="287"/>
                  <a:pt x="218" y="287"/>
                  <a:pt x="218" y="287"/>
                </a:cubicBezTo>
                <a:cubicBezTo>
                  <a:pt x="226" y="290"/>
                  <a:pt x="226" y="290"/>
                  <a:pt x="226" y="290"/>
                </a:cubicBezTo>
                <a:cubicBezTo>
                  <a:pt x="234" y="283"/>
                  <a:pt x="234" y="283"/>
                  <a:pt x="234" y="283"/>
                </a:cubicBezTo>
                <a:cubicBezTo>
                  <a:pt x="226" y="279"/>
                  <a:pt x="226" y="279"/>
                  <a:pt x="226" y="279"/>
                </a:cubicBezTo>
                <a:cubicBezTo>
                  <a:pt x="226" y="279"/>
                  <a:pt x="230" y="278"/>
                  <a:pt x="228" y="275"/>
                </a:cubicBezTo>
                <a:cubicBezTo>
                  <a:pt x="226" y="272"/>
                  <a:pt x="227" y="271"/>
                  <a:pt x="224" y="271"/>
                </a:cubicBezTo>
                <a:cubicBezTo>
                  <a:pt x="219" y="272"/>
                  <a:pt x="217" y="276"/>
                  <a:pt x="215" y="276"/>
                </a:cubicBezTo>
                <a:cubicBezTo>
                  <a:pt x="213" y="277"/>
                  <a:pt x="208" y="276"/>
                  <a:pt x="208" y="276"/>
                </a:cubicBezTo>
                <a:cubicBezTo>
                  <a:pt x="208" y="276"/>
                  <a:pt x="214" y="275"/>
                  <a:pt x="215" y="274"/>
                </a:cubicBezTo>
                <a:cubicBezTo>
                  <a:pt x="216" y="272"/>
                  <a:pt x="220" y="269"/>
                  <a:pt x="223" y="269"/>
                </a:cubicBezTo>
                <a:cubicBezTo>
                  <a:pt x="225" y="269"/>
                  <a:pt x="230" y="272"/>
                  <a:pt x="230" y="272"/>
                </a:cubicBezTo>
                <a:cubicBezTo>
                  <a:pt x="241" y="267"/>
                  <a:pt x="241" y="267"/>
                  <a:pt x="241" y="267"/>
                </a:cubicBezTo>
                <a:cubicBezTo>
                  <a:pt x="246" y="256"/>
                  <a:pt x="246" y="256"/>
                  <a:pt x="246" y="256"/>
                </a:cubicBezTo>
                <a:cubicBezTo>
                  <a:pt x="257" y="247"/>
                  <a:pt x="257" y="247"/>
                  <a:pt x="257" y="247"/>
                </a:cubicBezTo>
                <a:cubicBezTo>
                  <a:pt x="264" y="234"/>
                  <a:pt x="264" y="234"/>
                  <a:pt x="264" y="234"/>
                </a:cubicBezTo>
                <a:cubicBezTo>
                  <a:pt x="264" y="234"/>
                  <a:pt x="264" y="231"/>
                  <a:pt x="266" y="229"/>
                </a:cubicBezTo>
                <a:cubicBezTo>
                  <a:pt x="267" y="227"/>
                  <a:pt x="281" y="214"/>
                  <a:pt x="279" y="206"/>
                </a:cubicBezTo>
                <a:cubicBezTo>
                  <a:pt x="277" y="199"/>
                  <a:pt x="265" y="197"/>
                  <a:pt x="265" y="197"/>
                </a:cubicBezTo>
                <a:cubicBezTo>
                  <a:pt x="257" y="198"/>
                  <a:pt x="257" y="198"/>
                  <a:pt x="257" y="198"/>
                </a:cubicBezTo>
                <a:cubicBezTo>
                  <a:pt x="242" y="192"/>
                  <a:pt x="242" y="192"/>
                  <a:pt x="242" y="192"/>
                </a:cubicBezTo>
                <a:cubicBezTo>
                  <a:pt x="235" y="193"/>
                  <a:pt x="235" y="193"/>
                  <a:pt x="235" y="193"/>
                </a:cubicBezTo>
                <a:cubicBezTo>
                  <a:pt x="235" y="193"/>
                  <a:pt x="231" y="189"/>
                  <a:pt x="226" y="188"/>
                </a:cubicBezTo>
                <a:cubicBezTo>
                  <a:pt x="220" y="188"/>
                  <a:pt x="207" y="192"/>
                  <a:pt x="207" y="192"/>
                </a:cubicBezTo>
                <a:cubicBezTo>
                  <a:pt x="203" y="191"/>
                  <a:pt x="203" y="191"/>
                  <a:pt x="203" y="191"/>
                </a:cubicBezTo>
                <a:cubicBezTo>
                  <a:pt x="199" y="196"/>
                  <a:pt x="199" y="196"/>
                  <a:pt x="199" y="196"/>
                </a:cubicBezTo>
                <a:cubicBezTo>
                  <a:pt x="185" y="197"/>
                  <a:pt x="185" y="197"/>
                  <a:pt x="185" y="197"/>
                </a:cubicBezTo>
                <a:cubicBezTo>
                  <a:pt x="196" y="193"/>
                  <a:pt x="196" y="193"/>
                  <a:pt x="196" y="193"/>
                </a:cubicBezTo>
                <a:cubicBezTo>
                  <a:pt x="202" y="187"/>
                  <a:pt x="202" y="187"/>
                  <a:pt x="202" y="187"/>
                </a:cubicBezTo>
                <a:cubicBezTo>
                  <a:pt x="202" y="187"/>
                  <a:pt x="198" y="186"/>
                  <a:pt x="197" y="186"/>
                </a:cubicBezTo>
                <a:cubicBezTo>
                  <a:pt x="196" y="186"/>
                  <a:pt x="191" y="188"/>
                  <a:pt x="191" y="188"/>
                </a:cubicBezTo>
                <a:cubicBezTo>
                  <a:pt x="188" y="187"/>
                  <a:pt x="188" y="187"/>
                  <a:pt x="188" y="187"/>
                </a:cubicBezTo>
                <a:cubicBezTo>
                  <a:pt x="196" y="184"/>
                  <a:pt x="196" y="184"/>
                  <a:pt x="196" y="184"/>
                </a:cubicBezTo>
                <a:cubicBezTo>
                  <a:pt x="204" y="185"/>
                  <a:pt x="204" y="185"/>
                  <a:pt x="204" y="185"/>
                </a:cubicBezTo>
                <a:cubicBezTo>
                  <a:pt x="214" y="176"/>
                  <a:pt x="214" y="176"/>
                  <a:pt x="214" y="176"/>
                </a:cubicBezTo>
                <a:cubicBezTo>
                  <a:pt x="208" y="176"/>
                  <a:pt x="208" y="176"/>
                  <a:pt x="208" y="176"/>
                </a:cubicBezTo>
                <a:cubicBezTo>
                  <a:pt x="201" y="174"/>
                  <a:pt x="201" y="174"/>
                  <a:pt x="201" y="174"/>
                </a:cubicBezTo>
                <a:cubicBezTo>
                  <a:pt x="207" y="173"/>
                  <a:pt x="207" y="173"/>
                  <a:pt x="207" y="173"/>
                </a:cubicBezTo>
                <a:cubicBezTo>
                  <a:pt x="204" y="169"/>
                  <a:pt x="204" y="169"/>
                  <a:pt x="204" y="169"/>
                </a:cubicBezTo>
                <a:cubicBezTo>
                  <a:pt x="209" y="169"/>
                  <a:pt x="209" y="169"/>
                  <a:pt x="209" y="169"/>
                </a:cubicBezTo>
                <a:cubicBezTo>
                  <a:pt x="215" y="164"/>
                  <a:pt x="215" y="164"/>
                  <a:pt x="215" y="164"/>
                </a:cubicBezTo>
                <a:cubicBezTo>
                  <a:pt x="215" y="164"/>
                  <a:pt x="221" y="163"/>
                  <a:pt x="227" y="158"/>
                </a:cubicBezTo>
                <a:cubicBezTo>
                  <a:pt x="231" y="154"/>
                  <a:pt x="233" y="153"/>
                  <a:pt x="233" y="153"/>
                </a:cubicBezTo>
                <a:cubicBezTo>
                  <a:pt x="233" y="153"/>
                  <a:pt x="240" y="152"/>
                  <a:pt x="243" y="151"/>
                </a:cubicBezTo>
                <a:cubicBezTo>
                  <a:pt x="245" y="149"/>
                  <a:pt x="248" y="141"/>
                  <a:pt x="248" y="141"/>
                </a:cubicBezTo>
                <a:cubicBezTo>
                  <a:pt x="248" y="141"/>
                  <a:pt x="245" y="144"/>
                  <a:pt x="246" y="141"/>
                </a:cubicBezTo>
                <a:cubicBezTo>
                  <a:pt x="246" y="138"/>
                  <a:pt x="251" y="132"/>
                  <a:pt x="251" y="132"/>
                </a:cubicBezTo>
                <a:cubicBezTo>
                  <a:pt x="242" y="129"/>
                  <a:pt x="242" y="129"/>
                  <a:pt x="242" y="129"/>
                </a:cubicBezTo>
                <a:cubicBezTo>
                  <a:pt x="237" y="129"/>
                  <a:pt x="237" y="129"/>
                  <a:pt x="237" y="129"/>
                </a:cubicBezTo>
                <a:cubicBezTo>
                  <a:pt x="240" y="132"/>
                  <a:pt x="240" y="132"/>
                  <a:pt x="240" y="132"/>
                </a:cubicBezTo>
                <a:cubicBezTo>
                  <a:pt x="231" y="129"/>
                  <a:pt x="231" y="129"/>
                  <a:pt x="231" y="129"/>
                </a:cubicBezTo>
                <a:cubicBezTo>
                  <a:pt x="225" y="132"/>
                  <a:pt x="225" y="132"/>
                  <a:pt x="225" y="132"/>
                </a:cubicBezTo>
                <a:cubicBezTo>
                  <a:pt x="218" y="130"/>
                  <a:pt x="218" y="130"/>
                  <a:pt x="218" y="130"/>
                </a:cubicBezTo>
                <a:cubicBezTo>
                  <a:pt x="216" y="127"/>
                  <a:pt x="216" y="127"/>
                  <a:pt x="216" y="127"/>
                </a:cubicBezTo>
                <a:cubicBezTo>
                  <a:pt x="215" y="130"/>
                  <a:pt x="215" y="130"/>
                  <a:pt x="215" y="130"/>
                </a:cubicBezTo>
                <a:cubicBezTo>
                  <a:pt x="207" y="130"/>
                  <a:pt x="207" y="130"/>
                  <a:pt x="207" y="130"/>
                </a:cubicBezTo>
                <a:cubicBezTo>
                  <a:pt x="199" y="135"/>
                  <a:pt x="199" y="135"/>
                  <a:pt x="199" y="135"/>
                </a:cubicBezTo>
                <a:cubicBezTo>
                  <a:pt x="202" y="129"/>
                  <a:pt x="202" y="129"/>
                  <a:pt x="202" y="129"/>
                </a:cubicBezTo>
                <a:cubicBezTo>
                  <a:pt x="198" y="124"/>
                  <a:pt x="198" y="124"/>
                  <a:pt x="198" y="124"/>
                </a:cubicBezTo>
                <a:cubicBezTo>
                  <a:pt x="198" y="124"/>
                  <a:pt x="192" y="133"/>
                  <a:pt x="191" y="133"/>
                </a:cubicBezTo>
                <a:cubicBezTo>
                  <a:pt x="188" y="132"/>
                  <a:pt x="193" y="126"/>
                  <a:pt x="193" y="126"/>
                </a:cubicBezTo>
                <a:cubicBezTo>
                  <a:pt x="192" y="120"/>
                  <a:pt x="192" y="120"/>
                  <a:pt x="192" y="120"/>
                </a:cubicBezTo>
                <a:cubicBezTo>
                  <a:pt x="189" y="123"/>
                  <a:pt x="189" y="123"/>
                  <a:pt x="189" y="123"/>
                </a:cubicBezTo>
                <a:cubicBezTo>
                  <a:pt x="188" y="121"/>
                  <a:pt x="188" y="121"/>
                  <a:pt x="188" y="121"/>
                </a:cubicBezTo>
                <a:cubicBezTo>
                  <a:pt x="188" y="121"/>
                  <a:pt x="184" y="120"/>
                  <a:pt x="183" y="120"/>
                </a:cubicBezTo>
                <a:cubicBezTo>
                  <a:pt x="181" y="120"/>
                  <a:pt x="182" y="122"/>
                  <a:pt x="182" y="122"/>
                </a:cubicBezTo>
                <a:cubicBezTo>
                  <a:pt x="182" y="122"/>
                  <a:pt x="179" y="123"/>
                  <a:pt x="178" y="125"/>
                </a:cubicBezTo>
                <a:cubicBezTo>
                  <a:pt x="177" y="127"/>
                  <a:pt x="179" y="132"/>
                  <a:pt x="179" y="132"/>
                </a:cubicBezTo>
                <a:cubicBezTo>
                  <a:pt x="179" y="132"/>
                  <a:pt x="176" y="130"/>
                  <a:pt x="176" y="134"/>
                </a:cubicBezTo>
                <a:cubicBezTo>
                  <a:pt x="175" y="137"/>
                  <a:pt x="176" y="140"/>
                  <a:pt x="176" y="140"/>
                </a:cubicBezTo>
                <a:cubicBezTo>
                  <a:pt x="180" y="143"/>
                  <a:pt x="180" y="143"/>
                  <a:pt x="180" y="143"/>
                </a:cubicBezTo>
                <a:cubicBezTo>
                  <a:pt x="175" y="141"/>
                  <a:pt x="175" y="141"/>
                  <a:pt x="175" y="141"/>
                </a:cubicBezTo>
                <a:cubicBezTo>
                  <a:pt x="169" y="142"/>
                  <a:pt x="169" y="142"/>
                  <a:pt x="169" y="142"/>
                </a:cubicBezTo>
                <a:cubicBezTo>
                  <a:pt x="165" y="140"/>
                  <a:pt x="165" y="140"/>
                  <a:pt x="165" y="140"/>
                </a:cubicBezTo>
                <a:cubicBezTo>
                  <a:pt x="164" y="140"/>
                  <a:pt x="164" y="140"/>
                  <a:pt x="164" y="140"/>
                </a:cubicBezTo>
                <a:cubicBezTo>
                  <a:pt x="166" y="143"/>
                  <a:pt x="166" y="143"/>
                  <a:pt x="166" y="143"/>
                </a:cubicBezTo>
                <a:cubicBezTo>
                  <a:pt x="165" y="152"/>
                  <a:pt x="165" y="152"/>
                  <a:pt x="165" y="152"/>
                </a:cubicBezTo>
                <a:cubicBezTo>
                  <a:pt x="161" y="151"/>
                  <a:pt x="161" y="151"/>
                  <a:pt x="161" y="151"/>
                </a:cubicBezTo>
                <a:cubicBezTo>
                  <a:pt x="161" y="154"/>
                  <a:pt x="161" y="154"/>
                  <a:pt x="161" y="154"/>
                </a:cubicBezTo>
                <a:cubicBezTo>
                  <a:pt x="164" y="156"/>
                  <a:pt x="164" y="156"/>
                  <a:pt x="164" y="156"/>
                </a:cubicBezTo>
                <a:cubicBezTo>
                  <a:pt x="163" y="158"/>
                  <a:pt x="163" y="158"/>
                  <a:pt x="163" y="158"/>
                </a:cubicBezTo>
                <a:cubicBezTo>
                  <a:pt x="166" y="160"/>
                  <a:pt x="166" y="160"/>
                  <a:pt x="166" y="160"/>
                </a:cubicBezTo>
                <a:cubicBezTo>
                  <a:pt x="169" y="168"/>
                  <a:pt x="169" y="168"/>
                  <a:pt x="169" y="168"/>
                </a:cubicBezTo>
                <a:cubicBezTo>
                  <a:pt x="162" y="158"/>
                  <a:pt x="162" y="158"/>
                  <a:pt x="162" y="158"/>
                </a:cubicBezTo>
                <a:cubicBezTo>
                  <a:pt x="155" y="164"/>
                  <a:pt x="155" y="164"/>
                  <a:pt x="155" y="164"/>
                </a:cubicBezTo>
                <a:cubicBezTo>
                  <a:pt x="153" y="159"/>
                  <a:pt x="153" y="159"/>
                  <a:pt x="153" y="159"/>
                </a:cubicBezTo>
                <a:cubicBezTo>
                  <a:pt x="150" y="160"/>
                  <a:pt x="150" y="160"/>
                  <a:pt x="150" y="160"/>
                </a:cubicBezTo>
                <a:cubicBezTo>
                  <a:pt x="151" y="167"/>
                  <a:pt x="151" y="167"/>
                  <a:pt x="151" y="167"/>
                </a:cubicBezTo>
                <a:cubicBezTo>
                  <a:pt x="148" y="161"/>
                  <a:pt x="148" y="161"/>
                  <a:pt x="148" y="161"/>
                </a:cubicBezTo>
                <a:cubicBezTo>
                  <a:pt x="143" y="161"/>
                  <a:pt x="143" y="161"/>
                  <a:pt x="143" y="161"/>
                </a:cubicBezTo>
                <a:cubicBezTo>
                  <a:pt x="143" y="168"/>
                  <a:pt x="143" y="168"/>
                  <a:pt x="143" y="168"/>
                </a:cubicBezTo>
                <a:cubicBezTo>
                  <a:pt x="146" y="172"/>
                  <a:pt x="146" y="172"/>
                  <a:pt x="146" y="172"/>
                </a:cubicBezTo>
                <a:cubicBezTo>
                  <a:pt x="143" y="171"/>
                  <a:pt x="143" y="171"/>
                  <a:pt x="143" y="171"/>
                </a:cubicBezTo>
                <a:cubicBezTo>
                  <a:pt x="142" y="174"/>
                  <a:pt x="142" y="174"/>
                  <a:pt x="142" y="174"/>
                </a:cubicBezTo>
                <a:cubicBezTo>
                  <a:pt x="144" y="179"/>
                  <a:pt x="144" y="179"/>
                  <a:pt x="144" y="179"/>
                </a:cubicBezTo>
                <a:cubicBezTo>
                  <a:pt x="149" y="183"/>
                  <a:pt x="149" y="183"/>
                  <a:pt x="149" y="183"/>
                </a:cubicBezTo>
                <a:cubicBezTo>
                  <a:pt x="143" y="183"/>
                  <a:pt x="143" y="183"/>
                  <a:pt x="143" y="183"/>
                </a:cubicBezTo>
                <a:cubicBezTo>
                  <a:pt x="143" y="183"/>
                  <a:pt x="141" y="179"/>
                  <a:pt x="138" y="179"/>
                </a:cubicBezTo>
                <a:cubicBezTo>
                  <a:pt x="136" y="179"/>
                  <a:pt x="136" y="185"/>
                  <a:pt x="136" y="186"/>
                </a:cubicBezTo>
                <a:cubicBezTo>
                  <a:pt x="137" y="187"/>
                  <a:pt x="134" y="189"/>
                  <a:pt x="135" y="191"/>
                </a:cubicBezTo>
                <a:cubicBezTo>
                  <a:pt x="136" y="193"/>
                  <a:pt x="139" y="192"/>
                  <a:pt x="139" y="192"/>
                </a:cubicBezTo>
                <a:cubicBezTo>
                  <a:pt x="147" y="193"/>
                  <a:pt x="147" y="193"/>
                  <a:pt x="147" y="193"/>
                </a:cubicBezTo>
                <a:cubicBezTo>
                  <a:pt x="141" y="195"/>
                  <a:pt x="141" y="195"/>
                  <a:pt x="141" y="195"/>
                </a:cubicBezTo>
                <a:cubicBezTo>
                  <a:pt x="141" y="195"/>
                  <a:pt x="138" y="196"/>
                  <a:pt x="139" y="198"/>
                </a:cubicBezTo>
                <a:cubicBezTo>
                  <a:pt x="139" y="200"/>
                  <a:pt x="144" y="200"/>
                  <a:pt x="146" y="202"/>
                </a:cubicBezTo>
                <a:cubicBezTo>
                  <a:pt x="147" y="204"/>
                  <a:pt x="147" y="206"/>
                  <a:pt x="147" y="206"/>
                </a:cubicBezTo>
                <a:cubicBezTo>
                  <a:pt x="147" y="206"/>
                  <a:pt x="144" y="203"/>
                  <a:pt x="142" y="202"/>
                </a:cubicBezTo>
                <a:cubicBezTo>
                  <a:pt x="141" y="201"/>
                  <a:pt x="137" y="206"/>
                  <a:pt x="137" y="206"/>
                </a:cubicBezTo>
                <a:cubicBezTo>
                  <a:pt x="142" y="213"/>
                  <a:pt x="142" y="213"/>
                  <a:pt x="142" y="213"/>
                </a:cubicBezTo>
                <a:cubicBezTo>
                  <a:pt x="135" y="207"/>
                  <a:pt x="135" y="207"/>
                  <a:pt x="135" y="207"/>
                </a:cubicBezTo>
                <a:cubicBezTo>
                  <a:pt x="132" y="212"/>
                  <a:pt x="132" y="212"/>
                  <a:pt x="132" y="212"/>
                </a:cubicBezTo>
                <a:cubicBezTo>
                  <a:pt x="136" y="217"/>
                  <a:pt x="136" y="217"/>
                  <a:pt x="136" y="217"/>
                </a:cubicBezTo>
                <a:cubicBezTo>
                  <a:pt x="136" y="218"/>
                  <a:pt x="136" y="218"/>
                  <a:pt x="136" y="218"/>
                </a:cubicBezTo>
                <a:cubicBezTo>
                  <a:pt x="131" y="215"/>
                  <a:pt x="131" y="215"/>
                  <a:pt x="131" y="215"/>
                </a:cubicBezTo>
                <a:cubicBezTo>
                  <a:pt x="123" y="221"/>
                  <a:pt x="123" y="221"/>
                  <a:pt x="123" y="221"/>
                </a:cubicBezTo>
                <a:cubicBezTo>
                  <a:pt x="123" y="221"/>
                  <a:pt x="132" y="222"/>
                  <a:pt x="131" y="223"/>
                </a:cubicBezTo>
                <a:cubicBezTo>
                  <a:pt x="129" y="226"/>
                  <a:pt x="123" y="226"/>
                  <a:pt x="123" y="226"/>
                </a:cubicBezTo>
                <a:cubicBezTo>
                  <a:pt x="122" y="232"/>
                  <a:pt x="122" y="232"/>
                  <a:pt x="122" y="232"/>
                </a:cubicBezTo>
                <a:cubicBezTo>
                  <a:pt x="120" y="229"/>
                  <a:pt x="120" y="229"/>
                  <a:pt x="120" y="229"/>
                </a:cubicBezTo>
                <a:cubicBezTo>
                  <a:pt x="120" y="229"/>
                  <a:pt x="111" y="229"/>
                  <a:pt x="111" y="230"/>
                </a:cubicBezTo>
                <a:cubicBezTo>
                  <a:pt x="111" y="232"/>
                  <a:pt x="121" y="235"/>
                  <a:pt x="121" y="235"/>
                </a:cubicBezTo>
                <a:cubicBezTo>
                  <a:pt x="127" y="234"/>
                  <a:pt x="127" y="234"/>
                  <a:pt x="127" y="234"/>
                </a:cubicBezTo>
                <a:cubicBezTo>
                  <a:pt x="130" y="231"/>
                  <a:pt x="130" y="231"/>
                  <a:pt x="130" y="231"/>
                </a:cubicBezTo>
                <a:cubicBezTo>
                  <a:pt x="139" y="228"/>
                  <a:pt x="139" y="228"/>
                  <a:pt x="139" y="228"/>
                </a:cubicBezTo>
                <a:cubicBezTo>
                  <a:pt x="139" y="230"/>
                  <a:pt x="139" y="230"/>
                  <a:pt x="139" y="230"/>
                </a:cubicBezTo>
                <a:cubicBezTo>
                  <a:pt x="132" y="232"/>
                  <a:pt x="132" y="232"/>
                  <a:pt x="132" y="232"/>
                </a:cubicBezTo>
                <a:cubicBezTo>
                  <a:pt x="130" y="234"/>
                  <a:pt x="130" y="234"/>
                  <a:pt x="130" y="234"/>
                </a:cubicBezTo>
                <a:cubicBezTo>
                  <a:pt x="134" y="236"/>
                  <a:pt x="134" y="236"/>
                  <a:pt x="134" y="236"/>
                </a:cubicBezTo>
                <a:cubicBezTo>
                  <a:pt x="132" y="237"/>
                  <a:pt x="132" y="237"/>
                  <a:pt x="132" y="237"/>
                </a:cubicBezTo>
                <a:cubicBezTo>
                  <a:pt x="129" y="235"/>
                  <a:pt x="129" y="235"/>
                  <a:pt x="129" y="235"/>
                </a:cubicBezTo>
                <a:cubicBezTo>
                  <a:pt x="122" y="237"/>
                  <a:pt x="122" y="237"/>
                  <a:pt x="122" y="237"/>
                </a:cubicBezTo>
                <a:cubicBezTo>
                  <a:pt x="118" y="236"/>
                  <a:pt x="118" y="236"/>
                  <a:pt x="118" y="236"/>
                </a:cubicBezTo>
                <a:cubicBezTo>
                  <a:pt x="117" y="240"/>
                  <a:pt x="117" y="240"/>
                  <a:pt x="117" y="240"/>
                </a:cubicBezTo>
                <a:cubicBezTo>
                  <a:pt x="122" y="244"/>
                  <a:pt x="122" y="244"/>
                  <a:pt x="122" y="244"/>
                </a:cubicBezTo>
                <a:cubicBezTo>
                  <a:pt x="127" y="247"/>
                  <a:pt x="127" y="247"/>
                  <a:pt x="127" y="247"/>
                </a:cubicBezTo>
                <a:cubicBezTo>
                  <a:pt x="135" y="244"/>
                  <a:pt x="135" y="244"/>
                  <a:pt x="135" y="244"/>
                </a:cubicBezTo>
                <a:cubicBezTo>
                  <a:pt x="148" y="233"/>
                  <a:pt x="148" y="233"/>
                  <a:pt x="148" y="233"/>
                </a:cubicBezTo>
                <a:cubicBezTo>
                  <a:pt x="146" y="231"/>
                  <a:pt x="146" y="231"/>
                  <a:pt x="146" y="231"/>
                </a:cubicBezTo>
                <a:cubicBezTo>
                  <a:pt x="149" y="230"/>
                  <a:pt x="149" y="230"/>
                  <a:pt x="149" y="230"/>
                </a:cubicBezTo>
                <a:cubicBezTo>
                  <a:pt x="153" y="232"/>
                  <a:pt x="153" y="232"/>
                  <a:pt x="153" y="232"/>
                </a:cubicBezTo>
                <a:cubicBezTo>
                  <a:pt x="145" y="238"/>
                  <a:pt x="145" y="238"/>
                  <a:pt x="145" y="238"/>
                </a:cubicBezTo>
                <a:cubicBezTo>
                  <a:pt x="145" y="238"/>
                  <a:pt x="152" y="240"/>
                  <a:pt x="151" y="240"/>
                </a:cubicBezTo>
                <a:cubicBezTo>
                  <a:pt x="145" y="240"/>
                  <a:pt x="145" y="240"/>
                  <a:pt x="145" y="240"/>
                </a:cubicBezTo>
                <a:cubicBezTo>
                  <a:pt x="137" y="246"/>
                  <a:pt x="137" y="246"/>
                  <a:pt x="137" y="246"/>
                </a:cubicBezTo>
                <a:cubicBezTo>
                  <a:pt x="141" y="249"/>
                  <a:pt x="141" y="249"/>
                  <a:pt x="141" y="249"/>
                </a:cubicBezTo>
                <a:cubicBezTo>
                  <a:pt x="137" y="249"/>
                  <a:pt x="137" y="249"/>
                  <a:pt x="137" y="249"/>
                </a:cubicBezTo>
                <a:cubicBezTo>
                  <a:pt x="134" y="251"/>
                  <a:pt x="134" y="251"/>
                  <a:pt x="134" y="251"/>
                </a:cubicBezTo>
                <a:cubicBezTo>
                  <a:pt x="141" y="254"/>
                  <a:pt x="141" y="254"/>
                  <a:pt x="141" y="254"/>
                </a:cubicBezTo>
                <a:cubicBezTo>
                  <a:pt x="135" y="253"/>
                  <a:pt x="135" y="253"/>
                  <a:pt x="135" y="253"/>
                </a:cubicBezTo>
                <a:cubicBezTo>
                  <a:pt x="131" y="260"/>
                  <a:pt x="131" y="260"/>
                  <a:pt x="131" y="260"/>
                </a:cubicBezTo>
                <a:cubicBezTo>
                  <a:pt x="125" y="260"/>
                  <a:pt x="125" y="260"/>
                  <a:pt x="125" y="260"/>
                </a:cubicBezTo>
                <a:cubicBezTo>
                  <a:pt x="122" y="267"/>
                  <a:pt x="122" y="267"/>
                  <a:pt x="122" y="267"/>
                </a:cubicBezTo>
                <a:cubicBezTo>
                  <a:pt x="126" y="267"/>
                  <a:pt x="126" y="267"/>
                  <a:pt x="126" y="267"/>
                </a:cubicBezTo>
                <a:cubicBezTo>
                  <a:pt x="125" y="277"/>
                  <a:pt x="125" y="277"/>
                  <a:pt x="125" y="277"/>
                </a:cubicBezTo>
                <a:cubicBezTo>
                  <a:pt x="120" y="277"/>
                  <a:pt x="120" y="277"/>
                  <a:pt x="120" y="277"/>
                </a:cubicBezTo>
                <a:cubicBezTo>
                  <a:pt x="115" y="281"/>
                  <a:pt x="115" y="281"/>
                  <a:pt x="115" y="281"/>
                </a:cubicBezTo>
                <a:cubicBezTo>
                  <a:pt x="118" y="285"/>
                  <a:pt x="118" y="285"/>
                  <a:pt x="118" y="285"/>
                </a:cubicBezTo>
                <a:cubicBezTo>
                  <a:pt x="115" y="292"/>
                  <a:pt x="115" y="292"/>
                  <a:pt x="115" y="292"/>
                </a:cubicBezTo>
                <a:cubicBezTo>
                  <a:pt x="116" y="294"/>
                  <a:pt x="116" y="294"/>
                  <a:pt x="116" y="294"/>
                </a:cubicBezTo>
                <a:cubicBezTo>
                  <a:pt x="121" y="294"/>
                  <a:pt x="121" y="294"/>
                  <a:pt x="121" y="294"/>
                </a:cubicBezTo>
                <a:cubicBezTo>
                  <a:pt x="116" y="296"/>
                  <a:pt x="116" y="296"/>
                  <a:pt x="116" y="296"/>
                </a:cubicBezTo>
                <a:cubicBezTo>
                  <a:pt x="111" y="305"/>
                  <a:pt x="111" y="305"/>
                  <a:pt x="111" y="305"/>
                </a:cubicBezTo>
                <a:cubicBezTo>
                  <a:pt x="110" y="306"/>
                  <a:pt x="110" y="306"/>
                  <a:pt x="110" y="306"/>
                </a:cubicBezTo>
                <a:cubicBezTo>
                  <a:pt x="110" y="306"/>
                  <a:pt x="109" y="313"/>
                  <a:pt x="106" y="315"/>
                </a:cubicBezTo>
                <a:cubicBezTo>
                  <a:pt x="105" y="316"/>
                  <a:pt x="101" y="317"/>
                  <a:pt x="101" y="317"/>
                </a:cubicBezTo>
                <a:cubicBezTo>
                  <a:pt x="101" y="317"/>
                  <a:pt x="100" y="324"/>
                  <a:pt x="105" y="324"/>
                </a:cubicBezTo>
                <a:cubicBezTo>
                  <a:pt x="112" y="325"/>
                  <a:pt x="114" y="318"/>
                  <a:pt x="114" y="318"/>
                </a:cubicBezTo>
                <a:cubicBezTo>
                  <a:pt x="113" y="316"/>
                  <a:pt x="113" y="316"/>
                  <a:pt x="113" y="316"/>
                </a:cubicBezTo>
                <a:cubicBezTo>
                  <a:pt x="114" y="314"/>
                  <a:pt x="114" y="314"/>
                  <a:pt x="114" y="314"/>
                </a:cubicBezTo>
                <a:cubicBezTo>
                  <a:pt x="121" y="300"/>
                  <a:pt x="121" y="300"/>
                  <a:pt x="121" y="300"/>
                </a:cubicBezTo>
                <a:cubicBezTo>
                  <a:pt x="128" y="296"/>
                  <a:pt x="128" y="296"/>
                  <a:pt x="128" y="296"/>
                </a:cubicBezTo>
                <a:cubicBezTo>
                  <a:pt x="125" y="292"/>
                  <a:pt x="125" y="292"/>
                  <a:pt x="125" y="292"/>
                </a:cubicBezTo>
                <a:cubicBezTo>
                  <a:pt x="126" y="282"/>
                  <a:pt x="126" y="282"/>
                  <a:pt x="126" y="282"/>
                </a:cubicBezTo>
                <a:cubicBezTo>
                  <a:pt x="129" y="282"/>
                  <a:pt x="129" y="282"/>
                  <a:pt x="129" y="282"/>
                </a:cubicBezTo>
                <a:cubicBezTo>
                  <a:pt x="136" y="276"/>
                  <a:pt x="136" y="276"/>
                  <a:pt x="136" y="276"/>
                </a:cubicBezTo>
                <a:cubicBezTo>
                  <a:pt x="139" y="275"/>
                  <a:pt x="139" y="275"/>
                  <a:pt x="139" y="275"/>
                </a:cubicBezTo>
                <a:cubicBezTo>
                  <a:pt x="144" y="271"/>
                  <a:pt x="144" y="271"/>
                  <a:pt x="144" y="271"/>
                </a:cubicBezTo>
                <a:cubicBezTo>
                  <a:pt x="148" y="270"/>
                  <a:pt x="148" y="270"/>
                  <a:pt x="148" y="270"/>
                </a:cubicBezTo>
                <a:cubicBezTo>
                  <a:pt x="145" y="272"/>
                  <a:pt x="145" y="272"/>
                  <a:pt x="145" y="272"/>
                </a:cubicBezTo>
                <a:cubicBezTo>
                  <a:pt x="142" y="276"/>
                  <a:pt x="142" y="276"/>
                  <a:pt x="142" y="276"/>
                </a:cubicBezTo>
                <a:cubicBezTo>
                  <a:pt x="137" y="277"/>
                  <a:pt x="137" y="277"/>
                  <a:pt x="137" y="277"/>
                </a:cubicBezTo>
                <a:cubicBezTo>
                  <a:pt x="132" y="282"/>
                  <a:pt x="132" y="282"/>
                  <a:pt x="132" y="282"/>
                </a:cubicBezTo>
                <a:cubicBezTo>
                  <a:pt x="129" y="283"/>
                  <a:pt x="129" y="283"/>
                  <a:pt x="129" y="283"/>
                </a:cubicBezTo>
                <a:cubicBezTo>
                  <a:pt x="127" y="291"/>
                  <a:pt x="127" y="291"/>
                  <a:pt x="127" y="291"/>
                </a:cubicBezTo>
                <a:cubicBezTo>
                  <a:pt x="132" y="295"/>
                  <a:pt x="132" y="295"/>
                  <a:pt x="132" y="295"/>
                </a:cubicBezTo>
                <a:cubicBezTo>
                  <a:pt x="131" y="287"/>
                  <a:pt x="131" y="287"/>
                  <a:pt x="131" y="287"/>
                </a:cubicBezTo>
                <a:cubicBezTo>
                  <a:pt x="135" y="290"/>
                  <a:pt x="135" y="290"/>
                  <a:pt x="135" y="290"/>
                </a:cubicBezTo>
                <a:cubicBezTo>
                  <a:pt x="137" y="287"/>
                  <a:pt x="137" y="287"/>
                  <a:pt x="137" y="287"/>
                </a:cubicBezTo>
                <a:cubicBezTo>
                  <a:pt x="139" y="294"/>
                  <a:pt x="139" y="294"/>
                  <a:pt x="139" y="294"/>
                </a:cubicBezTo>
                <a:cubicBezTo>
                  <a:pt x="144" y="290"/>
                  <a:pt x="144" y="290"/>
                  <a:pt x="144" y="290"/>
                </a:cubicBezTo>
                <a:cubicBezTo>
                  <a:pt x="143" y="285"/>
                  <a:pt x="143" y="285"/>
                  <a:pt x="143" y="285"/>
                </a:cubicBezTo>
                <a:cubicBezTo>
                  <a:pt x="145" y="285"/>
                  <a:pt x="145" y="285"/>
                  <a:pt x="145" y="285"/>
                </a:cubicBezTo>
                <a:cubicBezTo>
                  <a:pt x="145" y="285"/>
                  <a:pt x="147" y="279"/>
                  <a:pt x="148" y="280"/>
                </a:cubicBezTo>
                <a:cubicBezTo>
                  <a:pt x="150" y="280"/>
                  <a:pt x="148" y="283"/>
                  <a:pt x="148" y="283"/>
                </a:cubicBezTo>
                <a:cubicBezTo>
                  <a:pt x="148" y="287"/>
                  <a:pt x="148" y="287"/>
                  <a:pt x="148" y="287"/>
                </a:cubicBezTo>
                <a:cubicBezTo>
                  <a:pt x="149" y="285"/>
                  <a:pt x="149" y="285"/>
                  <a:pt x="149" y="285"/>
                </a:cubicBezTo>
                <a:cubicBezTo>
                  <a:pt x="152" y="290"/>
                  <a:pt x="152" y="290"/>
                  <a:pt x="152" y="290"/>
                </a:cubicBezTo>
                <a:cubicBezTo>
                  <a:pt x="158" y="294"/>
                  <a:pt x="158" y="294"/>
                  <a:pt x="158" y="294"/>
                </a:cubicBezTo>
                <a:cubicBezTo>
                  <a:pt x="151" y="293"/>
                  <a:pt x="151" y="293"/>
                  <a:pt x="151" y="293"/>
                </a:cubicBezTo>
                <a:cubicBezTo>
                  <a:pt x="148" y="290"/>
                  <a:pt x="148" y="290"/>
                  <a:pt x="148" y="290"/>
                </a:cubicBezTo>
                <a:cubicBezTo>
                  <a:pt x="145" y="292"/>
                  <a:pt x="145" y="292"/>
                  <a:pt x="145" y="292"/>
                </a:cubicBezTo>
                <a:cubicBezTo>
                  <a:pt x="144" y="302"/>
                  <a:pt x="144" y="302"/>
                  <a:pt x="144" y="302"/>
                </a:cubicBezTo>
                <a:cubicBezTo>
                  <a:pt x="144" y="302"/>
                  <a:pt x="141" y="302"/>
                  <a:pt x="141" y="303"/>
                </a:cubicBezTo>
                <a:cubicBezTo>
                  <a:pt x="141" y="311"/>
                  <a:pt x="141" y="311"/>
                  <a:pt x="141" y="311"/>
                </a:cubicBezTo>
                <a:cubicBezTo>
                  <a:pt x="141" y="311"/>
                  <a:pt x="148" y="313"/>
                  <a:pt x="147" y="317"/>
                </a:cubicBezTo>
                <a:cubicBezTo>
                  <a:pt x="147" y="322"/>
                  <a:pt x="142" y="325"/>
                  <a:pt x="142" y="325"/>
                </a:cubicBezTo>
                <a:cubicBezTo>
                  <a:pt x="141" y="329"/>
                  <a:pt x="141" y="329"/>
                  <a:pt x="141" y="329"/>
                </a:cubicBezTo>
                <a:cubicBezTo>
                  <a:pt x="137" y="329"/>
                  <a:pt x="137" y="329"/>
                  <a:pt x="137" y="329"/>
                </a:cubicBezTo>
                <a:cubicBezTo>
                  <a:pt x="137" y="329"/>
                  <a:pt x="137" y="333"/>
                  <a:pt x="135" y="335"/>
                </a:cubicBezTo>
                <a:cubicBezTo>
                  <a:pt x="133" y="337"/>
                  <a:pt x="128" y="341"/>
                  <a:pt x="127" y="344"/>
                </a:cubicBezTo>
                <a:cubicBezTo>
                  <a:pt x="126" y="347"/>
                  <a:pt x="123" y="355"/>
                  <a:pt x="123" y="355"/>
                </a:cubicBezTo>
                <a:cubicBezTo>
                  <a:pt x="121" y="348"/>
                  <a:pt x="121" y="348"/>
                  <a:pt x="121" y="348"/>
                </a:cubicBezTo>
                <a:cubicBezTo>
                  <a:pt x="120" y="348"/>
                  <a:pt x="120" y="348"/>
                  <a:pt x="120" y="348"/>
                </a:cubicBezTo>
                <a:cubicBezTo>
                  <a:pt x="120" y="348"/>
                  <a:pt x="117" y="355"/>
                  <a:pt x="119" y="358"/>
                </a:cubicBezTo>
                <a:cubicBezTo>
                  <a:pt x="120" y="360"/>
                  <a:pt x="122" y="365"/>
                  <a:pt x="122" y="365"/>
                </a:cubicBezTo>
                <a:cubicBezTo>
                  <a:pt x="122" y="371"/>
                  <a:pt x="122" y="371"/>
                  <a:pt x="122" y="371"/>
                </a:cubicBezTo>
                <a:cubicBezTo>
                  <a:pt x="125" y="373"/>
                  <a:pt x="125" y="373"/>
                  <a:pt x="125" y="373"/>
                </a:cubicBezTo>
                <a:cubicBezTo>
                  <a:pt x="126" y="370"/>
                  <a:pt x="126" y="370"/>
                  <a:pt x="126" y="370"/>
                </a:cubicBezTo>
                <a:cubicBezTo>
                  <a:pt x="126" y="370"/>
                  <a:pt x="122" y="363"/>
                  <a:pt x="127" y="361"/>
                </a:cubicBezTo>
                <a:cubicBezTo>
                  <a:pt x="130" y="359"/>
                  <a:pt x="132" y="360"/>
                  <a:pt x="132" y="360"/>
                </a:cubicBezTo>
                <a:cubicBezTo>
                  <a:pt x="132" y="363"/>
                  <a:pt x="132" y="363"/>
                  <a:pt x="132" y="363"/>
                </a:cubicBezTo>
                <a:cubicBezTo>
                  <a:pt x="139" y="368"/>
                  <a:pt x="139" y="368"/>
                  <a:pt x="139" y="368"/>
                </a:cubicBezTo>
                <a:cubicBezTo>
                  <a:pt x="144" y="374"/>
                  <a:pt x="144" y="374"/>
                  <a:pt x="144" y="374"/>
                </a:cubicBezTo>
                <a:cubicBezTo>
                  <a:pt x="147" y="368"/>
                  <a:pt x="147" y="368"/>
                  <a:pt x="147" y="368"/>
                </a:cubicBezTo>
                <a:cubicBezTo>
                  <a:pt x="145" y="363"/>
                  <a:pt x="145" y="363"/>
                  <a:pt x="145" y="363"/>
                </a:cubicBezTo>
                <a:cubicBezTo>
                  <a:pt x="145" y="360"/>
                  <a:pt x="145" y="360"/>
                  <a:pt x="145" y="360"/>
                </a:cubicBezTo>
                <a:cubicBezTo>
                  <a:pt x="145" y="360"/>
                  <a:pt x="147" y="364"/>
                  <a:pt x="149" y="365"/>
                </a:cubicBezTo>
                <a:cubicBezTo>
                  <a:pt x="153" y="365"/>
                  <a:pt x="153" y="365"/>
                  <a:pt x="153" y="365"/>
                </a:cubicBezTo>
                <a:cubicBezTo>
                  <a:pt x="153" y="365"/>
                  <a:pt x="149" y="372"/>
                  <a:pt x="153" y="372"/>
                </a:cubicBezTo>
                <a:cubicBezTo>
                  <a:pt x="158" y="372"/>
                  <a:pt x="164" y="371"/>
                  <a:pt x="164" y="371"/>
                </a:cubicBezTo>
                <a:cubicBezTo>
                  <a:pt x="166" y="368"/>
                  <a:pt x="166" y="368"/>
                  <a:pt x="166" y="368"/>
                </a:cubicBezTo>
                <a:cubicBezTo>
                  <a:pt x="170" y="369"/>
                  <a:pt x="170" y="369"/>
                  <a:pt x="170" y="369"/>
                </a:cubicBezTo>
                <a:cubicBezTo>
                  <a:pt x="178" y="369"/>
                  <a:pt x="178" y="369"/>
                  <a:pt x="178" y="369"/>
                </a:cubicBezTo>
                <a:cubicBezTo>
                  <a:pt x="179" y="357"/>
                  <a:pt x="179" y="357"/>
                  <a:pt x="179" y="357"/>
                </a:cubicBezTo>
                <a:cubicBezTo>
                  <a:pt x="179" y="357"/>
                  <a:pt x="179" y="362"/>
                  <a:pt x="181" y="363"/>
                </a:cubicBezTo>
                <a:cubicBezTo>
                  <a:pt x="183" y="363"/>
                  <a:pt x="198" y="365"/>
                  <a:pt x="198" y="365"/>
                </a:cubicBezTo>
                <a:cubicBezTo>
                  <a:pt x="196" y="368"/>
                  <a:pt x="196" y="368"/>
                  <a:pt x="196" y="368"/>
                </a:cubicBezTo>
                <a:cubicBezTo>
                  <a:pt x="194" y="368"/>
                  <a:pt x="194" y="368"/>
                  <a:pt x="194" y="368"/>
                </a:cubicBezTo>
                <a:cubicBezTo>
                  <a:pt x="193" y="366"/>
                  <a:pt x="193" y="366"/>
                  <a:pt x="193" y="366"/>
                </a:cubicBezTo>
                <a:cubicBezTo>
                  <a:pt x="188" y="366"/>
                  <a:pt x="188" y="366"/>
                  <a:pt x="188" y="366"/>
                </a:cubicBezTo>
                <a:cubicBezTo>
                  <a:pt x="189" y="370"/>
                  <a:pt x="189" y="370"/>
                  <a:pt x="189" y="370"/>
                </a:cubicBezTo>
                <a:cubicBezTo>
                  <a:pt x="186" y="369"/>
                  <a:pt x="186" y="369"/>
                  <a:pt x="186" y="369"/>
                </a:cubicBezTo>
                <a:cubicBezTo>
                  <a:pt x="180" y="373"/>
                  <a:pt x="180" y="373"/>
                  <a:pt x="180" y="373"/>
                </a:cubicBezTo>
                <a:cubicBezTo>
                  <a:pt x="181" y="375"/>
                  <a:pt x="181" y="375"/>
                  <a:pt x="181" y="375"/>
                </a:cubicBezTo>
                <a:cubicBezTo>
                  <a:pt x="181" y="375"/>
                  <a:pt x="176" y="378"/>
                  <a:pt x="175" y="381"/>
                </a:cubicBezTo>
                <a:cubicBezTo>
                  <a:pt x="174" y="384"/>
                  <a:pt x="172" y="388"/>
                  <a:pt x="172" y="388"/>
                </a:cubicBezTo>
                <a:cubicBezTo>
                  <a:pt x="169" y="390"/>
                  <a:pt x="169" y="390"/>
                  <a:pt x="169" y="390"/>
                </a:cubicBezTo>
                <a:cubicBezTo>
                  <a:pt x="172" y="396"/>
                  <a:pt x="172" y="396"/>
                  <a:pt x="172" y="396"/>
                </a:cubicBezTo>
                <a:cubicBezTo>
                  <a:pt x="174" y="400"/>
                  <a:pt x="174" y="400"/>
                  <a:pt x="174" y="400"/>
                </a:cubicBezTo>
                <a:cubicBezTo>
                  <a:pt x="174" y="400"/>
                  <a:pt x="176" y="401"/>
                  <a:pt x="176" y="403"/>
                </a:cubicBezTo>
                <a:cubicBezTo>
                  <a:pt x="176" y="404"/>
                  <a:pt x="175" y="409"/>
                  <a:pt x="175" y="410"/>
                </a:cubicBezTo>
                <a:cubicBezTo>
                  <a:pt x="176" y="412"/>
                  <a:pt x="178" y="414"/>
                  <a:pt x="178" y="414"/>
                </a:cubicBezTo>
                <a:cubicBezTo>
                  <a:pt x="182" y="409"/>
                  <a:pt x="182" y="409"/>
                  <a:pt x="182" y="409"/>
                </a:cubicBezTo>
                <a:cubicBezTo>
                  <a:pt x="182" y="413"/>
                  <a:pt x="182" y="413"/>
                  <a:pt x="182" y="413"/>
                </a:cubicBezTo>
                <a:cubicBezTo>
                  <a:pt x="180" y="416"/>
                  <a:pt x="180" y="416"/>
                  <a:pt x="180" y="416"/>
                </a:cubicBezTo>
                <a:cubicBezTo>
                  <a:pt x="179" y="416"/>
                  <a:pt x="181" y="422"/>
                  <a:pt x="181" y="422"/>
                </a:cubicBezTo>
                <a:cubicBezTo>
                  <a:pt x="185" y="417"/>
                  <a:pt x="185" y="417"/>
                  <a:pt x="185" y="417"/>
                </a:cubicBezTo>
                <a:cubicBezTo>
                  <a:pt x="186" y="412"/>
                  <a:pt x="186" y="412"/>
                  <a:pt x="186" y="412"/>
                </a:cubicBezTo>
                <a:cubicBezTo>
                  <a:pt x="189" y="420"/>
                  <a:pt x="189" y="420"/>
                  <a:pt x="189" y="420"/>
                </a:cubicBezTo>
                <a:cubicBezTo>
                  <a:pt x="194" y="417"/>
                  <a:pt x="194" y="417"/>
                  <a:pt x="194" y="417"/>
                </a:cubicBezTo>
                <a:cubicBezTo>
                  <a:pt x="194" y="423"/>
                  <a:pt x="194" y="423"/>
                  <a:pt x="194" y="423"/>
                </a:cubicBezTo>
                <a:cubicBezTo>
                  <a:pt x="194" y="423"/>
                  <a:pt x="189" y="424"/>
                  <a:pt x="189" y="425"/>
                </a:cubicBezTo>
                <a:cubicBezTo>
                  <a:pt x="189" y="427"/>
                  <a:pt x="192" y="428"/>
                  <a:pt x="192" y="428"/>
                </a:cubicBezTo>
                <a:cubicBezTo>
                  <a:pt x="191" y="432"/>
                  <a:pt x="191" y="432"/>
                  <a:pt x="191" y="432"/>
                </a:cubicBezTo>
                <a:cubicBezTo>
                  <a:pt x="182" y="433"/>
                  <a:pt x="182" y="433"/>
                  <a:pt x="182" y="433"/>
                </a:cubicBezTo>
                <a:cubicBezTo>
                  <a:pt x="182" y="433"/>
                  <a:pt x="180" y="442"/>
                  <a:pt x="182" y="443"/>
                </a:cubicBezTo>
                <a:cubicBezTo>
                  <a:pt x="184" y="444"/>
                  <a:pt x="185" y="448"/>
                  <a:pt x="185" y="448"/>
                </a:cubicBezTo>
                <a:cubicBezTo>
                  <a:pt x="185" y="448"/>
                  <a:pt x="177" y="452"/>
                  <a:pt x="177" y="457"/>
                </a:cubicBezTo>
                <a:cubicBezTo>
                  <a:pt x="178" y="461"/>
                  <a:pt x="181" y="470"/>
                  <a:pt x="181" y="470"/>
                </a:cubicBezTo>
                <a:cubicBezTo>
                  <a:pt x="186" y="472"/>
                  <a:pt x="186" y="472"/>
                  <a:pt x="186" y="472"/>
                </a:cubicBezTo>
                <a:cubicBezTo>
                  <a:pt x="186" y="472"/>
                  <a:pt x="185" y="474"/>
                  <a:pt x="184" y="474"/>
                </a:cubicBezTo>
                <a:cubicBezTo>
                  <a:pt x="183" y="474"/>
                  <a:pt x="179" y="472"/>
                  <a:pt x="179" y="472"/>
                </a:cubicBezTo>
                <a:cubicBezTo>
                  <a:pt x="177" y="465"/>
                  <a:pt x="177" y="465"/>
                  <a:pt x="177" y="465"/>
                </a:cubicBezTo>
                <a:cubicBezTo>
                  <a:pt x="177" y="465"/>
                  <a:pt x="171" y="464"/>
                  <a:pt x="171" y="466"/>
                </a:cubicBezTo>
                <a:cubicBezTo>
                  <a:pt x="170" y="467"/>
                  <a:pt x="172" y="474"/>
                  <a:pt x="172" y="474"/>
                </a:cubicBezTo>
                <a:cubicBezTo>
                  <a:pt x="165" y="467"/>
                  <a:pt x="165" y="467"/>
                  <a:pt x="165" y="467"/>
                </a:cubicBezTo>
                <a:cubicBezTo>
                  <a:pt x="152" y="469"/>
                  <a:pt x="152" y="469"/>
                  <a:pt x="152" y="469"/>
                </a:cubicBezTo>
                <a:cubicBezTo>
                  <a:pt x="144" y="464"/>
                  <a:pt x="144" y="464"/>
                  <a:pt x="144" y="464"/>
                </a:cubicBezTo>
                <a:cubicBezTo>
                  <a:pt x="144" y="467"/>
                  <a:pt x="144" y="467"/>
                  <a:pt x="144" y="467"/>
                </a:cubicBezTo>
                <a:cubicBezTo>
                  <a:pt x="133" y="469"/>
                  <a:pt x="133" y="469"/>
                  <a:pt x="133" y="469"/>
                </a:cubicBezTo>
                <a:cubicBezTo>
                  <a:pt x="121" y="475"/>
                  <a:pt x="121" y="475"/>
                  <a:pt x="121" y="475"/>
                </a:cubicBezTo>
                <a:cubicBezTo>
                  <a:pt x="121" y="475"/>
                  <a:pt x="120" y="482"/>
                  <a:pt x="117" y="483"/>
                </a:cubicBezTo>
                <a:cubicBezTo>
                  <a:pt x="115" y="485"/>
                  <a:pt x="111" y="485"/>
                  <a:pt x="111" y="485"/>
                </a:cubicBezTo>
                <a:cubicBezTo>
                  <a:pt x="111" y="485"/>
                  <a:pt x="100" y="490"/>
                  <a:pt x="101" y="491"/>
                </a:cubicBezTo>
                <a:cubicBezTo>
                  <a:pt x="103" y="492"/>
                  <a:pt x="107" y="491"/>
                  <a:pt x="109" y="492"/>
                </a:cubicBezTo>
                <a:cubicBezTo>
                  <a:pt x="110" y="494"/>
                  <a:pt x="110" y="497"/>
                  <a:pt x="110" y="497"/>
                </a:cubicBezTo>
                <a:cubicBezTo>
                  <a:pt x="110" y="497"/>
                  <a:pt x="112" y="496"/>
                  <a:pt x="112" y="494"/>
                </a:cubicBezTo>
                <a:cubicBezTo>
                  <a:pt x="113" y="491"/>
                  <a:pt x="114" y="489"/>
                  <a:pt x="116" y="489"/>
                </a:cubicBezTo>
                <a:cubicBezTo>
                  <a:pt x="117" y="488"/>
                  <a:pt x="119" y="490"/>
                  <a:pt x="119" y="490"/>
                </a:cubicBezTo>
                <a:cubicBezTo>
                  <a:pt x="122" y="489"/>
                  <a:pt x="122" y="489"/>
                  <a:pt x="122" y="489"/>
                </a:cubicBezTo>
                <a:cubicBezTo>
                  <a:pt x="129" y="490"/>
                  <a:pt x="129" y="490"/>
                  <a:pt x="129" y="490"/>
                </a:cubicBezTo>
                <a:cubicBezTo>
                  <a:pt x="127" y="494"/>
                  <a:pt x="127" y="494"/>
                  <a:pt x="127" y="494"/>
                </a:cubicBezTo>
                <a:cubicBezTo>
                  <a:pt x="127" y="494"/>
                  <a:pt x="126" y="499"/>
                  <a:pt x="127" y="500"/>
                </a:cubicBezTo>
                <a:cubicBezTo>
                  <a:pt x="128" y="501"/>
                  <a:pt x="128" y="503"/>
                  <a:pt x="128" y="503"/>
                </a:cubicBezTo>
                <a:cubicBezTo>
                  <a:pt x="128" y="503"/>
                  <a:pt x="123" y="506"/>
                  <a:pt x="123" y="510"/>
                </a:cubicBezTo>
                <a:cubicBezTo>
                  <a:pt x="123" y="512"/>
                  <a:pt x="128" y="514"/>
                  <a:pt x="128" y="514"/>
                </a:cubicBezTo>
                <a:cubicBezTo>
                  <a:pt x="126" y="516"/>
                  <a:pt x="126" y="516"/>
                  <a:pt x="126" y="516"/>
                </a:cubicBezTo>
                <a:cubicBezTo>
                  <a:pt x="126" y="516"/>
                  <a:pt x="119" y="531"/>
                  <a:pt x="116" y="531"/>
                </a:cubicBezTo>
                <a:cubicBezTo>
                  <a:pt x="113" y="532"/>
                  <a:pt x="110" y="532"/>
                  <a:pt x="109" y="533"/>
                </a:cubicBezTo>
                <a:cubicBezTo>
                  <a:pt x="106" y="534"/>
                  <a:pt x="102" y="536"/>
                  <a:pt x="102" y="536"/>
                </a:cubicBezTo>
                <a:cubicBezTo>
                  <a:pt x="98" y="535"/>
                  <a:pt x="98" y="535"/>
                  <a:pt x="98" y="535"/>
                </a:cubicBezTo>
                <a:cubicBezTo>
                  <a:pt x="88" y="538"/>
                  <a:pt x="88" y="538"/>
                  <a:pt x="88" y="538"/>
                </a:cubicBezTo>
                <a:cubicBezTo>
                  <a:pt x="87" y="542"/>
                  <a:pt x="87" y="542"/>
                  <a:pt x="87" y="542"/>
                </a:cubicBezTo>
                <a:cubicBezTo>
                  <a:pt x="82" y="542"/>
                  <a:pt x="82" y="542"/>
                  <a:pt x="82" y="542"/>
                </a:cubicBezTo>
                <a:cubicBezTo>
                  <a:pt x="79" y="538"/>
                  <a:pt x="79" y="538"/>
                  <a:pt x="79" y="538"/>
                </a:cubicBezTo>
                <a:cubicBezTo>
                  <a:pt x="76" y="539"/>
                  <a:pt x="76" y="539"/>
                  <a:pt x="76" y="539"/>
                </a:cubicBezTo>
                <a:cubicBezTo>
                  <a:pt x="77" y="542"/>
                  <a:pt x="77" y="542"/>
                  <a:pt x="77" y="542"/>
                </a:cubicBezTo>
                <a:cubicBezTo>
                  <a:pt x="77" y="542"/>
                  <a:pt x="66" y="543"/>
                  <a:pt x="66" y="545"/>
                </a:cubicBezTo>
                <a:cubicBezTo>
                  <a:pt x="65" y="547"/>
                  <a:pt x="65" y="548"/>
                  <a:pt x="65" y="548"/>
                </a:cubicBezTo>
                <a:cubicBezTo>
                  <a:pt x="72" y="549"/>
                  <a:pt x="72" y="549"/>
                  <a:pt x="72" y="549"/>
                </a:cubicBezTo>
                <a:cubicBezTo>
                  <a:pt x="72" y="549"/>
                  <a:pt x="73" y="554"/>
                  <a:pt x="71" y="554"/>
                </a:cubicBezTo>
                <a:cubicBezTo>
                  <a:pt x="68" y="554"/>
                  <a:pt x="66" y="555"/>
                  <a:pt x="66" y="555"/>
                </a:cubicBezTo>
                <a:cubicBezTo>
                  <a:pt x="67" y="561"/>
                  <a:pt x="67" y="561"/>
                  <a:pt x="67" y="561"/>
                </a:cubicBezTo>
                <a:cubicBezTo>
                  <a:pt x="67" y="561"/>
                  <a:pt x="70" y="559"/>
                  <a:pt x="71" y="559"/>
                </a:cubicBezTo>
                <a:cubicBezTo>
                  <a:pt x="72" y="559"/>
                  <a:pt x="74" y="560"/>
                  <a:pt x="74" y="560"/>
                </a:cubicBezTo>
                <a:cubicBezTo>
                  <a:pt x="80" y="559"/>
                  <a:pt x="80" y="559"/>
                  <a:pt x="80" y="559"/>
                </a:cubicBezTo>
                <a:cubicBezTo>
                  <a:pt x="82" y="555"/>
                  <a:pt x="82" y="555"/>
                  <a:pt x="82" y="555"/>
                </a:cubicBezTo>
                <a:cubicBezTo>
                  <a:pt x="86" y="555"/>
                  <a:pt x="86" y="555"/>
                  <a:pt x="86" y="555"/>
                </a:cubicBezTo>
                <a:cubicBezTo>
                  <a:pt x="83" y="558"/>
                  <a:pt x="83" y="558"/>
                  <a:pt x="83" y="558"/>
                </a:cubicBezTo>
                <a:cubicBezTo>
                  <a:pt x="82" y="561"/>
                  <a:pt x="82" y="561"/>
                  <a:pt x="82" y="561"/>
                </a:cubicBezTo>
                <a:cubicBezTo>
                  <a:pt x="73" y="561"/>
                  <a:pt x="73" y="561"/>
                  <a:pt x="73" y="561"/>
                </a:cubicBezTo>
                <a:cubicBezTo>
                  <a:pt x="71" y="562"/>
                  <a:pt x="71" y="562"/>
                  <a:pt x="71" y="562"/>
                </a:cubicBezTo>
                <a:cubicBezTo>
                  <a:pt x="71" y="562"/>
                  <a:pt x="71" y="567"/>
                  <a:pt x="73" y="567"/>
                </a:cubicBezTo>
                <a:cubicBezTo>
                  <a:pt x="76" y="567"/>
                  <a:pt x="80" y="566"/>
                  <a:pt x="80" y="566"/>
                </a:cubicBezTo>
                <a:cubicBezTo>
                  <a:pt x="80" y="566"/>
                  <a:pt x="83" y="567"/>
                  <a:pt x="84" y="566"/>
                </a:cubicBezTo>
                <a:cubicBezTo>
                  <a:pt x="86" y="565"/>
                  <a:pt x="88" y="563"/>
                  <a:pt x="88" y="563"/>
                </a:cubicBezTo>
                <a:cubicBezTo>
                  <a:pt x="96" y="563"/>
                  <a:pt x="96" y="563"/>
                  <a:pt x="96" y="563"/>
                </a:cubicBezTo>
                <a:cubicBezTo>
                  <a:pt x="96" y="563"/>
                  <a:pt x="100" y="560"/>
                  <a:pt x="102" y="561"/>
                </a:cubicBezTo>
                <a:cubicBezTo>
                  <a:pt x="104" y="562"/>
                  <a:pt x="99" y="565"/>
                  <a:pt x="101" y="566"/>
                </a:cubicBezTo>
                <a:cubicBezTo>
                  <a:pt x="103" y="567"/>
                  <a:pt x="109" y="569"/>
                  <a:pt x="109" y="569"/>
                </a:cubicBezTo>
                <a:cubicBezTo>
                  <a:pt x="115" y="568"/>
                  <a:pt x="115" y="568"/>
                  <a:pt x="115" y="568"/>
                </a:cubicBezTo>
                <a:cubicBezTo>
                  <a:pt x="114" y="570"/>
                  <a:pt x="114" y="570"/>
                  <a:pt x="114" y="570"/>
                </a:cubicBezTo>
                <a:cubicBezTo>
                  <a:pt x="109" y="571"/>
                  <a:pt x="109" y="571"/>
                  <a:pt x="109" y="571"/>
                </a:cubicBezTo>
                <a:cubicBezTo>
                  <a:pt x="109" y="571"/>
                  <a:pt x="103" y="570"/>
                  <a:pt x="103" y="573"/>
                </a:cubicBezTo>
                <a:cubicBezTo>
                  <a:pt x="102" y="575"/>
                  <a:pt x="102" y="577"/>
                  <a:pt x="104" y="577"/>
                </a:cubicBezTo>
                <a:cubicBezTo>
                  <a:pt x="107" y="577"/>
                  <a:pt x="112" y="578"/>
                  <a:pt x="112" y="578"/>
                </a:cubicBezTo>
                <a:cubicBezTo>
                  <a:pt x="112" y="578"/>
                  <a:pt x="115" y="574"/>
                  <a:pt x="118" y="575"/>
                </a:cubicBezTo>
                <a:cubicBezTo>
                  <a:pt x="122" y="576"/>
                  <a:pt x="126" y="587"/>
                  <a:pt x="126" y="587"/>
                </a:cubicBezTo>
                <a:cubicBezTo>
                  <a:pt x="126" y="587"/>
                  <a:pt x="131" y="593"/>
                  <a:pt x="137" y="594"/>
                </a:cubicBezTo>
                <a:cubicBezTo>
                  <a:pt x="143" y="594"/>
                  <a:pt x="152" y="589"/>
                  <a:pt x="152" y="589"/>
                </a:cubicBezTo>
                <a:cubicBezTo>
                  <a:pt x="163" y="586"/>
                  <a:pt x="163" y="586"/>
                  <a:pt x="163" y="586"/>
                </a:cubicBezTo>
                <a:cubicBezTo>
                  <a:pt x="170" y="580"/>
                  <a:pt x="170" y="580"/>
                  <a:pt x="170" y="580"/>
                </a:cubicBezTo>
                <a:cubicBezTo>
                  <a:pt x="180" y="575"/>
                  <a:pt x="180" y="575"/>
                  <a:pt x="180" y="575"/>
                </a:cubicBezTo>
                <a:cubicBezTo>
                  <a:pt x="181" y="576"/>
                  <a:pt x="181" y="576"/>
                  <a:pt x="181" y="576"/>
                </a:cubicBezTo>
                <a:cubicBezTo>
                  <a:pt x="171" y="582"/>
                  <a:pt x="171" y="582"/>
                  <a:pt x="171" y="582"/>
                </a:cubicBezTo>
                <a:cubicBezTo>
                  <a:pt x="166" y="589"/>
                  <a:pt x="166" y="589"/>
                  <a:pt x="166" y="589"/>
                </a:cubicBezTo>
                <a:cubicBezTo>
                  <a:pt x="161" y="590"/>
                  <a:pt x="161" y="590"/>
                  <a:pt x="161" y="590"/>
                </a:cubicBezTo>
                <a:cubicBezTo>
                  <a:pt x="161" y="590"/>
                  <a:pt x="151" y="597"/>
                  <a:pt x="151" y="599"/>
                </a:cubicBezTo>
                <a:cubicBezTo>
                  <a:pt x="150" y="602"/>
                  <a:pt x="152" y="605"/>
                  <a:pt x="148" y="606"/>
                </a:cubicBezTo>
                <a:cubicBezTo>
                  <a:pt x="144" y="607"/>
                  <a:pt x="132" y="608"/>
                  <a:pt x="130" y="605"/>
                </a:cubicBezTo>
                <a:cubicBezTo>
                  <a:pt x="128" y="602"/>
                  <a:pt x="121" y="600"/>
                  <a:pt x="118" y="599"/>
                </a:cubicBezTo>
                <a:cubicBezTo>
                  <a:pt x="115" y="599"/>
                  <a:pt x="102" y="597"/>
                  <a:pt x="99" y="600"/>
                </a:cubicBezTo>
                <a:cubicBezTo>
                  <a:pt x="97" y="602"/>
                  <a:pt x="100" y="608"/>
                  <a:pt x="100" y="608"/>
                </a:cubicBezTo>
                <a:cubicBezTo>
                  <a:pt x="100" y="608"/>
                  <a:pt x="98" y="609"/>
                  <a:pt x="94" y="610"/>
                </a:cubicBezTo>
                <a:cubicBezTo>
                  <a:pt x="90" y="611"/>
                  <a:pt x="88" y="607"/>
                  <a:pt x="86" y="608"/>
                </a:cubicBezTo>
                <a:cubicBezTo>
                  <a:pt x="83" y="609"/>
                  <a:pt x="81" y="623"/>
                  <a:pt x="81" y="623"/>
                </a:cubicBezTo>
                <a:cubicBezTo>
                  <a:pt x="70" y="628"/>
                  <a:pt x="70" y="628"/>
                  <a:pt x="70" y="628"/>
                </a:cubicBezTo>
                <a:cubicBezTo>
                  <a:pt x="69" y="631"/>
                  <a:pt x="69" y="631"/>
                  <a:pt x="69" y="631"/>
                </a:cubicBezTo>
                <a:cubicBezTo>
                  <a:pt x="56" y="636"/>
                  <a:pt x="56" y="636"/>
                  <a:pt x="56" y="636"/>
                </a:cubicBezTo>
                <a:cubicBezTo>
                  <a:pt x="55" y="640"/>
                  <a:pt x="55" y="640"/>
                  <a:pt x="55" y="640"/>
                </a:cubicBezTo>
                <a:cubicBezTo>
                  <a:pt x="55" y="640"/>
                  <a:pt x="51" y="641"/>
                  <a:pt x="50" y="643"/>
                </a:cubicBezTo>
                <a:cubicBezTo>
                  <a:pt x="48" y="644"/>
                  <a:pt x="47" y="647"/>
                  <a:pt x="47" y="647"/>
                </a:cubicBezTo>
                <a:cubicBezTo>
                  <a:pt x="38" y="652"/>
                  <a:pt x="38" y="652"/>
                  <a:pt x="38" y="652"/>
                </a:cubicBezTo>
                <a:cubicBezTo>
                  <a:pt x="34" y="653"/>
                  <a:pt x="34" y="653"/>
                  <a:pt x="34" y="653"/>
                </a:cubicBezTo>
                <a:cubicBezTo>
                  <a:pt x="34" y="653"/>
                  <a:pt x="25" y="652"/>
                  <a:pt x="23" y="654"/>
                </a:cubicBezTo>
                <a:cubicBezTo>
                  <a:pt x="20" y="656"/>
                  <a:pt x="21" y="662"/>
                  <a:pt x="21" y="662"/>
                </a:cubicBezTo>
                <a:cubicBezTo>
                  <a:pt x="30" y="661"/>
                  <a:pt x="30" y="661"/>
                  <a:pt x="30" y="661"/>
                </a:cubicBezTo>
                <a:cubicBezTo>
                  <a:pt x="30" y="658"/>
                  <a:pt x="30" y="658"/>
                  <a:pt x="30" y="658"/>
                </a:cubicBezTo>
                <a:cubicBezTo>
                  <a:pt x="30" y="658"/>
                  <a:pt x="35" y="660"/>
                  <a:pt x="36" y="661"/>
                </a:cubicBezTo>
                <a:cubicBezTo>
                  <a:pt x="37" y="662"/>
                  <a:pt x="41" y="670"/>
                  <a:pt x="41" y="670"/>
                </a:cubicBezTo>
                <a:cubicBezTo>
                  <a:pt x="48" y="665"/>
                  <a:pt x="48" y="665"/>
                  <a:pt x="48" y="665"/>
                </a:cubicBezTo>
                <a:cubicBezTo>
                  <a:pt x="47" y="662"/>
                  <a:pt x="47" y="662"/>
                  <a:pt x="47" y="662"/>
                </a:cubicBezTo>
                <a:cubicBezTo>
                  <a:pt x="47" y="662"/>
                  <a:pt x="52" y="655"/>
                  <a:pt x="52" y="656"/>
                </a:cubicBezTo>
                <a:cubicBezTo>
                  <a:pt x="52" y="657"/>
                  <a:pt x="53" y="660"/>
                  <a:pt x="53" y="660"/>
                </a:cubicBezTo>
                <a:cubicBezTo>
                  <a:pt x="53" y="660"/>
                  <a:pt x="61" y="657"/>
                  <a:pt x="62" y="657"/>
                </a:cubicBezTo>
                <a:cubicBezTo>
                  <a:pt x="63" y="656"/>
                  <a:pt x="66" y="652"/>
                  <a:pt x="66" y="652"/>
                </a:cubicBezTo>
                <a:cubicBezTo>
                  <a:pt x="66" y="652"/>
                  <a:pt x="72" y="654"/>
                  <a:pt x="74" y="653"/>
                </a:cubicBezTo>
                <a:cubicBezTo>
                  <a:pt x="78" y="653"/>
                  <a:pt x="84" y="652"/>
                  <a:pt x="85" y="653"/>
                </a:cubicBezTo>
                <a:cubicBezTo>
                  <a:pt x="85" y="654"/>
                  <a:pt x="86" y="658"/>
                  <a:pt x="86" y="658"/>
                </a:cubicBezTo>
                <a:cubicBezTo>
                  <a:pt x="89" y="656"/>
                  <a:pt x="89" y="656"/>
                  <a:pt x="89" y="656"/>
                </a:cubicBezTo>
                <a:cubicBezTo>
                  <a:pt x="90" y="650"/>
                  <a:pt x="90" y="650"/>
                  <a:pt x="90" y="650"/>
                </a:cubicBezTo>
                <a:cubicBezTo>
                  <a:pt x="93" y="659"/>
                  <a:pt x="93" y="659"/>
                  <a:pt x="93" y="659"/>
                </a:cubicBezTo>
                <a:cubicBezTo>
                  <a:pt x="100" y="659"/>
                  <a:pt x="100" y="659"/>
                  <a:pt x="100" y="659"/>
                </a:cubicBezTo>
                <a:cubicBezTo>
                  <a:pt x="100" y="659"/>
                  <a:pt x="101" y="666"/>
                  <a:pt x="104" y="666"/>
                </a:cubicBezTo>
                <a:cubicBezTo>
                  <a:pt x="109" y="668"/>
                  <a:pt x="112" y="662"/>
                  <a:pt x="112" y="662"/>
                </a:cubicBezTo>
                <a:cubicBezTo>
                  <a:pt x="115" y="660"/>
                  <a:pt x="115" y="660"/>
                  <a:pt x="115" y="660"/>
                </a:cubicBezTo>
                <a:cubicBezTo>
                  <a:pt x="114" y="656"/>
                  <a:pt x="114" y="656"/>
                  <a:pt x="114" y="656"/>
                </a:cubicBezTo>
                <a:cubicBezTo>
                  <a:pt x="118" y="653"/>
                  <a:pt x="118" y="653"/>
                  <a:pt x="118" y="653"/>
                </a:cubicBezTo>
                <a:cubicBezTo>
                  <a:pt x="119" y="647"/>
                  <a:pt x="119" y="647"/>
                  <a:pt x="119" y="647"/>
                </a:cubicBezTo>
                <a:cubicBezTo>
                  <a:pt x="122" y="645"/>
                  <a:pt x="122" y="645"/>
                  <a:pt x="122" y="645"/>
                </a:cubicBezTo>
                <a:cubicBezTo>
                  <a:pt x="122" y="639"/>
                  <a:pt x="122" y="639"/>
                  <a:pt x="122" y="639"/>
                </a:cubicBezTo>
                <a:cubicBezTo>
                  <a:pt x="123" y="644"/>
                  <a:pt x="123" y="644"/>
                  <a:pt x="123" y="644"/>
                </a:cubicBezTo>
                <a:cubicBezTo>
                  <a:pt x="123" y="644"/>
                  <a:pt x="129" y="641"/>
                  <a:pt x="141" y="641"/>
                </a:cubicBezTo>
                <a:cubicBezTo>
                  <a:pt x="153" y="642"/>
                  <a:pt x="160" y="653"/>
                  <a:pt x="160" y="653"/>
                </a:cubicBezTo>
                <a:cubicBezTo>
                  <a:pt x="162" y="657"/>
                  <a:pt x="162" y="657"/>
                  <a:pt x="162" y="657"/>
                </a:cubicBezTo>
                <a:cubicBezTo>
                  <a:pt x="164" y="655"/>
                  <a:pt x="164" y="655"/>
                  <a:pt x="164" y="655"/>
                </a:cubicBezTo>
                <a:cubicBezTo>
                  <a:pt x="164" y="655"/>
                  <a:pt x="161" y="654"/>
                  <a:pt x="163" y="652"/>
                </a:cubicBezTo>
                <a:cubicBezTo>
                  <a:pt x="165" y="648"/>
                  <a:pt x="171" y="652"/>
                  <a:pt x="171" y="652"/>
                </a:cubicBezTo>
                <a:cubicBezTo>
                  <a:pt x="177" y="652"/>
                  <a:pt x="177" y="652"/>
                  <a:pt x="177" y="652"/>
                </a:cubicBezTo>
                <a:cubicBezTo>
                  <a:pt x="178" y="653"/>
                  <a:pt x="182" y="657"/>
                  <a:pt x="184" y="655"/>
                </a:cubicBezTo>
                <a:cubicBezTo>
                  <a:pt x="187" y="654"/>
                  <a:pt x="185" y="650"/>
                  <a:pt x="185" y="650"/>
                </a:cubicBezTo>
                <a:cubicBezTo>
                  <a:pt x="185" y="650"/>
                  <a:pt x="178" y="647"/>
                  <a:pt x="180" y="646"/>
                </a:cubicBezTo>
                <a:cubicBezTo>
                  <a:pt x="182" y="645"/>
                  <a:pt x="185" y="649"/>
                  <a:pt x="186" y="648"/>
                </a:cubicBezTo>
                <a:cubicBezTo>
                  <a:pt x="188" y="648"/>
                  <a:pt x="195" y="646"/>
                  <a:pt x="195" y="646"/>
                </a:cubicBezTo>
                <a:cubicBezTo>
                  <a:pt x="195" y="646"/>
                  <a:pt x="199" y="649"/>
                  <a:pt x="201" y="649"/>
                </a:cubicBezTo>
                <a:cubicBezTo>
                  <a:pt x="202" y="649"/>
                  <a:pt x="203" y="646"/>
                  <a:pt x="203" y="646"/>
                </a:cubicBezTo>
                <a:cubicBezTo>
                  <a:pt x="203" y="646"/>
                  <a:pt x="209" y="648"/>
                  <a:pt x="211" y="647"/>
                </a:cubicBezTo>
                <a:cubicBezTo>
                  <a:pt x="213" y="646"/>
                  <a:pt x="212" y="642"/>
                  <a:pt x="212" y="642"/>
                </a:cubicBezTo>
                <a:cubicBezTo>
                  <a:pt x="212" y="642"/>
                  <a:pt x="216" y="648"/>
                  <a:pt x="218" y="648"/>
                </a:cubicBezTo>
                <a:cubicBezTo>
                  <a:pt x="220" y="648"/>
                  <a:pt x="220" y="643"/>
                  <a:pt x="220" y="644"/>
                </a:cubicBezTo>
                <a:cubicBezTo>
                  <a:pt x="221" y="646"/>
                  <a:pt x="224" y="649"/>
                  <a:pt x="224" y="649"/>
                </a:cubicBezTo>
                <a:cubicBezTo>
                  <a:pt x="224" y="649"/>
                  <a:pt x="226" y="643"/>
                  <a:pt x="229" y="646"/>
                </a:cubicBezTo>
                <a:cubicBezTo>
                  <a:pt x="232" y="649"/>
                  <a:pt x="231" y="654"/>
                  <a:pt x="232" y="654"/>
                </a:cubicBezTo>
                <a:cubicBezTo>
                  <a:pt x="234" y="654"/>
                  <a:pt x="237" y="653"/>
                  <a:pt x="237" y="653"/>
                </a:cubicBezTo>
                <a:cubicBezTo>
                  <a:pt x="237" y="653"/>
                  <a:pt x="248" y="650"/>
                  <a:pt x="257" y="652"/>
                </a:cubicBezTo>
                <a:cubicBezTo>
                  <a:pt x="264" y="654"/>
                  <a:pt x="270" y="659"/>
                  <a:pt x="276" y="659"/>
                </a:cubicBezTo>
                <a:cubicBezTo>
                  <a:pt x="281" y="659"/>
                  <a:pt x="283" y="657"/>
                  <a:pt x="283" y="657"/>
                </a:cubicBezTo>
                <a:cubicBezTo>
                  <a:pt x="295" y="656"/>
                  <a:pt x="295" y="656"/>
                  <a:pt x="295" y="656"/>
                </a:cubicBezTo>
                <a:cubicBezTo>
                  <a:pt x="301" y="649"/>
                  <a:pt x="301" y="649"/>
                  <a:pt x="301" y="649"/>
                </a:cubicBezTo>
                <a:cubicBezTo>
                  <a:pt x="310" y="653"/>
                  <a:pt x="310" y="653"/>
                  <a:pt x="310" y="653"/>
                </a:cubicBezTo>
                <a:cubicBezTo>
                  <a:pt x="310" y="653"/>
                  <a:pt x="309" y="643"/>
                  <a:pt x="312" y="643"/>
                </a:cubicBezTo>
                <a:cubicBezTo>
                  <a:pt x="315" y="643"/>
                  <a:pt x="318" y="644"/>
                  <a:pt x="318" y="644"/>
                </a:cubicBezTo>
                <a:cubicBezTo>
                  <a:pt x="328" y="641"/>
                  <a:pt x="328" y="641"/>
                  <a:pt x="328" y="641"/>
                </a:cubicBezTo>
                <a:cubicBezTo>
                  <a:pt x="329" y="631"/>
                  <a:pt x="329" y="631"/>
                  <a:pt x="329" y="631"/>
                </a:cubicBezTo>
                <a:cubicBezTo>
                  <a:pt x="332" y="627"/>
                  <a:pt x="332" y="627"/>
                  <a:pt x="332" y="627"/>
                </a:cubicBezTo>
                <a:cubicBezTo>
                  <a:pt x="331" y="625"/>
                  <a:pt x="331" y="625"/>
                  <a:pt x="331" y="625"/>
                </a:cubicBezTo>
                <a:cubicBezTo>
                  <a:pt x="310" y="626"/>
                  <a:pt x="310" y="626"/>
                  <a:pt x="310" y="626"/>
                </a:cubicBezTo>
                <a:cubicBezTo>
                  <a:pt x="307" y="625"/>
                  <a:pt x="307" y="625"/>
                  <a:pt x="307" y="625"/>
                </a:cubicBezTo>
                <a:cubicBezTo>
                  <a:pt x="311" y="623"/>
                  <a:pt x="311" y="623"/>
                  <a:pt x="311" y="623"/>
                </a:cubicBezTo>
                <a:cubicBezTo>
                  <a:pt x="311" y="623"/>
                  <a:pt x="312" y="621"/>
                  <a:pt x="309" y="620"/>
                </a:cubicBezTo>
                <a:cubicBezTo>
                  <a:pt x="306" y="618"/>
                  <a:pt x="302" y="621"/>
                  <a:pt x="302" y="621"/>
                </a:cubicBezTo>
                <a:cubicBezTo>
                  <a:pt x="296" y="621"/>
                  <a:pt x="296" y="621"/>
                  <a:pt x="296" y="621"/>
                </a:cubicBezTo>
                <a:cubicBezTo>
                  <a:pt x="303" y="617"/>
                  <a:pt x="303" y="617"/>
                  <a:pt x="303" y="617"/>
                </a:cubicBezTo>
                <a:cubicBezTo>
                  <a:pt x="298" y="614"/>
                  <a:pt x="298" y="614"/>
                  <a:pt x="298" y="614"/>
                </a:cubicBezTo>
                <a:cubicBezTo>
                  <a:pt x="295" y="614"/>
                  <a:pt x="295" y="614"/>
                  <a:pt x="295" y="614"/>
                </a:cubicBezTo>
                <a:cubicBezTo>
                  <a:pt x="293" y="615"/>
                  <a:pt x="293" y="615"/>
                  <a:pt x="293" y="615"/>
                </a:cubicBezTo>
                <a:cubicBezTo>
                  <a:pt x="290" y="615"/>
                  <a:pt x="290" y="615"/>
                  <a:pt x="290" y="615"/>
                </a:cubicBezTo>
                <a:cubicBezTo>
                  <a:pt x="292" y="614"/>
                  <a:pt x="292" y="614"/>
                  <a:pt x="292" y="614"/>
                </a:cubicBezTo>
                <a:cubicBezTo>
                  <a:pt x="294" y="612"/>
                  <a:pt x="294" y="612"/>
                  <a:pt x="294" y="612"/>
                </a:cubicBezTo>
                <a:cubicBezTo>
                  <a:pt x="298" y="612"/>
                  <a:pt x="298" y="612"/>
                  <a:pt x="298" y="612"/>
                </a:cubicBezTo>
                <a:cubicBezTo>
                  <a:pt x="307" y="613"/>
                  <a:pt x="307" y="613"/>
                  <a:pt x="307" y="613"/>
                </a:cubicBezTo>
                <a:cubicBezTo>
                  <a:pt x="312" y="609"/>
                  <a:pt x="312" y="609"/>
                  <a:pt x="312" y="609"/>
                </a:cubicBezTo>
                <a:cubicBezTo>
                  <a:pt x="309" y="607"/>
                  <a:pt x="309" y="607"/>
                  <a:pt x="309" y="607"/>
                </a:cubicBezTo>
                <a:cubicBezTo>
                  <a:pt x="313" y="606"/>
                  <a:pt x="313" y="606"/>
                  <a:pt x="313" y="606"/>
                </a:cubicBezTo>
                <a:cubicBezTo>
                  <a:pt x="314" y="599"/>
                  <a:pt x="314" y="599"/>
                  <a:pt x="314" y="599"/>
                </a:cubicBezTo>
                <a:cubicBezTo>
                  <a:pt x="308" y="601"/>
                  <a:pt x="308" y="601"/>
                  <a:pt x="308" y="601"/>
                </a:cubicBezTo>
                <a:cubicBezTo>
                  <a:pt x="306" y="599"/>
                  <a:pt x="306" y="599"/>
                  <a:pt x="306" y="599"/>
                </a:cubicBezTo>
                <a:cubicBezTo>
                  <a:pt x="315" y="596"/>
                  <a:pt x="315" y="596"/>
                  <a:pt x="315" y="596"/>
                </a:cubicBezTo>
                <a:cubicBezTo>
                  <a:pt x="316" y="594"/>
                  <a:pt x="316" y="594"/>
                  <a:pt x="316" y="594"/>
                </a:cubicBezTo>
                <a:cubicBezTo>
                  <a:pt x="319" y="598"/>
                  <a:pt x="319" y="598"/>
                  <a:pt x="319" y="598"/>
                </a:cubicBezTo>
                <a:cubicBezTo>
                  <a:pt x="319" y="598"/>
                  <a:pt x="324" y="598"/>
                  <a:pt x="327" y="596"/>
                </a:cubicBezTo>
                <a:cubicBezTo>
                  <a:pt x="330" y="595"/>
                  <a:pt x="327" y="592"/>
                  <a:pt x="327" y="592"/>
                </a:cubicBezTo>
                <a:cubicBezTo>
                  <a:pt x="329" y="590"/>
                  <a:pt x="329" y="590"/>
                  <a:pt x="329" y="590"/>
                </a:cubicBezTo>
                <a:cubicBezTo>
                  <a:pt x="323" y="587"/>
                  <a:pt x="323" y="587"/>
                  <a:pt x="323" y="587"/>
                </a:cubicBezTo>
                <a:cubicBezTo>
                  <a:pt x="328" y="585"/>
                  <a:pt x="328" y="585"/>
                  <a:pt x="328" y="585"/>
                </a:cubicBezTo>
                <a:cubicBezTo>
                  <a:pt x="328" y="582"/>
                  <a:pt x="328" y="582"/>
                  <a:pt x="328" y="582"/>
                </a:cubicBezTo>
                <a:cubicBezTo>
                  <a:pt x="330" y="582"/>
                  <a:pt x="330" y="582"/>
                  <a:pt x="330" y="582"/>
                </a:cubicBezTo>
                <a:cubicBezTo>
                  <a:pt x="331" y="587"/>
                  <a:pt x="331" y="587"/>
                  <a:pt x="331" y="587"/>
                </a:cubicBezTo>
                <a:cubicBezTo>
                  <a:pt x="331" y="587"/>
                  <a:pt x="343" y="583"/>
                  <a:pt x="345" y="580"/>
                </a:cubicBezTo>
                <a:cubicBezTo>
                  <a:pt x="348" y="577"/>
                  <a:pt x="345" y="569"/>
                  <a:pt x="348" y="567"/>
                </a:cubicBezTo>
                <a:cubicBezTo>
                  <a:pt x="351" y="564"/>
                  <a:pt x="357" y="553"/>
                  <a:pt x="355" y="545"/>
                </a:cubicBezTo>
                <a:cubicBezTo>
                  <a:pt x="354" y="535"/>
                  <a:pt x="342" y="526"/>
                  <a:pt x="342" y="526"/>
                </a:cubicBezTo>
                <a:close/>
                <a:moveTo>
                  <a:pt x="217" y="652"/>
                </a:moveTo>
                <a:cubicBezTo>
                  <a:pt x="217" y="652"/>
                  <a:pt x="214" y="648"/>
                  <a:pt x="212" y="648"/>
                </a:cubicBezTo>
                <a:cubicBezTo>
                  <a:pt x="211" y="648"/>
                  <a:pt x="209" y="650"/>
                  <a:pt x="209" y="650"/>
                </a:cubicBezTo>
                <a:cubicBezTo>
                  <a:pt x="200" y="652"/>
                  <a:pt x="200" y="652"/>
                  <a:pt x="200" y="652"/>
                </a:cubicBezTo>
                <a:cubicBezTo>
                  <a:pt x="202" y="655"/>
                  <a:pt x="202" y="655"/>
                  <a:pt x="202" y="655"/>
                </a:cubicBezTo>
                <a:cubicBezTo>
                  <a:pt x="205" y="655"/>
                  <a:pt x="205" y="655"/>
                  <a:pt x="205" y="655"/>
                </a:cubicBezTo>
                <a:cubicBezTo>
                  <a:pt x="210" y="661"/>
                  <a:pt x="210" y="661"/>
                  <a:pt x="210" y="661"/>
                </a:cubicBezTo>
                <a:cubicBezTo>
                  <a:pt x="216" y="660"/>
                  <a:pt x="216" y="660"/>
                  <a:pt x="216" y="660"/>
                </a:cubicBezTo>
                <a:cubicBezTo>
                  <a:pt x="216" y="660"/>
                  <a:pt x="217" y="658"/>
                  <a:pt x="218" y="657"/>
                </a:cubicBezTo>
                <a:cubicBezTo>
                  <a:pt x="220" y="657"/>
                  <a:pt x="221" y="655"/>
                  <a:pt x="221" y="655"/>
                </a:cubicBezTo>
                <a:cubicBezTo>
                  <a:pt x="219" y="652"/>
                  <a:pt x="219" y="652"/>
                  <a:pt x="219" y="652"/>
                </a:cubicBezTo>
                <a:lnTo>
                  <a:pt x="217" y="652"/>
                </a:lnTo>
                <a:close/>
                <a:moveTo>
                  <a:pt x="117" y="454"/>
                </a:moveTo>
                <a:cubicBezTo>
                  <a:pt x="115" y="458"/>
                  <a:pt x="115" y="458"/>
                  <a:pt x="115" y="458"/>
                </a:cubicBezTo>
                <a:cubicBezTo>
                  <a:pt x="112" y="456"/>
                  <a:pt x="112" y="456"/>
                  <a:pt x="112" y="456"/>
                </a:cubicBezTo>
                <a:cubicBezTo>
                  <a:pt x="111" y="459"/>
                  <a:pt x="111" y="459"/>
                  <a:pt x="111" y="459"/>
                </a:cubicBezTo>
                <a:cubicBezTo>
                  <a:pt x="115" y="465"/>
                  <a:pt x="115" y="465"/>
                  <a:pt x="115" y="465"/>
                </a:cubicBezTo>
                <a:cubicBezTo>
                  <a:pt x="115" y="465"/>
                  <a:pt x="115" y="470"/>
                  <a:pt x="121" y="471"/>
                </a:cubicBezTo>
                <a:cubicBezTo>
                  <a:pt x="128" y="472"/>
                  <a:pt x="129" y="466"/>
                  <a:pt x="129" y="466"/>
                </a:cubicBezTo>
                <a:cubicBezTo>
                  <a:pt x="135" y="465"/>
                  <a:pt x="135" y="465"/>
                  <a:pt x="135" y="465"/>
                </a:cubicBezTo>
                <a:cubicBezTo>
                  <a:pt x="136" y="463"/>
                  <a:pt x="136" y="463"/>
                  <a:pt x="136" y="463"/>
                </a:cubicBezTo>
                <a:cubicBezTo>
                  <a:pt x="130" y="460"/>
                  <a:pt x="130" y="460"/>
                  <a:pt x="130" y="460"/>
                </a:cubicBezTo>
                <a:cubicBezTo>
                  <a:pt x="128" y="453"/>
                  <a:pt x="128" y="453"/>
                  <a:pt x="128" y="453"/>
                </a:cubicBezTo>
                <a:cubicBezTo>
                  <a:pt x="121" y="452"/>
                  <a:pt x="121" y="452"/>
                  <a:pt x="121" y="452"/>
                </a:cubicBezTo>
                <a:lnTo>
                  <a:pt x="117" y="454"/>
                </a:lnTo>
                <a:close/>
                <a:moveTo>
                  <a:pt x="134" y="391"/>
                </a:moveTo>
                <a:cubicBezTo>
                  <a:pt x="128" y="400"/>
                  <a:pt x="128" y="400"/>
                  <a:pt x="128" y="400"/>
                </a:cubicBezTo>
                <a:cubicBezTo>
                  <a:pt x="123" y="401"/>
                  <a:pt x="123" y="401"/>
                  <a:pt x="123" y="401"/>
                </a:cubicBezTo>
                <a:cubicBezTo>
                  <a:pt x="123" y="401"/>
                  <a:pt x="121" y="404"/>
                  <a:pt x="123" y="406"/>
                </a:cubicBezTo>
                <a:cubicBezTo>
                  <a:pt x="126" y="409"/>
                  <a:pt x="128" y="410"/>
                  <a:pt x="128" y="410"/>
                </a:cubicBezTo>
                <a:cubicBezTo>
                  <a:pt x="132" y="408"/>
                  <a:pt x="132" y="408"/>
                  <a:pt x="132" y="408"/>
                </a:cubicBezTo>
                <a:cubicBezTo>
                  <a:pt x="138" y="403"/>
                  <a:pt x="142" y="400"/>
                  <a:pt x="142" y="400"/>
                </a:cubicBezTo>
                <a:cubicBezTo>
                  <a:pt x="139" y="396"/>
                  <a:pt x="139" y="396"/>
                  <a:pt x="139" y="396"/>
                </a:cubicBezTo>
                <a:cubicBezTo>
                  <a:pt x="139" y="392"/>
                  <a:pt x="139" y="392"/>
                  <a:pt x="139" y="392"/>
                </a:cubicBezTo>
                <a:lnTo>
                  <a:pt x="134" y="391"/>
                </a:lnTo>
                <a:close/>
                <a:moveTo>
                  <a:pt x="129" y="302"/>
                </a:moveTo>
                <a:cubicBezTo>
                  <a:pt x="126" y="301"/>
                  <a:pt x="126" y="301"/>
                  <a:pt x="126" y="301"/>
                </a:cubicBezTo>
                <a:cubicBezTo>
                  <a:pt x="122" y="305"/>
                  <a:pt x="122" y="305"/>
                  <a:pt x="122" y="305"/>
                </a:cubicBezTo>
                <a:cubicBezTo>
                  <a:pt x="121" y="317"/>
                  <a:pt x="121" y="317"/>
                  <a:pt x="121" y="317"/>
                </a:cubicBezTo>
                <a:cubicBezTo>
                  <a:pt x="121" y="317"/>
                  <a:pt x="125" y="322"/>
                  <a:pt x="128" y="319"/>
                </a:cubicBezTo>
                <a:cubicBezTo>
                  <a:pt x="130" y="317"/>
                  <a:pt x="129" y="313"/>
                  <a:pt x="129" y="313"/>
                </a:cubicBezTo>
                <a:cubicBezTo>
                  <a:pt x="131" y="309"/>
                  <a:pt x="131" y="309"/>
                  <a:pt x="131" y="309"/>
                </a:cubicBezTo>
                <a:lnTo>
                  <a:pt x="129" y="302"/>
                </a:lnTo>
                <a:close/>
                <a:moveTo>
                  <a:pt x="135" y="292"/>
                </a:moveTo>
                <a:cubicBezTo>
                  <a:pt x="133" y="292"/>
                  <a:pt x="133" y="292"/>
                  <a:pt x="133" y="292"/>
                </a:cubicBezTo>
                <a:cubicBezTo>
                  <a:pt x="134" y="301"/>
                  <a:pt x="134" y="301"/>
                  <a:pt x="134" y="301"/>
                </a:cubicBezTo>
                <a:cubicBezTo>
                  <a:pt x="136" y="303"/>
                  <a:pt x="136" y="303"/>
                  <a:pt x="136" y="303"/>
                </a:cubicBezTo>
                <a:cubicBezTo>
                  <a:pt x="138" y="302"/>
                  <a:pt x="138" y="302"/>
                  <a:pt x="138" y="302"/>
                </a:cubicBezTo>
                <a:cubicBezTo>
                  <a:pt x="137" y="299"/>
                  <a:pt x="137" y="299"/>
                  <a:pt x="137" y="299"/>
                </a:cubicBezTo>
                <a:cubicBezTo>
                  <a:pt x="138" y="297"/>
                  <a:pt x="138" y="297"/>
                  <a:pt x="138" y="297"/>
                </a:cubicBezTo>
                <a:lnTo>
                  <a:pt x="135" y="292"/>
                </a:lnTo>
                <a:close/>
                <a:moveTo>
                  <a:pt x="99" y="286"/>
                </a:moveTo>
                <a:cubicBezTo>
                  <a:pt x="99" y="283"/>
                  <a:pt x="100" y="280"/>
                  <a:pt x="100" y="280"/>
                </a:cubicBezTo>
                <a:cubicBezTo>
                  <a:pt x="92" y="283"/>
                  <a:pt x="92" y="283"/>
                  <a:pt x="92" y="283"/>
                </a:cubicBezTo>
                <a:cubicBezTo>
                  <a:pt x="92" y="284"/>
                  <a:pt x="92" y="284"/>
                  <a:pt x="92" y="284"/>
                </a:cubicBezTo>
                <a:cubicBezTo>
                  <a:pt x="87" y="282"/>
                  <a:pt x="87" y="282"/>
                  <a:pt x="87" y="282"/>
                </a:cubicBezTo>
                <a:cubicBezTo>
                  <a:pt x="87" y="282"/>
                  <a:pt x="84" y="283"/>
                  <a:pt x="83" y="287"/>
                </a:cubicBezTo>
                <a:cubicBezTo>
                  <a:pt x="83" y="291"/>
                  <a:pt x="82" y="293"/>
                  <a:pt x="82" y="293"/>
                </a:cubicBezTo>
                <a:cubicBezTo>
                  <a:pt x="84" y="293"/>
                  <a:pt x="84" y="293"/>
                  <a:pt x="84" y="293"/>
                </a:cubicBezTo>
                <a:cubicBezTo>
                  <a:pt x="88" y="286"/>
                  <a:pt x="88" y="286"/>
                  <a:pt x="88" y="286"/>
                </a:cubicBezTo>
                <a:cubicBezTo>
                  <a:pt x="93" y="287"/>
                  <a:pt x="93" y="287"/>
                  <a:pt x="93" y="287"/>
                </a:cubicBezTo>
                <a:cubicBezTo>
                  <a:pt x="93" y="291"/>
                  <a:pt x="93" y="291"/>
                  <a:pt x="93" y="291"/>
                </a:cubicBezTo>
                <a:cubicBezTo>
                  <a:pt x="93" y="291"/>
                  <a:pt x="89" y="290"/>
                  <a:pt x="89" y="291"/>
                </a:cubicBezTo>
                <a:cubicBezTo>
                  <a:pt x="89" y="292"/>
                  <a:pt x="90" y="296"/>
                  <a:pt x="90" y="296"/>
                </a:cubicBezTo>
                <a:cubicBezTo>
                  <a:pt x="90" y="296"/>
                  <a:pt x="86" y="297"/>
                  <a:pt x="86" y="299"/>
                </a:cubicBezTo>
                <a:cubicBezTo>
                  <a:pt x="87" y="301"/>
                  <a:pt x="92" y="299"/>
                  <a:pt x="92" y="299"/>
                </a:cubicBezTo>
                <a:cubicBezTo>
                  <a:pt x="92" y="299"/>
                  <a:pt x="97" y="299"/>
                  <a:pt x="99" y="295"/>
                </a:cubicBezTo>
                <a:cubicBezTo>
                  <a:pt x="100" y="292"/>
                  <a:pt x="97" y="291"/>
                  <a:pt x="97" y="291"/>
                </a:cubicBezTo>
                <a:cubicBezTo>
                  <a:pt x="99" y="289"/>
                  <a:pt x="99" y="289"/>
                  <a:pt x="99" y="289"/>
                </a:cubicBezTo>
                <a:lnTo>
                  <a:pt x="99" y="286"/>
                </a:lnTo>
                <a:close/>
                <a:moveTo>
                  <a:pt x="111" y="283"/>
                </a:moveTo>
                <a:cubicBezTo>
                  <a:pt x="118" y="271"/>
                  <a:pt x="118" y="271"/>
                  <a:pt x="118" y="271"/>
                </a:cubicBezTo>
                <a:cubicBezTo>
                  <a:pt x="115" y="272"/>
                  <a:pt x="115" y="272"/>
                  <a:pt x="115" y="272"/>
                </a:cubicBezTo>
                <a:cubicBezTo>
                  <a:pt x="111" y="276"/>
                  <a:pt x="111" y="276"/>
                  <a:pt x="111" y="276"/>
                </a:cubicBezTo>
                <a:cubicBezTo>
                  <a:pt x="107" y="276"/>
                  <a:pt x="107" y="276"/>
                  <a:pt x="107" y="276"/>
                </a:cubicBezTo>
                <a:cubicBezTo>
                  <a:pt x="106" y="280"/>
                  <a:pt x="106" y="280"/>
                  <a:pt x="106" y="280"/>
                </a:cubicBezTo>
                <a:cubicBezTo>
                  <a:pt x="110" y="280"/>
                  <a:pt x="110" y="280"/>
                  <a:pt x="110" y="280"/>
                </a:cubicBezTo>
                <a:cubicBezTo>
                  <a:pt x="109" y="281"/>
                  <a:pt x="109" y="281"/>
                  <a:pt x="109" y="281"/>
                </a:cubicBezTo>
                <a:cubicBezTo>
                  <a:pt x="102" y="283"/>
                  <a:pt x="102" y="283"/>
                  <a:pt x="102" y="283"/>
                </a:cubicBezTo>
                <a:cubicBezTo>
                  <a:pt x="101" y="287"/>
                  <a:pt x="101" y="287"/>
                  <a:pt x="101" y="287"/>
                </a:cubicBezTo>
                <a:cubicBezTo>
                  <a:pt x="102" y="291"/>
                  <a:pt x="102" y="291"/>
                  <a:pt x="102" y="291"/>
                </a:cubicBezTo>
                <a:lnTo>
                  <a:pt x="111" y="283"/>
                </a:lnTo>
                <a:close/>
                <a:moveTo>
                  <a:pt x="103" y="269"/>
                </a:moveTo>
                <a:cubicBezTo>
                  <a:pt x="103" y="269"/>
                  <a:pt x="102" y="267"/>
                  <a:pt x="99" y="268"/>
                </a:cubicBezTo>
                <a:cubicBezTo>
                  <a:pt x="97" y="269"/>
                  <a:pt x="97" y="272"/>
                  <a:pt x="97" y="272"/>
                </a:cubicBezTo>
                <a:cubicBezTo>
                  <a:pt x="100" y="274"/>
                  <a:pt x="100" y="274"/>
                  <a:pt x="100" y="274"/>
                </a:cubicBezTo>
                <a:cubicBezTo>
                  <a:pt x="100" y="271"/>
                  <a:pt x="100" y="271"/>
                  <a:pt x="100" y="271"/>
                </a:cubicBezTo>
                <a:lnTo>
                  <a:pt x="103" y="269"/>
                </a:lnTo>
                <a:close/>
                <a:moveTo>
                  <a:pt x="81" y="236"/>
                </a:moveTo>
                <a:cubicBezTo>
                  <a:pt x="79" y="242"/>
                  <a:pt x="79" y="242"/>
                  <a:pt x="79" y="242"/>
                </a:cubicBezTo>
                <a:cubicBezTo>
                  <a:pt x="81" y="243"/>
                  <a:pt x="81" y="243"/>
                  <a:pt x="81" y="243"/>
                </a:cubicBezTo>
                <a:cubicBezTo>
                  <a:pt x="85" y="239"/>
                  <a:pt x="85" y="239"/>
                  <a:pt x="85" y="239"/>
                </a:cubicBezTo>
                <a:cubicBezTo>
                  <a:pt x="88" y="238"/>
                  <a:pt x="88" y="238"/>
                  <a:pt x="88" y="238"/>
                </a:cubicBezTo>
                <a:cubicBezTo>
                  <a:pt x="89" y="236"/>
                  <a:pt x="89" y="236"/>
                  <a:pt x="89" y="236"/>
                </a:cubicBezTo>
                <a:cubicBezTo>
                  <a:pt x="86" y="235"/>
                  <a:pt x="86" y="235"/>
                  <a:pt x="86" y="235"/>
                </a:cubicBezTo>
                <a:cubicBezTo>
                  <a:pt x="84" y="237"/>
                  <a:pt x="84" y="237"/>
                  <a:pt x="84" y="237"/>
                </a:cubicBezTo>
                <a:lnTo>
                  <a:pt x="81" y="236"/>
                </a:lnTo>
                <a:close/>
                <a:moveTo>
                  <a:pt x="99" y="230"/>
                </a:moveTo>
                <a:cubicBezTo>
                  <a:pt x="92" y="234"/>
                  <a:pt x="92" y="234"/>
                  <a:pt x="92" y="234"/>
                </a:cubicBezTo>
                <a:cubicBezTo>
                  <a:pt x="96" y="236"/>
                  <a:pt x="96" y="236"/>
                  <a:pt x="96" y="236"/>
                </a:cubicBezTo>
                <a:cubicBezTo>
                  <a:pt x="101" y="232"/>
                  <a:pt x="101" y="232"/>
                  <a:pt x="101" y="232"/>
                </a:cubicBezTo>
                <a:lnTo>
                  <a:pt x="99" y="230"/>
                </a:lnTo>
                <a:close/>
                <a:moveTo>
                  <a:pt x="125" y="255"/>
                </a:moveTo>
                <a:cubicBezTo>
                  <a:pt x="126" y="252"/>
                  <a:pt x="126" y="252"/>
                  <a:pt x="126" y="252"/>
                </a:cubicBezTo>
                <a:cubicBezTo>
                  <a:pt x="121" y="247"/>
                  <a:pt x="121" y="247"/>
                  <a:pt x="121" y="247"/>
                </a:cubicBezTo>
                <a:cubicBezTo>
                  <a:pt x="116" y="245"/>
                  <a:pt x="116" y="245"/>
                  <a:pt x="116" y="245"/>
                </a:cubicBezTo>
                <a:cubicBezTo>
                  <a:pt x="115" y="240"/>
                  <a:pt x="115" y="240"/>
                  <a:pt x="115" y="240"/>
                </a:cubicBezTo>
                <a:cubicBezTo>
                  <a:pt x="112" y="235"/>
                  <a:pt x="112" y="235"/>
                  <a:pt x="112" y="235"/>
                </a:cubicBezTo>
                <a:cubicBezTo>
                  <a:pt x="110" y="235"/>
                  <a:pt x="110" y="235"/>
                  <a:pt x="110" y="235"/>
                </a:cubicBezTo>
                <a:cubicBezTo>
                  <a:pt x="109" y="237"/>
                  <a:pt x="109" y="237"/>
                  <a:pt x="109" y="237"/>
                </a:cubicBezTo>
                <a:cubicBezTo>
                  <a:pt x="106" y="236"/>
                  <a:pt x="106" y="236"/>
                  <a:pt x="106" y="236"/>
                </a:cubicBezTo>
                <a:cubicBezTo>
                  <a:pt x="103" y="239"/>
                  <a:pt x="103" y="239"/>
                  <a:pt x="103" y="239"/>
                </a:cubicBezTo>
                <a:cubicBezTo>
                  <a:pt x="110" y="245"/>
                  <a:pt x="110" y="245"/>
                  <a:pt x="110" y="245"/>
                </a:cubicBezTo>
                <a:cubicBezTo>
                  <a:pt x="110" y="245"/>
                  <a:pt x="114" y="244"/>
                  <a:pt x="114" y="246"/>
                </a:cubicBezTo>
                <a:cubicBezTo>
                  <a:pt x="115" y="248"/>
                  <a:pt x="109" y="248"/>
                  <a:pt x="109" y="248"/>
                </a:cubicBezTo>
                <a:cubicBezTo>
                  <a:pt x="105" y="252"/>
                  <a:pt x="105" y="252"/>
                  <a:pt x="105" y="252"/>
                </a:cubicBezTo>
                <a:cubicBezTo>
                  <a:pt x="105" y="252"/>
                  <a:pt x="114" y="251"/>
                  <a:pt x="114" y="252"/>
                </a:cubicBezTo>
                <a:cubicBezTo>
                  <a:pt x="113" y="254"/>
                  <a:pt x="103" y="254"/>
                  <a:pt x="103" y="254"/>
                </a:cubicBezTo>
                <a:cubicBezTo>
                  <a:pt x="102" y="255"/>
                  <a:pt x="102" y="255"/>
                  <a:pt x="102" y="255"/>
                </a:cubicBezTo>
                <a:cubicBezTo>
                  <a:pt x="99" y="251"/>
                  <a:pt x="99" y="251"/>
                  <a:pt x="99" y="251"/>
                </a:cubicBezTo>
                <a:cubicBezTo>
                  <a:pt x="96" y="252"/>
                  <a:pt x="96" y="252"/>
                  <a:pt x="96" y="252"/>
                </a:cubicBezTo>
                <a:cubicBezTo>
                  <a:pt x="100" y="258"/>
                  <a:pt x="100" y="258"/>
                  <a:pt x="100" y="258"/>
                </a:cubicBezTo>
                <a:cubicBezTo>
                  <a:pt x="103" y="260"/>
                  <a:pt x="103" y="260"/>
                  <a:pt x="103" y="260"/>
                </a:cubicBezTo>
                <a:cubicBezTo>
                  <a:pt x="106" y="259"/>
                  <a:pt x="106" y="259"/>
                  <a:pt x="106" y="259"/>
                </a:cubicBezTo>
                <a:cubicBezTo>
                  <a:pt x="107" y="259"/>
                  <a:pt x="107" y="259"/>
                  <a:pt x="107" y="259"/>
                </a:cubicBezTo>
                <a:cubicBezTo>
                  <a:pt x="117" y="256"/>
                  <a:pt x="117" y="256"/>
                  <a:pt x="117" y="256"/>
                </a:cubicBezTo>
                <a:cubicBezTo>
                  <a:pt x="117" y="259"/>
                  <a:pt x="117" y="259"/>
                  <a:pt x="117" y="259"/>
                </a:cubicBezTo>
                <a:cubicBezTo>
                  <a:pt x="122" y="256"/>
                  <a:pt x="122" y="256"/>
                  <a:pt x="122" y="256"/>
                </a:cubicBezTo>
                <a:cubicBezTo>
                  <a:pt x="122" y="256"/>
                  <a:pt x="120" y="255"/>
                  <a:pt x="120" y="254"/>
                </a:cubicBezTo>
                <a:cubicBezTo>
                  <a:pt x="121" y="252"/>
                  <a:pt x="125" y="255"/>
                  <a:pt x="125" y="255"/>
                </a:cubicBezTo>
                <a:close/>
                <a:moveTo>
                  <a:pt x="133" y="246"/>
                </a:moveTo>
                <a:cubicBezTo>
                  <a:pt x="130" y="250"/>
                  <a:pt x="130" y="250"/>
                  <a:pt x="130" y="250"/>
                </a:cubicBezTo>
                <a:cubicBezTo>
                  <a:pt x="135" y="248"/>
                  <a:pt x="135" y="248"/>
                  <a:pt x="135" y="248"/>
                </a:cubicBezTo>
                <a:lnTo>
                  <a:pt x="133" y="246"/>
                </a:lnTo>
                <a:close/>
                <a:moveTo>
                  <a:pt x="117" y="217"/>
                </a:moveTo>
                <a:cubicBezTo>
                  <a:pt x="114" y="219"/>
                  <a:pt x="114" y="219"/>
                  <a:pt x="114" y="219"/>
                </a:cubicBezTo>
                <a:cubicBezTo>
                  <a:pt x="116" y="221"/>
                  <a:pt x="116" y="221"/>
                  <a:pt x="116" y="221"/>
                </a:cubicBezTo>
                <a:lnTo>
                  <a:pt x="117" y="217"/>
                </a:lnTo>
                <a:close/>
                <a:moveTo>
                  <a:pt x="114" y="211"/>
                </a:moveTo>
                <a:cubicBezTo>
                  <a:pt x="112" y="208"/>
                  <a:pt x="112" y="208"/>
                  <a:pt x="112" y="208"/>
                </a:cubicBezTo>
                <a:cubicBezTo>
                  <a:pt x="107" y="211"/>
                  <a:pt x="107" y="211"/>
                  <a:pt x="107" y="211"/>
                </a:cubicBezTo>
                <a:cubicBezTo>
                  <a:pt x="110" y="216"/>
                  <a:pt x="110" y="216"/>
                  <a:pt x="110" y="216"/>
                </a:cubicBezTo>
                <a:cubicBezTo>
                  <a:pt x="113" y="214"/>
                  <a:pt x="113" y="214"/>
                  <a:pt x="113" y="214"/>
                </a:cubicBezTo>
                <a:lnTo>
                  <a:pt x="114" y="211"/>
                </a:lnTo>
                <a:close/>
                <a:moveTo>
                  <a:pt x="106" y="204"/>
                </a:moveTo>
                <a:cubicBezTo>
                  <a:pt x="102" y="204"/>
                  <a:pt x="102" y="204"/>
                  <a:pt x="102" y="204"/>
                </a:cubicBezTo>
                <a:cubicBezTo>
                  <a:pt x="106" y="208"/>
                  <a:pt x="106" y="208"/>
                  <a:pt x="106" y="208"/>
                </a:cubicBezTo>
                <a:lnTo>
                  <a:pt x="106" y="204"/>
                </a:lnTo>
                <a:close/>
                <a:moveTo>
                  <a:pt x="71" y="205"/>
                </a:moveTo>
                <a:cubicBezTo>
                  <a:pt x="80" y="201"/>
                  <a:pt x="78" y="197"/>
                  <a:pt x="70" y="200"/>
                </a:cubicBezTo>
                <a:cubicBezTo>
                  <a:pt x="62" y="204"/>
                  <a:pt x="71" y="205"/>
                  <a:pt x="71" y="205"/>
                </a:cubicBezTo>
                <a:close/>
                <a:moveTo>
                  <a:pt x="80" y="198"/>
                </a:moveTo>
                <a:cubicBezTo>
                  <a:pt x="82" y="197"/>
                  <a:pt x="82" y="197"/>
                  <a:pt x="82" y="197"/>
                </a:cubicBezTo>
                <a:cubicBezTo>
                  <a:pt x="79" y="193"/>
                  <a:pt x="79" y="193"/>
                  <a:pt x="79" y="193"/>
                </a:cubicBezTo>
                <a:cubicBezTo>
                  <a:pt x="82" y="193"/>
                  <a:pt x="82" y="193"/>
                  <a:pt x="82" y="193"/>
                </a:cubicBezTo>
                <a:cubicBezTo>
                  <a:pt x="82" y="189"/>
                  <a:pt x="82" y="189"/>
                  <a:pt x="82" y="189"/>
                </a:cubicBezTo>
                <a:cubicBezTo>
                  <a:pt x="84" y="188"/>
                  <a:pt x="84" y="188"/>
                  <a:pt x="84" y="188"/>
                </a:cubicBezTo>
                <a:cubicBezTo>
                  <a:pt x="84" y="188"/>
                  <a:pt x="85" y="186"/>
                  <a:pt x="84" y="183"/>
                </a:cubicBezTo>
                <a:cubicBezTo>
                  <a:pt x="84" y="179"/>
                  <a:pt x="81" y="179"/>
                  <a:pt x="81" y="179"/>
                </a:cubicBezTo>
                <a:cubicBezTo>
                  <a:pt x="79" y="185"/>
                  <a:pt x="79" y="185"/>
                  <a:pt x="79" y="185"/>
                </a:cubicBezTo>
                <a:cubicBezTo>
                  <a:pt x="79" y="185"/>
                  <a:pt x="77" y="182"/>
                  <a:pt x="77" y="185"/>
                </a:cubicBezTo>
                <a:cubicBezTo>
                  <a:pt x="76" y="188"/>
                  <a:pt x="74" y="195"/>
                  <a:pt x="76" y="196"/>
                </a:cubicBezTo>
                <a:cubicBezTo>
                  <a:pt x="77" y="197"/>
                  <a:pt x="80" y="198"/>
                  <a:pt x="80" y="198"/>
                </a:cubicBezTo>
                <a:close/>
                <a:moveTo>
                  <a:pt x="85" y="173"/>
                </a:moveTo>
                <a:cubicBezTo>
                  <a:pt x="84" y="171"/>
                  <a:pt x="84" y="171"/>
                  <a:pt x="84" y="171"/>
                </a:cubicBezTo>
                <a:cubicBezTo>
                  <a:pt x="81" y="171"/>
                  <a:pt x="81" y="171"/>
                  <a:pt x="81" y="171"/>
                </a:cubicBezTo>
                <a:cubicBezTo>
                  <a:pt x="82" y="176"/>
                  <a:pt x="82" y="176"/>
                  <a:pt x="82" y="176"/>
                </a:cubicBezTo>
                <a:cubicBezTo>
                  <a:pt x="88" y="177"/>
                  <a:pt x="88" y="177"/>
                  <a:pt x="88" y="177"/>
                </a:cubicBezTo>
                <a:cubicBezTo>
                  <a:pt x="88" y="173"/>
                  <a:pt x="88" y="173"/>
                  <a:pt x="88" y="173"/>
                </a:cubicBezTo>
                <a:lnTo>
                  <a:pt x="85" y="173"/>
                </a:lnTo>
                <a:close/>
                <a:moveTo>
                  <a:pt x="123" y="212"/>
                </a:moveTo>
                <a:cubicBezTo>
                  <a:pt x="127" y="212"/>
                  <a:pt x="132" y="207"/>
                  <a:pt x="132" y="207"/>
                </a:cubicBezTo>
                <a:cubicBezTo>
                  <a:pt x="132" y="205"/>
                  <a:pt x="132" y="205"/>
                  <a:pt x="132" y="205"/>
                </a:cubicBezTo>
                <a:cubicBezTo>
                  <a:pt x="132" y="205"/>
                  <a:pt x="136" y="205"/>
                  <a:pt x="136" y="203"/>
                </a:cubicBezTo>
                <a:cubicBezTo>
                  <a:pt x="137" y="200"/>
                  <a:pt x="131" y="199"/>
                  <a:pt x="131" y="199"/>
                </a:cubicBezTo>
                <a:cubicBezTo>
                  <a:pt x="125" y="193"/>
                  <a:pt x="125" y="193"/>
                  <a:pt x="125" y="193"/>
                </a:cubicBezTo>
                <a:cubicBezTo>
                  <a:pt x="126" y="188"/>
                  <a:pt x="126" y="188"/>
                  <a:pt x="126" y="188"/>
                </a:cubicBezTo>
                <a:cubicBezTo>
                  <a:pt x="123" y="187"/>
                  <a:pt x="123" y="187"/>
                  <a:pt x="123" y="187"/>
                </a:cubicBezTo>
                <a:cubicBezTo>
                  <a:pt x="123" y="187"/>
                  <a:pt x="128" y="183"/>
                  <a:pt x="128" y="176"/>
                </a:cubicBezTo>
                <a:cubicBezTo>
                  <a:pt x="128" y="170"/>
                  <a:pt x="125" y="167"/>
                  <a:pt x="125" y="167"/>
                </a:cubicBezTo>
                <a:cubicBezTo>
                  <a:pt x="119" y="170"/>
                  <a:pt x="119" y="170"/>
                  <a:pt x="119" y="170"/>
                </a:cubicBezTo>
                <a:cubicBezTo>
                  <a:pt x="119" y="179"/>
                  <a:pt x="119" y="179"/>
                  <a:pt x="119" y="179"/>
                </a:cubicBezTo>
                <a:cubicBezTo>
                  <a:pt x="114" y="176"/>
                  <a:pt x="114" y="176"/>
                  <a:pt x="114" y="176"/>
                </a:cubicBezTo>
                <a:cubicBezTo>
                  <a:pt x="112" y="170"/>
                  <a:pt x="112" y="170"/>
                  <a:pt x="112" y="170"/>
                </a:cubicBezTo>
                <a:cubicBezTo>
                  <a:pt x="112" y="170"/>
                  <a:pt x="110" y="170"/>
                  <a:pt x="111" y="173"/>
                </a:cubicBezTo>
                <a:cubicBezTo>
                  <a:pt x="111" y="176"/>
                  <a:pt x="112" y="177"/>
                  <a:pt x="112" y="177"/>
                </a:cubicBezTo>
                <a:cubicBezTo>
                  <a:pt x="109" y="180"/>
                  <a:pt x="109" y="180"/>
                  <a:pt x="109" y="180"/>
                </a:cubicBezTo>
                <a:cubicBezTo>
                  <a:pt x="106" y="174"/>
                  <a:pt x="106" y="174"/>
                  <a:pt x="106" y="174"/>
                </a:cubicBezTo>
                <a:cubicBezTo>
                  <a:pt x="103" y="179"/>
                  <a:pt x="103" y="179"/>
                  <a:pt x="103" y="179"/>
                </a:cubicBezTo>
                <a:cubicBezTo>
                  <a:pt x="107" y="187"/>
                  <a:pt x="107" y="187"/>
                  <a:pt x="107" y="187"/>
                </a:cubicBezTo>
                <a:cubicBezTo>
                  <a:pt x="112" y="184"/>
                  <a:pt x="112" y="184"/>
                  <a:pt x="112" y="184"/>
                </a:cubicBezTo>
                <a:cubicBezTo>
                  <a:pt x="115" y="190"/>
                  <a:pt x="115" y="190"/>
                  <a:pt x="115" y="190"/>
                </a:cubicBezTo>
                <a:cubicBezTo>
                  <a:pt x="115" y="190"/>
                  <a:pt x="112" y="188"/>
                  <a:pt x="112" y="190"/>
                </a:cubicBezTo>
                <a:cubicBezTo>
                  <a:pt x="112" y="191"/>
                  <a:pt x="112" y="200"/>
                  <a:pt x="114" y="201"/>
                </a:cubicBezTo>
                <a:cubicBezTo>
                  <a:pt x="117" y="202"/>
                  <a:pt x="118" y="199"/>
                  <a:pt x="120" y="200"/>
                </a:cubicBezTo>
                <a:cubicBezTo>
                  <a:pt x="121" y="201"/>
                  <a:pt x="121" y="205"/>
                  <a:pt x="121" y="205"/>
                </a:cubicBezTo>
                <a:cubicBezTo>
                  <a:pt x="125" y="200"/>
                  <a:pt x="125" y="200"/>
                  <a:pt x="125" y="200"/>
                </a:cubicBezTo>
                <a:cubicBezTo>
                  <a:pt x="127" y="203"/>
                  <a:pt x="127" y="203"/>
                  <a:pt x="127" y="203"/>
                </a:cubicBezTo>
                <a:cubicBezTo>
                  <a:pt x="131" y="203"/>
                  <a:pt x="131" y="203"/>
                  <a:pt x="131" y="203"/>
                </a:cubicBezTo>
                <a:cubicBezTo>
                  <a:pt x="131" y="203"/>
                  <a:pt x="128" y="205"/>
                  <a:pt x="126" y="206"/>
                </a:cubicBezTo>
                <a:cubicBezTo>
                  <a:pt x="123" y="208"/>
                  <a:pt x="121" y="211"/>
                  <a:pt x="123" y="212"/>
                </a:cubicBezTo>
                <a:close/>
                <a:moveTo>
                  <a:pt x="128" y="186"/>
                </a:moveTo>
                <a:cubicBezTo>
                  <a:pt x="128" y="190"/>
                  <a:pt x="128" y="190"/>
                  <a:pt x="128" y="190"/>
                </a:cubicBezTo>
                <a:cubicBezTo>
                  <a:pt x="128" y="192"/>
                  <a:pt x="128" y="192"/>
                  <a:pt x="128" y="192"/>
                </a:cubicBezTo>
                <a:cubicBezTo>
                  <a:pt x="130" y="190"/>
                  <a:pt x="130" y="190"/>
                  <a:pt x="130" y="190"/>
                </a:cubicBezTo>
                <a:cubicBezTo>
                  <a:pt x="129" y="187"/>
                  <a:pt x="129" y="187"/>
                  <a:pt x="129" y="187"/>
                </a:cubicBezTo>
                <a:cubicBezTo>
                  <a:pt x="131" y="183"/>
                  <a:pt x="131" y="183"/>
                  <a:pt x="131" y="183"/>
                </a:cubicBezTo>
                <a:cubicBezTo>
                  <a:pt x="131" y="183"/>
                  <a:pt x="128" y="185"/>
                  <a:pt x="128" y="186"/>
                </a:cubicBezTo>
                <a:close/>
                <a:moveTo>
                  <a:pt x="132" y="196"/>
                </a:moveTo>
                <a:cubicBezTo>
                  <a:pt x="131" y="191"/>
                  <a:pt x="131" y="191"/>
                  <a:pt x="131" y="191"/>
                </a:cubicBezTo>
                <a:cubicBezTo>
                  <a:pt x="129" y="193"/>
                  <a:pt x="129" y="193"/>
                  <a:pt x="129" y="193"/>
                </a:cubicBezTo>
                <a:lnTo>
                  <a:pt x="132" y="196"/>
                </a:lnTo>
                <a:close/>
                <a:moveTo>
                  <a:pt x="135" y="173"/>
                </a:moveTo>
                <a:cubicBezTo>
                  <a:pt x="134" y="174"/>
                  <a:pt x="134" y="174"/>
                  <a:pt x="134" y="174"/>
                </a:cubicBezTo>
                <a:cubicBezTo>
                  <a:pt x="133" y="180"/>
                  <a:pt x="133" y="180"/>
                  <a:pt x="133" y="180"/>
                </a:cubicBezTo>
                <a:cubicBezTo>
                  <a:pt x="133" y="180"/>
                  <a:pt x="135" y="181"/>
                  <a:pt x="135" y="179"/>
                </a:cubicBezTo>
                <a:lnTo>
                  <a:pt x="135" y="173"/>
                </a:lnTo>
                <a:close/>
                <a:moveTo>
                  <a:pt x="87" y="170"/>
                </a:moveTo>
                <a:cubicBezTo>
                  <a:pt x="89" y="170"/>
                  <a:pt x="93" y="172"/>
                  <a:pt x="93" y="172"/>
                </a:cubicBezTo>
                <a:cubicBezTo>
                  <a:pt x="93" y="166"/>
                  <a:pt x="93" y="166"/>
                  <a:pt x="93" y="166"/>
                </a:cubicBezTo>
                <a:cubicBezTo>
                  <a:pt x="95" y="166"/>
                  <a:pt x="95" y="166"/>
                  <a:pt x="95" y="166"/>
                </a:cubicBezTo>
                <a:cubicBezTo>
                  <a:pt x="96" y="165"/>
                  <a:pt x="96" y="165"/>
                  <a:pt x="96" y="165"/>
                </a:cubicBezTo>
                <a:cubicBezTo>
                  <a:pt x="94" y="163"/>
                  <a:pt x="94" y="163"/>
                  <a:pt x="94" y="163"/>
                </a:cubicBezTo>
                <a:cubicBezTo>
                  <a:pt x="97" y="158"/>
                  <a:pt x="97" y="158"/>
                  <a:pt x="97" y="158"/>
                </a:cubicBezTo>
                <a:cubicBezTo>
                  <a:pt x="95" y="158"/>
                  <a:pt x="95" y="158"/>
                  <a:pt x="95" y="158"/>
                </a:cubicBezTo>
                <a:cubicBezTo>
                  <a:pt x="90" y="161"/>
                  <a:pt x="90" y="161"/>
                  <a:pt x="90" y="161"/>
                </a:cubicBezTo>
                <a:cubicBezTo>
                  <a:pt x="83" y="160"/>
                  <a:pt x="83" y="160"/>
                  <a:pt x="83" y="160"/>
                </a:cubicBezTo>
                <a:cubicBezTo>
                  <a:pt x="81" y="165"/>
                  <a:pt x="81" y="165"/>
                  <a:pt x="81" y="165"/>
                </a:cubicBezTo>
                <a:cubicBezTo>
                  <a:pt x="85" y="165"/>
                  <a:pt x="85" y="165"/>
                  <a:pt x="85" y="165"/>
                </a:cubicBezTo>
                <a:cubicBezTo>
                  <a:pt x="85" y="165"/>
                  <a:pt x="84" y="170"/>
                  <a:pt x="87" y="170"/>
                </a:cubicBezTo>
                <a:close/>
                <a:moveTo>
                  <a:pt x="111" y="155"/>
                </a:moveTo>
                <a:cubicBezTo>
                  <a:pt x="112" y="152"/>
                  <a:pt x="112" y="152"/>
                  <a:pt x="112" y="152"/>
                </a:cubicBezTo>
                <a:cubicBezTo>
                  <a:pt x="114" y="152"/>
                  <a:pt x="114" y="152"/>
                  <a:pt x="114" y="152"/>
                </a:cubicBezTo>
                <a:cubicBezTo>
                  <a:pt x="114" y="145"/>
                  <a:pt x="114" y="145"/>
                  <a:pt x="114" y="145"/>
                </a:cubicBezTo>
                <a:cubicBezTo>
                  <a:pt x="116" y="145"/>
                  <a:pt x="116" y="145"/>
                  <a:pt x="116" y="145"/>
                </a:cubicBezTo>
                <a:cubicBezTo>
                  <a:pt x="116" y="145"/>
                  <a:pt x="115" y="150"/>
                  <a:pt x="118" y="151"/>
                </a:cubicBezTo>
                <a:cubicBezTo>
                  <a:pt x="121" y="153"/>
                  <a:pt x="122" y="148"/>
                  <a:pt x="122" y="148"/>
                </a:cubicBezTo>
                <a:cubicBezTo>
                  <a:pt x="122" y="148"/>
                  <a:pt x="126" y="149"/>
                  <a:pt x="127" y="146"/>
                </a:cubicBezTo>
                <a:cubicBezTo>
                  <a:pt x="129" y="144"/>
                  <a:pt x="123" y="141"/>
                  <a:pt x="123" y="141"/>
                </a:cubicBezTo>
                <a:cubicBezTo>
                  <a:pt x="128" y="139"/>
                  <a:pt x="128" y="139"/>
                  <a:pt x="128" y="139"/>
                </a:cubicBezTo>
                <a:cubicBezTo>
                  <a:pt x="130" y="136"/>
                  <a:pt x="130" y="136"/>
                  <a:pt x="130" y="136"/>
                </a:cubicBezTo>
                <a:cubicBezTo>
                  <a:pt x="130" y="136"/>
                  <a:pt x="133" y="138"/>
                  <a:pt x="136" y="137"/>
                </a:cubicBezTo>
                <a:cubicBezTo>
                  <a:pt x="141" y="136"/>
                  <a:pt x="141" y="134"/>
                  <a:pt x="141" y="134"/>
                </a:cubicBezTo>
                <a:cubicBezTo>
                  <a:pt x="139" y="132"/>
                  <a:pt x="139" y="132"/>
                  <a:pt x="139" y="132"/>
                </a:cubicBezTo>
                <a:cubicBezTo>
                  <a:pt x="134" y="135"/>
                  <a:pt x="134" y="135"/>
                  <a:pt x="134" y="135"/>
                </a:cubicBezTo>
                <a:cubicBezTo>
                  <a:pt x="134" y="135"/>
                  <a:pt x="133" y="135"/>
                  <a:pt x="133" y="133"/>
                </a:cubicBezTo>
                <a:cubicBezTo>
                  <a:pt x="133" y="130"/>
                  <a:pt x="139" y="126"/>
                  <a:pt x="139" y="126"/>
                </a:cubicBezTo>
                <a:cubicBezTo>
                  <a:pt x="139" y="125"/>
                  <a:pt x="139" y="125"/>
                  <a:pt x="139" y="125"/>
                </a:cubicBezTo>
                <a:cubicBezTo>
                  <a:pt x="141" y="123"/>
                  <a:pt x="141" y="123"/>
                  <a:pt x="141" y="123"/>
                </a:cubicBezTo>
                <a:cubicBezTo>
                  <a:pt x="139" y="118"/>
                  <a:pt x="139" y="118"/>
                  <a:pt x="139" y="118"/>
                </a:cubicBezTo>
                <a:cubicBezTo>
                  <a:pt x="139" y="118"/>
                  <a:pt x="135" y="118"/>
                  <a:pt x="133" y="120"/>
                </a:cubicBezTo>
                <a:cubicBezTo>
                  <a:pt x="131" y="121"/>
                  <a:pt x="129" y="124"/>
                  <a:pt x="129" y="124"/>
                </a:cubicBezTo>
                <a:cubicBezTo>
                  <a:pt x="129" y="124"/>
                  <a:pt x="119" y="124"/>
                  <a:pt x="117" y="126"/>
                </a:cubicBezTo>
                <a:cubicBezTo>
                  <a:pt x="115" y="128"/>
                  <a:pt x="118" y="134"/>
                  <a:pt x="118" y="134"/>
                </a:cubicBezTo>
                <a:cubicBezTo>
                  <a:pt x="112" y="132"/>
                  <a:pt x="112" y="132"/>
                  <a:pt x="112" y="132"/>
                </a:cubicBezTo>
                <a:cubicBezTo>
                  <a:pt x="113" y="129"/>
                  <a:pt x="113" y="129"/>
                  <a:pt x="113" y="129"/>
                </a:cubicBezTo>
                <a:cubicBezTo>
                  <a:pt x="109" y="127"/>
                  <a:pt x="109" y="127"/>
                  <a:pt x="109" y="127"/>
                </a:cubicBezTo>
                <a:cubicBezTo>
                  <a:pt x="109" y="127"/>
                  <a:pt x="106" y="128"/>
                  <a:pt x="104" y="132"/>
                </a:cubicBezTo>
                <a:cubicBezTo>
                  <a:pt x="101" y="136"/>
                  <a:pt x="104" y="142"/>
                  <a:pt x="104" y="142"/>
                </a:cubicBezTo>
                <a:cubicBezTo>
                  <a:pt x="101" y="143"/>
                  <a:pt x="101" y="143"/>
                  <a:pt x="101" y="143"/>
                </a:cubicBezTo>
                <a:cubicBezTo>
                  <a:pt x="101" y="143"/>
                  <a:pt x="105" y="145"/>
                  <a:pt x="107" y="148"/>
                </a:cubicBezTo>
                <a:cubicBezTo>
                  <a:pt x="110" y="149"/>
                  <a:pt x="109" y="150"/>
                  <a:pt x="109" y="150"/>
                </a:cubicBezTo>
                <a:cubicBezTo>
                  <a:pt x="106" y="149"/>
                  <a:pt x="106" y="149"/>
                  <a:pt x="106" y="149"/>
                </a:cubicBezTo>
                <a:cubicBezTo>
                  <a:pt x="105" y="150"/>
                  <a:pt x="105" y="150"/>
                  <a:pt x="105" y="150"/>
                </a:cubicBezTo>
                <a:cubicBezTo>
                  <a:pt x="105" y="153"/>
                  <a:pt x="105" y="153"/>
                  <a:pt x="105" y="153"/>
                </a:cubicBezTo>
                <a:cubicBezTo>
                  <a:pt x="101" y="154"/>
                  <a:pt x="101" y="154"/>
                  <a:pt x="101" y="154"/>
                </a:cubicBezTo>
                <a:cubicBezTo>
                  <a:pt x="99" y="153"/>
                  <a:pt x="99" y="153"/>
                  <a:pt x="99" y="153"/>
                </a:cubicBezTo>
                <a:cubicBezTo>
                  <a:pt x="98" y="153"/>
                  <a:pt x="98" y="153"/>
                  <a:pt x="98" y="153"/>
                </a:cubicBezTo>
                <a:cubicBezTo>
                  <a:pt x="103" y="159"/>
                  <a:pt x="103" y="159"/>
                  <a:pt x="103" y="159"/>
                </a:cubicBezTo>
                <a:lnTo>
                  <a:pt x="111" y="155"/>
                </a:lnTo>
                <a:close/>
                <a:moveTo>
                  <a:pt x="249" y="123"/>
                </a:moveTo>
                <a:cubicBezTo>
                  <a:pt x="249" y="123"/>
                  <a:pt x="251" y="123"/>
                  <a:pt x="248" y="114"/>
                </a:cubicBezTo>
                <a:cubicBezTo>
                  <a:pt x="245" y="106"/>
                  <a:pt x="242" y="113"/>
                  <a:pt x="242" y="113"/>
                </a:cubicBezTo>
                <a:cubicBezTo>
                  <a:pt x="244" y="122"/>
                  <a:pt x="244" y="122"/>
                  <a:pt x="244" y="122"/>
                </a:cubicBezTo>
                <a:lnTo>
                  <a:pt x="249" y="123"/>
                </a:lnTo>
                <a:close/>
                <a:moveTo>
                  <a:pt x="253" y="121"/>
                </a:moveTo>
                <a:cubicBezTo>
                  <a:pt x="256" y="126"/>
                  <a:pt x="256" y="126"/>
                  <a:pt x="256" y="126"/>
                </a:cubicBezTo>
                <a:cubicBezTo>
                  <a:pt x="258" y="120"/>
                  <a:pt x="258" y="120"/>
                  <a:pt x="258" y="120"/>
                </a:cubicBezTo>
                <a:cubicBezTo>
                  <a:pt x="256" y="119"/>
                  <a:pt x="256" y="119"/>
                  <a:pt x="256" y="119"/>
                </a:cubicBezTo>
                <a:cubicBezTo>
                  <a:pt x="256" y="119"/>
                  <a:pt x="253" y="118"/>
                  <a:pt x="253" y="121"/>
                </a:cubicBezTo>
                <a:close/>
                <a:moveTo>
                  <a:pt x="251" y="111"/>
                </a:moveTo>
                <a:cubicBezTo>
                  <a:pt x="257" y="111"/>
                  <a:pt x="257" y="111"/>
                  <a:pt x="257" y="111"/>
                </a:cubicBezTo>
                <a:cubicBezTo>
                  <a:pt x="258" y="114"/>
                  <a:pt x="258" y="114"/>
                  <a:pt x="258" y="114"/>
                </a:cubicBezTo>
                <a:cubicBezTo>
                  <a:pt x="262" y="117"/>
                  <a:pt x="262" y="117"/>
                  <a:pt x="262" y="117"/>
                </a:cubicBezTo>
                <a:cubicBezTo>
                  <a:pt x="264" y="113"/>
                  <a:pt x="264" y="113"/>
                  <a:pt x="264" y="113"/>
                </a:cubicBezTo>
                <a:cubicBezTo>
                  <a:pt x="262" y="111"/>
                  <a:pt x="262" y="111"/>
                  <a:pt x="262" y="111"/>
                </a:cubicBezTo>
                <a:cubicBezTo>
                  <a:pt x="261" y="108"/>
                  <a:pt x="261" y="108"/>
                  <a:pt x="261" y="108"/>
                </a:cubicBezTo>
                <a:cubicBezTo>
                  <a:pt x="256" y="107"/>
                  <a:pt x="256" y="107"/>
                  <a:pt x="256" y="107"/>
                </a:cubicBezTo>
                <a:cubicBezTo>
                  <a:pt x="258" y="104"/>
                  <a:pt x="258" y="104"/>
                  <a:pt x="258" y="104"/>
                </a:cubicBezTo>
                <a:cubicBezTo>
                  <a:pt x="258" y="104"/>
                  <a:pt x="258" y="101"/>
                  <a:pt x="253" y="98"/>
                </a:cubicBezTo>
                <a:cubicBezTo>
                  <a:pt x="249" y="96"/>
                  <a:pt x="249" y="94"/>
                  <a:pt x="247" y="101"/>
                </a:cubicBezTo>
                <a:cubicBezTo>
                  <a:pt x="244" y="106"/>
                  <a:pt x="246" y="108"/>
                  <a:pt x="251" y="111"/>
                </a:cubicBezTo>
                <a:close/>
                <a:moveTo>
                  <a:pt x="260" y="105"/>
                </a:moveTo>
                <a:cubicBezTo>
                  <a:pt x="264" y="108"/>
                  <a:pt x="264" y="108"/>
                  <a:pt x="264" y="108"/>
                </a:cubicBezTo>
                <a:cubicBezTo>
                  <a:pt x="265" y="106"/>
                  <a:pt x="265" y="106"/>
                  <a:pt x="265" y="106"/>
                </a:cubicBezTo>
                <a:cubicBezTo>
                  <a:pt x="261" y="104"/>
                  <a:pt x="261" y="104"/>
                  <a:pt x="261" y="104"/>
                </a:cubicBezTo>
                <a:lnTo>
                  <a:pt x="260" y="105"/>
                </a:lnTo>
                <a:close/>
                <a:moveTo>
                  <a:pt x="275" y="106"/>
                </a:moveTo>
                <a:cubicBezTo>
                  <a:pt x="271" y="101"/>
                  <a:pt x="271" y="101"/>
                  <a:pt x="271" y="101"/>
                </a:cubicBezTo>
                <a:cubicBezTo>
                  <a:pt x="270" y="107"/>
                  <a:pt x="270" y="107"/>
                  <a:pt x="270" y="107"/>
                </a:cubicBezTo>
                <a:lnTo>
                  <a:pt x="275" y="106"/>
                </a:lnTo>
                <a:close/>
                <a:moveTo>
                  <a:pt x="263" y="97"/>
                </a:moveTo>
                <a:cubicBezTo>
                  <a:pt x="259" y="94"/>
                  <a:pt x="259" y="94"/>
                  <a:pt x="259" y="94"/>
                </a:cubicBezTo>
                <a:cubicBezTo>
                  <a:pt x="258" y="98"/>
                  <a:pt x="258" y="98"/>
                  <a:pt x="258" y="98"/>
                </a:cubicBezTo>
                <a:cubicBezTo>
                  <a:pt x="262" y="101"/>
                  <a:pt x="262" y="101"/>
                  <a:pt x="262" y="101"/>
                </a:cubicBezTo>
                <a:lnTo>
                  <a:pt x="263" y="97"/>
                </a:lnTo>
                <a:close/>
                <a:moveTo>
                  <a:pt x="265" y="89"/>
                </a:moveTo>
                <a:cubicBezTo>
                  <a:pt x="268" y="89"/>
                  <a:pt x="268" y="89"/>
                  <a:pt x="268" y="89"/>
                </a:cubicBezTo>
                <a:cubicBezTo>
                  <a:pt x="268" y="85"/>
                  <a:pt x="268" y="85"/>
                  <a:pt x="268" y="85"/>
                </a:cubicBezTo>
                <a:cubicBezTo>
                  <a:pt x="261" y="87"/>
                  <a:pt x="261" y="87"/>
                  <a:pt x="261" y="87"/>
                </a:cubicBezTo>
                <a:cubicBezTo>
                  <a:pt x="266" y="94"/>
                  <a:pt x="266" y="94"/>
                  <a:pt x="266" y="94"/>
                </a:cubicBezTo>
                <a:lnTo>
                  <a:pt x="265" y="89"/>
                </a:lnTo>
                <a:close/>
                <a:moveTo>
                  <a:pt x="282" y="87"/>
                </a:moveTo>
                <a:cubicBezTo>
                  <a:pt x="281" y="89"/>
                  <a:pt x="281" y="89"/>
                  <a:pt x="281" y="89"/>
                </a:cubicBezTo>
                <a:cubicBezTo>
                  <a:pt x="284" y="88"/>
                  <a:pt x="284" y="88"/>
                  <a:pt x="284" y="88"/>
                </a:cubicBezTo>
                <a:lnTo>
                  <a:pt x="282" y="87"/>
                </a:lnTo>
                <a:close/>
                <a:moveTo>
                  <a:pt x="311" y="82"/>
                </a:moveTo>
                <a:cubicBezTo>
                  <a:pt x="310" y="82"/>
                  <a:pt x="310" y="82"/>
                  <a:pt x="310" y="82"/>
                </a:cubicBezTo>
                <a:cubicBezTo>
                  <a:pt x="309" y="86"/>
                  <a:pt x="309" y="86"/>
                  <a:pt x="309" y="86"/>
                </a:cubicBezTo>
                <a:cubicBezTo>
                  <a:pt x="311" y="85"/>
                  <a:pt x="311" y="85"/>
                  <a:pt x="311" y="85"/>
                </a:cubicBezTo>
                <a:lnTo>
                  <a:pt x="311" y="82"/>
                </a:lnTo>
                <a:close/>
                <a:moveTo>
                  <a:pt x="268" y="102"/>
                </a:moveTo>
                <a:cubicBezTo>
                  <a:pt x="269" y="95"/>
                  <a:pt x="269" y="95"/>
                  <a:pt x="269" y="95"/>
                </a:cubicBezTo>
                <a:cubicBezTo>
                  <a:pt x="269" y="94"/>
                  <a:pt x="269" y="94"/>
                  <a:pt x="269" y="94"/>
                </a:cubicBezTo>
                <a:cubicBezTo>
                  <a:pt x="265" y="100"/>
                  <a:pt x="265" y="100"/>
                  <a:pt x="265" y="100"/>
                </a:cubicBezTo>
                <a:lnTo>
                  <a:pt x="268" y="102"/>
                </a:lnTo>
                <a:close/>
                <a:moveTo>
                  <a:pt x="282" y="93"/>
                </a:moveTo>
                <a:cubicBezTo>
                  <a:pt x="276" y="94"/>
                  <a:pt x="276" y="94"/>
                  <a:pt x="276" y="94"/>
                </a:cubicBezTo>
                <a:cubicBezTo>
                  <a:pt x="278" y="93"/>
                  <a:pt x="278" y="93"/>
                  <a:pt x="278" y="93"/>
                </a:cubicBezTo>
                <a:cubicBezTo>
                  <a:pt x="278" y="91"/>
                  <a:pt x="278" y="91"/>
                  <a:pt x="278" y="91"/>
                </a:cubicBezTo>
                <a:cubicBezTo>
                  <a:pt x="269" y="97"/>
                  <a:pt x="269" y="97"/>
                  <a:pt x="269" y="97"/>
                </a:cubicBezTo>
                <a:cubicBezTo>
                  <a:pt x="282" y="95"/>
                  <a:pt x="282" y="95"/>
                  <a:pt x="282" y="95"/>
                </a:cubicBezTo>
                <a:lnTo>
                  <a:pt x="282" y="93"/>
                </a:lnTo>
                <a:close/>
                <a:moveTo>
                  <a:pt x="330" y="34"/>
                </a:moveTo>
                <a:cubicBezTo>
                  <a:pt x="318" y="34"/>
                  <a:pt x="318" y="34"/>
                  <a:pt x="318" y="34"/>
                </a:cubicBezTo>
                <a:cubicBezTo>
                  <a:pt x="320" y="38"/>
                  <a:pt x="320" y="38"/>
                  <a:pt x="320" y="38"/>
                </a:cubicBezTo>
                <a:cubicBezTo>
                  <a:pt x="324" y="39"/>
                  <a:pt x="324" y="39"/>
                  <a:pt x="324" y="39"/>
                </a:cubicBezTo>
                <a:cubicBezTo>
                  <a:pt x="323" y="44"/>
                  <a:pt x="323" y="44"/>
                  <a:pt x="323" y="44"/>
                </a:cubicBezTo>
                <a:cubicBezTo>
                  <a:pt x="331" y="40"/>
                  <a:pt x="331" y="40"/>
                  <a:pt x="331" y="40"/>
                </a:cubicBezTo>
                <a:cubicBezTo>
                  <a:pt x="323" y="61"/>
                  <a:pt x="323" y="61"/>
                  <a:pt x="323" y="61"/>
                </a:cubicBezTo>
                <a:cubicBezTo>
                  <a:pt x="326" y="65"/>
                  <a:pt x="326" y="65"/>
                  <a:pt x="326" y="65"/>
                </a:cubicBezTo>
                <a:cubicBezTo>
                  <a:pt x="333" y="48"/>
                  <a:pt x="333" y="48"/>
                  <a:pt x="333" y="48"/>
                </a:cubicBezTo>
                <a:cubicBezTo>
                  <a:pt x="333" y="48"/>
                  <a:pt x="334" y="53"/>
                  <a:pt x="336" y="49"/>
                </a:cubicBezTo>
                <a:cubicBezTo>
                  <a:pt x="339" y="47"/>
                  <a:pt x="336" y="45"/>
                  <a:pt x="335" y="43"/>
                </a:cubicBezTo>
                <a:cubicBezTo>
                  <a:pt x="334" y="40"/>
                  <a:pt x="336" y="42"/>
                  <a:pt x="338" y="39"/>
                </a:cubicBezTo>
                <a:cubicBezTo>
                  <a:pt x="339" y="37"/>
                  <a:pt x="342" y="28"/>
                  <a:pt x="342" y="28"/>
                </a:cubicBezTo>
                <a:cubicBezTo>
                  <a:pt x="338" y="28"/>
                  <a:pt x="338" y="28"/>
                  <a:pt x="338" y="28"/>
                </a:cubicBezTo>
                <a:cubicBezTo>
                  <a:pt x="339" y="23"/>
                  <a:pt x="339" y="23"/>
                  <a:pt x="339" y="23"/>
                </a:cubicBezTo>
                <a:cubicBezTo>
                  <a:pt x="336" y="23"/>
                  <a:pt x="336" y="23"/>
                  <a:pt x="336" y="23"/>
                </a:cubicBezTo>
                <a:cubicBezTo>
                  <a:pt x="336" y="23"/>
                  <a:pt x="334" y="30"/>
                  <a:pt x="333" y="27"/>
                </a:cubicBezTo>
                <a:cubicBezTo>
                  <a:pt x="332" y="24"/>
                  <a:pt x="336" y="17"/>
                  <a:pt x="335" y="15"/>
                </a:cubicBezTo>
                <a:cubicBezTo>
                  <a:pt x="334" y="13"/>
                  <a:pt x="327" y="19"/>
                  <a:pt x="327" y="19"/>
                </a:cubicBezTo>
                <a:cubicBezTo>
                  <a:pt x="325" y="19"/>
                  <a:pt x="325" y="19"/>
                  <a:pt x="325" y="19"/>
                </a:cubicBezTo>
                <a:cubicBezTo>
                  <a:pt x="325" y="23"/>
                  <a:pt x="325" y="23"/>
                  <a:pt x="325" y="23"/>
                </a:cubicBezTo>
                <a:cubicBezTo>
                  <a:pt x="327" y="24"/>
                  <a:pt x="327" y="24"/>
                  <a:pt x="327" y="24"/>
                </a:cubicBezTo>
                <a:cubicBezTo>
                  <a:pt x="327" y="31"/>
                  <a:pt x="327" y="31"/>
                  <a:pt x="327" y="31"/>
                </a:cubicBezTo>
                <a:cubicBezTo>
                  <a:pt x="327" y="31"/>
                  <a:pt x="336" y="34"/>
                  <a:pt x="330" y="34"/>
                </a:cubicBezTo>
                <a:close/>
                <a:moveTo>
                  <a:pt x="342" y="25"/>
                </a:moveTo>
                <a:cubicBezTo>
                  <a:pt x="345" y="25"/>
                  <a:pt x="344" y="20"/>
                  <a:pt x="345" y="17"/>
                </a:cubicBezTo>
                <a:cubicBezTo>
                  <a:pt x="345" y="14"/>
                  <a:pt x="348" y="11"/>
                  <a:pt x="346" y="10"/>
                </a:cubicBezTo>
                <a:cubicBezTo>
                  <a:pt x="344" y="8"/>
                  <a:pt x="340" y="13"/>
                  <a:pt x="340" y="16"/>
                </a:cubicBezTo>
                <a:cubicBezTo>
                  <a:pt x="340" y="19"/>
                  <a:pt x="339" y="24"/>
                  <a:pt x="342" y="25"/>
                </a:cubicBezTo>
                <a:close/>
                <a:moveTo>
                  <a:pt x="357" y="3"/>
                </a:moveTo>
                <a:cubicBezTo>
                  <a:pt x="357" y="3"/>
                  <a:pt x="354" y="0"/>
                  <a:pt x="351" y="4"/>
                </a:cubicBezTo>
                <a:cubicBezTo>
                  <a:pt x="349" y="8"/>
                  <a:pt x="349" y="12"/>
                  <a:pt x="349" y="12"/>
                </a:cubicBezTo>
                <a:cubicBezTo>
                  <a:pt x="352" y="12"/>
                  <a:pt x="352" y="12"/>
                  <a:pt x="352" y="12"/>
                </a:cubicBezTo>
                <a:lnTo>
                  <a:pt x="357" y="3"/>
                </a:lnTo>
                <a:close/>
                <a:moveTo>
                  <a:pt x="349" y="16"/>
                </a:moveTo>
                <a:cubicBezTo>
                  <a:pt x="348" y="19"/>
                  <a:pt x="348" y="19"/>
                  <a:pt x="348" y="19"/>
                </a:cubicBezTo>
                <a:cubicBezTo>
                  <a:pt x="355" y="19"/>
                  <a:pt x="355" y="19"/>
                  <a:pt x="355" y="19"/>
                </a:cubicBezTo>
                <a:lnTo>
                  <a:pt x="349" y="16"/>
                </a:lnTo>
                <a:close/>
                <a:moveTo>
                  <a:pt x="33" y="379"/>
                </a:moveTo>
                <a:cubicBezTo>
                  <a:pt x="32" y="375"/>
                  <a:pt x="32" y="375"/>
                  <a:pt x="32" y="375"/>
                </a:cubicBezTo>
                <a:cubicBezTo>
                  <a:pt x="32" y="375"/>
                  <a:pt x="35" y="368"/>
                  <a:pt x="40" y="369"/>
                </a:cubicBezTo>
                <a:cubicBezTo>
                  <a:pt x="45" y="370"/>
                  <a:pt x="46" y="378"/>
                  <a:pt x="46" y="378"/>
                </a:cubicBezTo>
                <a:cubicBezTo>
                  <a:pt x="46" y="386"/>
                  <a:pt x="46" y="386"/>
                  <a:pt x="46" y="386"/>
                </a:cubicBezTo>
                <a:cubicBezTo>
                  <a:pt x="51" y="387"/>
                  <a:pt x="51" y="387"/>
                  <a:pt x="51" y="387"/>
                </a:cubicBezTo>
                <a:cubicBezTo>
                  <a:pt x="51" y="387"/>
                  <a:pt x="44" y="396"/>
                  <a:pt x="49" y="396"/>
                </a:cubicBezTo>
                <a:cubicBezTo>
                  <a:pt x="55" y="396"/>
                  <a:pt x="60" y="397"/>
                  <a:pt x="60" y="397"/>
                </a:cubicBezTo>
                <a:cubicBezTo>
                  <a:pt x="62" y="393"/>
                  <a:pt x="62" y="393"/>
                  <a:pt x="62" y="393"/>
                </a:cubicBezTo>
                <a:cubicBezTo>
                  <a:pt x="64" y="397"/>
                  <a:pt x="64" y="397"/>
                  <a:pt x="64" y="397"/>
                </a:cubicBezTo>
                <a:cubicBezTo>
                  <a:pt x="64" y="396"/>
                  <a:pt x="64" y="396"/>
                  <a:pt x="64" y="396"/>
                </a:cubicBezTo>
                <a:cubicBezTo>
                  <a:pt x="65" y="396"/>
                  <a:pt x="70" y="405"/>
                  <a:pt x="74" y="401"/>
                </a:cubicBezTo>
                <a:cubicBezTo>
                  <a:pt x="80" y="396"/>
                  <a:pt x="78" y="392"/>
                  <a:pt x="81" y="390"/>
                </a:cubicBezTo>
                <a:cubicBezTo>
                  <a:pt x="84" y="389"/>
                  <a:pt x="85" y="394"/>
                  <a:pt x="90" y="392"/>
                </a:cubicBezTo>
                <a:cubicBezTo>
                  <a:pt x="95" y="389"/>
                  <a:pt x="93" y="386"/>
                  <a:pt x="93" y="386"/>
                </a:cubicBezTo>
                <a:cubicBezTo>
                  <a:pt x="90" y="384"/>
                  <a:pt x="90" y="384"/>
                  <a:pt x="90" y="384"/>
                </a:cubicBezTo>
                <a:cubicBezTo>
                  <a:pt x="94" y="376"/>
                  <a:pt x="94" y="376"/>
                  <a:pt x="94" y="376"/>
                </a:cubicBezTo>
                <a:cubicBezTo>
                  <a:pt x="93" y="373"/>
                  <a:pt x="93" y="373"/>
                  <a:pt x="93" y="373"/>
                </a:cubicBezTo>
                <a:cubicBezTo>
                  <a:pt x="96" y="371"/>
                  <a:pt x="96" y="371"/>
                  <a:pt x="96" y="371"/>
                </a:cubicBezTo>
                <a:cubicBezTo>
                  <a:pt x="97" y="379"/>
                  <a:pt x="97" y="379"/>
                  <a:pt x="97" y="379"/>
                </a:cubicBezTo>
                <a:cubicBezTo>
                  <a:pt x="95" y="382"/>
                  <a:pt x="95" y="382"/>
                  <a:pt x="95" y="382"/>
                </a:cubicBezTo>
                <a:cubicBezTo>
                  <a:pt x="96" y="386"/>
                  <a:pt x="96" y="386"/>
                  <a:pt x="96" y="386"/>
                </a:cubicBezTo>
                <a:cubicBezTo>
                  <a:pt x="96" y="386"/>
                  <a:pt x="99" y="386"/>
                  <a:pt x="100" y="380"/>
                </a:cubicBezTo>
                <a:cubicBezTo>
                  <a:pt x="100" y="376"/>
                  <a:pt x="104" y="368"/>
                  <a:pt x="99" y="365"/>
                </a:cubicBezTo>
                <a:cubicBezTo>
                  <a:pt x="93" y="363"/>
                  <a:pt x="83" y="368"/>
                  <a:pt x="85" y="364"/>
                </a:cubicBezTo>
                <a:cubicBezTo>
                  <a:pt x="87" y="361"/>
                  <a:pt x="96" y="362"/>
                  <a:pt x="96" y="356"/>
                </a:cubicBezTo>
                <a:cubicBezTo>
                  <a:pt x="96" y="349"/>
                  <a:pt x="94" y="350"/>
                  <a:pt x="94" y="350"/>
                </a:cubicBezTo>
                <a:cubicBezTo>
                  <a:pt x="89" y="340"/>
                  <a:pt x="89" y="340"/>
                  <a:pt x="89" y="340"/>
                </a:cubicBezTo>
                <a:cubicBezTo>
                  <a:pt x="89" y="330"/>
                  <a:pt x="89" y="330"/>
                  <a:pt x="89" y="330"/>
                </a:cubicBezTo>
                <a:cubicBezTo>
                  <a:pt x="89" y="330"/>
                  <a:pt x="90" y="325"/>
                  <a:pt x="82" y="323"/>
                </a:cubicBezTo>
                <a:cubicBezTo>
                  <a:pt x="73" y="321"/>
                  <a:pt x="64" y="324"/>
                  <a:pt x="64" y="324"/>
                </a:cubicBezTo>
                <a:cubicBezTo>
                  <a:pt x="57" y="319"/>
                  <a:pt x="57" y="319"/>
                  <a:pt x="57" y="319"/>
                </a:cubicBezTo>
                <a:cubicBezTo>
                  <a:pt x="51" y="327"/>
                  <a:pt x="51" y="327"/>
                  <a:pt x="51" y="327"/>
                </a:cubicBezTo>
                <a:cubicBezTo>
                  <a:pt x="45" y="326"/>
                  <a:pt x="45" y="326"/>
                  <a:pt x="45" y="326"/>
                </a:cubicBezTo>
                <a:cubicBezTo>
                  <a:pt x="39" y="325"/>
                  <a:pt x="39" y="325"/>
                  <a:pt x="39" y="325"/>
                </a:cubicBezTo>
                <a:cubicBezTo>
                  <a:pt x="36" y="332"/>
                  <a:pt x="36" y="332"/>
                  <a:pt x="36" y="332"/>
                </a:cubicBezTo>
                <a:cubicBezTo>
                  <a:pt x="34" y="332"/>
                  <a:pt x="34" y="332"/>
                  <a:pt x="34" y="332"/>
                </a:cubicBezTo>
                <a:cubicBezTo>
                  <a:pt x="33" y="338"/>
                  <a:pt x="33" y="338"/>
                  <a:pt x="33" y="338"/>
                </a:cubicBezTo>
                <a:cubicBezTo>
                  <a:pt x="27" y="345"/>
                  <a:pt x="27" y="345"/>
                  <a:pt x="27" y="345"/>
                </a:cubicBezTo>
                <a:cubicBezTo>
                  <a:pt x="27" y="345"/>
                  <a:pt x="28" y="343"/>
                  <a:pt x="24" y="343"/>
                </a:cubicBezTo>
                <a:cubicBezTo>
                  <a:pt x="22" y="343"/>
                  <a:pt x="20" y="345"/>
                  <a:pt x="20" y="345"/>
                </a:cubicBezTo>
                <a:cubicBezTo>
                  <a:pt x="20" y="345"/>
                  <a:pt x="19" y="341"/>
                  <a:pt x="17" y="341"/>
                </a:cubicBezTo>
                <a:cubicBezTo>
                  <a:pt x="16" y="341"/>
                  <a:pt x="12" y="342"/>
                  <a:pt x="12" y="345"/>
                </a:cubicBezTo>
                <a:cubicBezTo>
                  <a:pt x="12" y="347"/>
                  <a:pt x="20" y="349"/>
                  <a:pt x="20" y="349"/>
                </a:cubicBezTo>
                <a:cubicBezTo>
                  <a:pt x="17" y="350"/>
                  <a:pt x="17" y="350"/>
                  <a:pt x="17" y="350"/>
                </a:cubicBezTo>
                <a:cubicBezTo>
                  <a:pt x="13" y="353"/>
                  <a:pt x="13" y="353"/>
                  <a:pt x="13" y="353"/>
                </a:cubicBezTo>
                <a:cubicBezTo>
                  <a:pt x="7" y="350"/>
                  <a:pt x="7" y="350"/>
                  <a:pt x="7" y="350"/>
                </a:cubicBezTo>
                <a:cubicBezTo>
                  <a:pt x="5" y="355"/>
                  <a:pt x="5" y="355"/>
                  <a:pt x="5" y="355"/>
                </a:cubicBezTo>
                <a:cubicBezTo>
                  <a:pt x="5" y="355"/>
                  <a:pt x="0" y="353"/>
                  <a:pt x="0" y="356"/>
                </a:cubicBezTo>
                <a:cubicBezTo>
                  <a:pt x="0" y="359"/>
                  <a:pt x="7" y="370"/>
                  <a:pt x="7" y="370"/>
                </a:cubicBezTo>
                <a:cubicBezTo>
                  <a:pt x="6" y="376"/>
                  <a:pt x="6" y="376"/>
                  <a:pt x="6" y="376"/>
                </a:cubicBezTo>
                <a:cubicBezTo>
                  <a:pt x="13" y="377"/>
                  <a:pt x="13" y="377"/>
                  <a:pt x="13" y="377"/>
                </a:cubicBezTo>
                <a:cubicBezTo>
                  <a:pt x="13" y="377"/>
                  <a:pt x="15" y="384"/>
                  <a:pt x="22" y="384"/>
                </a:cubicBezTo>
                <a:cubicBezTo>
                  <a:pt x="30" y="385"/>
                  <a:pt x="33" y="379"/>
                  <a:pt x="33" y="379"/>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p:spPr>
        <p:txBody>
          <a:bodyPr/>
          <a:lstStyle/>
          <a:p>
            <a:endParaRPr lang="en-US" dirty="0"/>
          </a:p>
        </p:txBody>
      </p:sp>
      <p:sp>
        <p:nvSpPr>
          <p:cNvPr id="23" name="Freeform 23"/>
          <p:cNvSpPr>
            <a:spLocks noEditPoints="1"/>
          </p:cNvSpPr>
          <p:nvPr/>
        </p:nvSpPr>
        <p:spPr bwMode="auto">
          <a:xfrm>
            <a:off x="4107746" y="3138654"/>
            <a:ext cx="374778" cy="441259"/>
          </a:xfrm>
          <a:custGeom>
            <a:avLst/>
            <a:gdLst>
              <a:gd name="T0" fmla="*/ 55 w 204"/>
              <a:gd name="T1" fmla="*/ 68 h 232"/>
              <a:gd name="T2" fmla="*/ 52 w 204"/>
              <a:gd name="T3" fmla="*/ 60 h 232"/>
              <a:gd name="T4" fmla="*/ 57 w 204"/>
              <a:gd name="T5" fmla="*/ 74 h 232"/>
              <a:gd name="T6" fmla="*/ 45 w 204"/>
              <a:gd name="T7" fmla="*/ 85 h 232"/>
              <a:gd name="T8" fmla="*/ 56 w 204"/>
              <a:gd name="T9" fmla="*/ 117 h 232"/>
              <a:gd name="T10" fmla="*/ 49 w 204"/>
              <a:gd name="T11" fmla="*/ 119 h 232"/>
              <a:gd name="T12" fmla="*/ 201 w 204"/>
              <a:gd name="T13" fmla="*/ 95 h 232"/>
              <a:gd name="T14" fmla="*/ 183 w 204"/>
              <a:gd name="T15" fmla="*/ 84 h 232"/>
              <a:gd name="T16" fmla="*/ 159 w 204"/>
              <a:gd name="T17" fmla="*/ 82 h 232"/>
              <a:gd name="T18" fmla="*/ 142 w 204"/>
              <a:gd name="T19" fmla="*/ 53 h 232"/>
              <a:gd name="T20" fmla="*/ 149 w 204"/>
              <a:gd name="T21" fmla="*/ 43 h 232"/>
              <a:gd name="T22" fmla="*/ 170 w 204"/>
              <a:gd name="T23" fmla="*/ 36 h 232"/>
              <a:gd name="T24" fmla="*/ 186 w 204"/>
              <a:gd name="T25" fmla="*/ 20 h 232"/>
              <a:gd name="T26" fmla="*/ 184 w 204"/>
              <a:gd name="T27" fmla="*/ 9 h 232"/>
              <a:gd name="T28" fmla="*/ 174 w 204"/>
              <a:gd name="T29" fmla="*/ 22 h 232"/>
              <a:gd name="T30" fmla="*/ 172 w 204"/>
              <a:gd name="T31" fmla="*/ 17 h 232"/>
              <a:gd name="T32" fmla="*/ 168 w 204"/>
              <a:gd name="T33" fmla="*/ 13 h 232"/>
              <a:gd name="T34" fmla="*/ 161 w 204"/>
              <a:gd name="T35" fmla="*/ 13 h 232"/>
              <a:gd name="T36" fmla="*/ 145 w 204"/>
              <a:gd name="T37" fmla="*/ 8 h 232"/>
              <a:gd name="T38" fmla="*/ 131 w 204"/>
              <a:gd name="T39" fmla="*/ 26 h 232"/>
              <a:gd name="T40" fmla="*/ 126 w 204"/>
              <a:gd name="T41" fmla="*/ 44 h 232"/>
              <a:gd name="T42" fmla="*/ 125 w 204"/>
              <a:gd name="T43" fmla="*/ 52 h 232"/>
              <a:gd name="T44" fmla="*/ 103 w 204"/>
              <a:gd name="T45" fmla="*/ 56 h 232"/>
              <a:gd name="T46" fmla="*/ 84 w 204"/>
              <a:gd name="T47" fmla="*/ 51 h 232"/>
              <a:gd name="T48" fmla="*/ 67 w 204"/>
              <a:gd name="T49" fmla="*/ 47 h 232"/>
              <a:gd name="T50" fmla="*/ 63 w 204"/>
              <a:gd name="T51" fmla="*/ 57 h 232"/>
              <a:gd name="T52" fmla="*/ 64 w 204"/>
              <a:gd name="T53" fmla="*/ 70 h 232"/>
              <a:gd name="T54" fmla="*/ 58 w 204"/>
              <a:gd name="T55" fmla="*/ 79 h 232"/>
              <a:gd name="T56" fmla="*/ 44 w 204"/>
              <a:gd name="T57" fmla="*/ 90 h 232"/>
              <a:gd name="T58" fmla="*/ 55 w 204"/>
              <a:gd name="T59" fmla="*/ 104 h 232"/>
              <a:gd name="T60" fmla="*/ 62 w 204"/>
              <a:gd name="T61" fmla="*/ 107 h 232"/>
              <a:gd name="T62" fmla="*/ 84 w 204"/>
              <a:gd name="T63" fmla="*/ 121 h 232"/>
              <a:gd name="T64" fmla="*/ 60 w 204"/>
              <a:gd name="T65" fmla="*/ 135 h 232"/>
              <a:gd name="T66" fmla="*/ 47 w 204"/>
              <a:gd name="T67" fmla="*/ 150 h 232"/>
              <a:gd name="T68" fmla="*/ 71 w 204"/>
              <a:gd name="T69" fmla="*/ 152 h 232"/>
              <a:gd name="T70" fmla="*/ 75 w 204"/>
              <a:gd name="T71" fmla="*/ 159 h 232"/>
              <a:gd name="T72" fmla="*/ 34 w 204"/>
              <a:gd name="T73" fmla="*/ 164 h 232"/>
              <a:gd name="T74" fmla="*/ 21 w 204"/>
              <a:gd name="T75" fmla="*/ 172 h 232"/>
              <a:gd name="T76" fmla="*/ 19 w 204"/>
              <a:gd name="T77" fmla="*/ 181 h 232"/>
              <a:gd name="T78" fmla="*/ 2 w 204"/>
              <a:gd name="T79" fmla="*/ 199 h 232"/>
              <a:gd name="T80" fmla="*/ 14 w 204"/>
              <a:gd name="T81" fmla="*/ 210 h 232"/>
              <a:gd name="T82" fmla="*/ 33 w 204"/>
              <a:gd name="T83" fmla="*/ 211 h 232"/>
              <a:gd name="T84" fmla="*/ 22 w 204"/>
              <a:gd name="T85" fmla="*/ 224 h 232"/>
              <a:gd name="T86" fmla="*/ 35 w 204"/>
              <a:gd name="T87" fmla="*/ 230 h 232"/>
              <a:gd name="T88" fmla="*/ 61 w 204"/>
              <a:gd name="T89" fmla="*/ 230 h 232"/>
              <a:gd name="T90" fmla="*/ 87 w 204"/>
              <a:gd name="T91" fmla="*/ 215 h 232"/>
              <a:gd name="T92" fmla="*/ 112 w 204"/>
              <a:gd name="T93" fmla="*/ 218 h 232"/>
              <a:gd name="T94" fmla="*/ 141 w 204"/>
              <a:gd name="T95" fmla="*/ 204 h 232"/>
              <a:gd name="T96" fmla="*/ 150 w 204"/>
              <a:gd name="T97" fmla="*/ 210 h 232"/>
              <a:gd name="T98" fmla="*/ 164 w 204"/>
              <a:gd name="T99" fmla="*/ 201 h 232"/>
              <a:gd name="T100" fmla="*/ 184 w 204"/>
              <a:gd name="T101" fmla="*/ 177 h 232"/>
              <a:gd name="T102" fmla="*/ 195 w 204"/>
              <a:gd name="T103" fmla="*/ 135 h 232"/>
              <a:gd name="T104" fmla="*/ 204 w 204"/>
              <a:gd name="T105" fmla="*/ 10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 h="232">
                <a:moveTo>
                  <a:pt x="134" y="14"/>
                </a:moveTo>
                <a:cubicBezTo>
                  <a:pt x="131" y="17"/>
                  <a:pt x="131" y="17"/>
                  <a:pt x="131" y="17"/>
                </a:cubicBezTo>
                <a:cubicBezTo>
                  <a:pt x="135" y="19"/>
                  <a:pt x="135" y="19"/>
                  <a:pt x="135" y="19"/>
                </a:cubicBezTo>
                <a:lnTo>
                  <a:pt x="134" y="14"/>
                </a:lnTo>
                <a:close/>
                <a:moveTo>
                  <a:pt x="55" y="68"/>
                </a:moveTo>
                <a:cubicBezTo>
                  <a:pt x="55" y="70"/>
                  <a:pt x="57" y="71"/>
                  <a:pt x="57" y="71"/>
                </a:cubicBezTo>
                <a:cubicBezTo>
                  <a:pt x="60" y="67"/>
                  <a:pt x="60" y="67"/>
                  <a:pt x="60" y="67"/>
                </a:cubicBezTo>
                <a:cubicBezTo>
                  <a:pt x="60" y="60"/>
                  <a:pt x="60" y="60"/>
                  <a:pt x="60" y="60"/>
                </a:cubicBezTo>
                <a:cubicBezTo>
                  <a:pt x="56" y="62"/>
                  <a:pt x="56" y="62"/>
                  <a:pt x="56" y="62"/>
                </a:cubicBezTo>
                <a:cubicBezTo>
                  <a:pt x="52" y="60"/>
                  <a:pt x="52" y="60"/>
                  <a:pt x="52" y="60"/>
                </a:cubicBezTo>
                <a:cubicBezTo>
                  <a:pt x="49" y="61"/>
                  <a:pt x="49" y="61"/>
                  <a:pt x="49" y="61"/>
                </a:cubicBezTo>
                <a:cubicBezTo>
                  <a:pt x="49" y="61"/>
                  <a:pt x="51" y="64"/>
                  <a:pt x="52" y="64"/>
                </a:cubicBezTo>
                <a:cubicBezTo>
                  <a:pt x="53" y="64"/>
                  <a:pt x="55" y="66"/>
                  <a:pt x="55" y="68"/>
                </a:cubicBezTo>
                <a:close/>
                <a:moveTo>
                  <a:pt x="57" y="77"/>
                </a:moveTo>
                <a:cubicBezTo>
                  <a:pt x="57" y="74"/>
                  <a:pt x="57" y="74"/>
                  <a:pt x="57" y="74"/>
                </a:cubicBezTo>
                <a:cubicBezTo>
                  <a:pt x="53" y="76"/>
                  <a:pt x="53" y="76"/>
                  <a:pt x="53" y="76"/>
                </a:cubicBezTo>
                <a:lnTo>
                  <a:pt x="57" y="77"/>
                </a:lnTo>
                <a:close/>
                <a:moveTo>
                  <a:pt x="42" y="84"/>
                </a:moveTo>
                <a:cubicBezTo>
                  <a:pt x="42" y="86"/>
                  <a:pt x="42" y="86"/>
                  <a:pt x="42" y="86"/>
                </a:cubicBezTo>
                <a:cubicBezTo>
                  <a:pt x="45" y="85"/>
                  <a:pt x="45" y="85"/>
                  <a:pt x="45" y="85"/>
                </a:cubicBezTo>
                <a:lnTo>
                  <a:pt x="42" y="84"/>
                </a:lnTo>
                <a:close/>
                <a:moveTo>
                  <a:pt x="56" y="117"/>
                </a:moveTo>
                <a:cubicBezTo>
                  <a:pt x="57" y="112"/>
                  <a:pt x="57" y="112"/>
                  <a:pt x="57" y="112"/>
                </a:cubicBezTo>
                <a:cubicBezTo>
                  <a:pt x="55" y="112"/>
                  <a:pt x="55" y="112"/>
                  <a:pt x="55" y="112"/>
                </a:cubicBezTo>
                <a:lnTo>
                  <a:pt x="56" y="117"/>
                </a:lnTo>
                <a:close/>
                <a:moveTo>
                  <a:pt x="49" y="119"/>
                </a:moveTo>
                <a:cubicBezTo>
                  <a:pt x="55" y="123"/>
                  <a:pt x="55" y="123"/>
                  <a:pt x="55" y="123"/>
                </a:cubicBezTo>
                <a:cubicBezTo>
                  <a:pt x="55" y="122"/>
                  <a:pt x="55" y="122"/>
                  <a:pt x="55" y="122"/>
                </a:cubicBezTo>
                <a:cubicBezTo>
                  <a:pt x="51" y="119"/>
                  <a:pt x="51" y="119"/>
                  <a:pt x="51" y="119"/>
                </a:cubicBezTo>
                <a:lnTo>
                  <a:pt x="49" y="119"/>
                </a:lnTo>
                <a:close/>
                <a:moveTo>
                  <a:pt x="55" y="126"/>
                </a:moveTo>
                <a:cubicBezTo>
                  <a:pt x="58" y="126"/>
                  <a:pt x="58" y="126"/>
                  <a:pt x="58" y="126"/>
                </a:cubicBezTo>
                <a:cubicBezTo>
                  <a:pt x="56" y="124"/>
                  <a:pt x="56" y="124"/>
                  <a:pt x="56" y="124"/>
                </a:cubicBezTo>
                <a:lnTo>
                  <a:pt x="55" y="126"/>
                </a:lnTo>
                <a:close/>
                <a:moveTo>
                  <a:pt x="201" y="95"/>
                </a:moveTo>
                <a:cubicBezTo>
                  <a:pt x="199" y="91"/>
                  <a:pt x="199" y="91"/>
                  <a:pt x="199" y="91"/>
                </a:cubicBezTo>
                <a:cubicBezTo>
                  <a:pt x="197" y="95"/>
                  <a:pt x="197" y="95"/>
                  <a:pt x="197" y="95"/>
                </a:cubicBezTo>
                <a:cubicBezTo>
                  <a:pt x="197" y="95"/>
                  <a:pt x="192" y="94"/>
                  <a:pt x="186" y="94"/>
                </a:cubicBezTo>
                <a:cubicBezTo>
                  <a:pt x="181" y="94"/>
                  <a:pt x="188" y="85"/>
                  <a:pt x="188" y="85"/>
                </a:cubicBezTo>
                <a:cubicBezTo>
                  <a:pt x="183" y="84"/>
                  <a:pt x="183" y="84"/>
                  <a:pt x="183" y="84"/>
                </a:cubicBezTo>
                <a:cubicBezTo>
                  <a:pt x="183" y="76"/>
                  <a:pt x="183" y="76"/>
                  <a:pt x="183" y="76"/>
                </a:cubicBezTo>
                <a:cubicBezTo>
                  <a:pt x="183" y="76"/>
                  <a:pt x="182" y="68"/>
                  <a:pt x="177" y="67"/>
                </a:cubicBezTo>
                <a:cubicBezTo>
                  <a:pt x="172" y="66"/>
                  <a:pt x="169" y="73"/>
                  <a:pt x="169" y="73"/>
                </a:cubicBezTo>
                <a:cubicBezTo>
                  <a:pt x="170" y="77"/>
                  <a:pt x="170" y="77"/>
                  <a:pt x="170" y="77"/>
                </a:cubicBezTo>
                <a:cubicBezTo>
                  <a:pt x="170" y="77"/>
                  <a:pt x="167" y="83"/>
                  <a:pt x="159" y="82"/>
                </a:cubicBezTo>
                <a:cubicBezTo>
                  <a:pt x="152" y="82"/>
                  <a:pt x="150" y="75"/>
                  <a:pt x="150" y="75"/>
                </a:cubicBezTo>
                <a:cubicBezTo>
                  <a:pt x="143" y="74"/>
                  <a:pt x="143" y="74"/>
                  <a:pt x="143" y="74"/>
                </a:cubicBezTo>
                <a:cubicBezTo>
                  <a:pt x="144" y="68"/>
                  <a:pt x="144" y="68"/>
                  <a:pt x="144" y="68"/>
                </a:cubicBezTo>
                <a:cubicBezTo>
                  <a:pt x="144" y="68"/>
                  <a:pt x="137" y="57"/>
                  <a:pt x="137" y="54"/>
                </a:cubicBezTo>
                <a:cubicBezTo>
                  <a:pt x="137" y="51"/>
                  <a:pt x="142" y="53"/>
                  <a:pt x="142" y="53"/>
                </a:cubicBezTo>
                <a:cubicBezTo>
                  <a:pt x="144" y="48"/>
                  <a:pt x="144" y="48"/>
                  <a:pt x="144" y="48"/>
                </a:cubicBezTo>
                <a:cubicBezTo>
                  <a:pt x="150" y="51"/>
                  <a:pt x="150" y="51"/>
                  <a:pt x="150" y="51"/>
                </a:cubicBezTo>
                <a:cubicBezTo>
                  <a:pt x="154" y="48"/>
                  <a:pt x="154" y="48"/>
                  <a:pt x="154" y="48"/>
                </a:cubicBezTo>
                <a:cubicBezTo>
                  <a:pt x="157" y="47"/>
                  <a:pt x="157" y="47"/>
                  <a:pt x="157" y="47"/>
                </a:cubicBezTo>
                <a:cubicBezTo>
                  <a:pt x="157" y="47"/>
                  <a:pt x="149" y="45"/>
                  <a:pt x="149" y="43"/>
                </a:cubicBezTo>
                <a:cubicBezTo>
                  <a:pt x="149" y="40"/>
                  <a:pt x="153" y="39"/>
                  <a:pt x="154" y="39"/>
                </a:cubicBezTo>
                <a:cubicBezTo>
                  <a:pt x="156" y="39"/>
                  <a:pt x="157" y="43"/>
                  <a:pt x="157" y="43"/>
                </a:cubicBezTo>
                <a:cubicBezTo>
                  <a:pt x="157" y="43"/>
                  <a:pt x="159" y="41"/>
                  <a:pt x="161" y="41"/>
                </a:cubicBezTo>
                <a:cubicBezTo>
                  <a:pt x="165" y="41"/>
                  <a:pt x="164" y="43"/>
                  <a:pt x="164" y="43"/>
                </a:cubicBezTo>
                <a:cubicBezTo>
                  <a:pt x="170" y="36"/>
                  <a:pt x="170" y="36"/>
                  <a:pt x="170" y="36"/>
                </a:cubicBezTo>
                <a:cubicBezTo>
                  <a:pt x="171" y="30"/>
                  <a:pt x="171" y="30"/>
                  <a:pt x="171" y="30"/>
                </a:cubicBezTo>
                <a:cubicBezTo>
                  <a:pt x="173" y="30"/>
                  <a:pt x="173" y="30"/>
                  <a:pt x="173" y="30"/>
                </a:cubicBezTo>
                <a:cubicBezTo>
                  <a:pt x="176" y="23"/>
                  <a:pt x="176" y="23"/>
                  <a:pt x="176" y="23"/>
                </a:cubicBezTo>
                <a:cubicBezTo>
                  <a:pt x="182" y="24"/>
                  <a:pt x="182" y="24"/>
                  <a:pt x="182" y="24"/>
                </a:cubicBezTo>
                <a:cubicBezTo>
                  <a:pt x="186" y="20"/>
                  <a:pt x="186" y="20"/>
                  <a:pt x="186" y="20"/>
                </a:cubicBezTo>
                <a:cubicBezTo>
                  <a:pt x="186" y="20"/>
                  <a:pt x="194" y="17"/>
                  <a:pt x="194" y="15"/>
                </a:cubicBezTo>
                <a:cubicBezTo>
                  <a:pt x="195" y="13"/>
                  <a:pt x="189" y="9"/>
                  <a:pt x="189" y="9"/>
                </a:cubicBezTo>
                <a:cubicBezTo>
                  <a:pt x="189" y="6"/>
                  <a:pt x="189" y="6"/>
                  <a:pt x="189" y="6"/>
                </a:cubicBezTo>
                <a:cubicBezTo>
                  <a:pt x="189" y="6"/>
                  <a:pt x="183" y="0"/>
                  <a:pt x="182" y="1"/>
                </a:cubicBezTo>
                <a:cubicBezTo>
                  <a:pt x="181" y="3"/>
                  <a:pt x="185" y="9"/>
                  <a:pt x="184" y="9"/>
                </a:cubicBezTo>
                <a:cubicBezTo>
                  <a:pt x="184" y="10"/>
                  <a:pt x="182" y="7"/>
                  <a:pt x="182" y="7"/>
                </a:cubicBezTo>
                <a:cubicBezTo>
                  <a:pt x="175" y="6"/>
                  <a:pt x="175" y="6"/>
                  <a:pt x="175" y="6"/>
                </a:cubicBezTo>
                <a:cubicBezTo>
                  <a:pt x="173" y="11"/>
                  <a:pt x="173" y="11"/>
                  <a:pt x="173" y="11"/>
                </a:cubicBezTo>
                <a:cubicBezTo>
                  <a:pt x="174" y="13"/>
                  <a:pt x="174" y="13"/>
                  <a:pt x="174" y="13"/>
                </a:cubicBezTo>
                <a:cubicBezTo>
                  <a:pt x="174" y="22"/>
                  <a:pt x="174" y="22"/>
                  <a:pt x="174" y="22"/>
                </a:cubicBezTo>
                <a:cubicBezTo>
                  <a:pt x="166" y="26"/>
                  <a:pt x="166" y="26"/>
                  <a:pt x="166" y="26"/>
                </a:cubicBezTo>
                <a:cubicBezTo>
                  <a:pt x="165" y="26"/>
                  <a:pt x="165" y="26"/>
                  <a:pt x="165" y="26"/>
                </a:cubicBezTo>
                <a:cubicBezTo>
                  <a:pt x="168" y="22"/>
                  <a:pt x="168" y="22"/>
                  <a:pt x="168" y="22"/>
                </a:cubicBezTo>
                <a:cubicBezTo>
                  <a:pt x="167" y="21"/>
                  <a:pt x="167" y="21"/>
                  <a:pt x="167" y="21"/>
                </a:cubicBezTo>
                <a:cubicBezTo>
                  <a:pt x="167" y="21"/>
                  <a:pt x="171" y="21"/>
                  <a:pt x="172" y="17"/>
                </a:cubicBezTo>
                <a:cubicBezTo>
                  <a:pt x="172" y="15"/>
                  <a:pt x="170" y="12"/>
                  <a:pt x="170" y="11"/>
                </a:cubicBezTo>
                <a:cubicBezTo>
                  <a:pt x="170" y="9"/>
                  <a:pt x="171" y="7"/>
                  <a:pt x="171" y="7"/>
                </a:cubicBezTo>
                <a:cubicBezTo>
                  <a:pt x="166" y="7"/>
                  <a:pt x="166" y="7"/>
                  <a:pt x="166" y="7"/>
                </a:cubicBezTo>
                <a:cubicBezTo>
                  <a:pt x="166" y="10"/>
                  <a:pt x="166" y="10"/>
                  <a:pt x="166" y="10"/>
                </a:cubicBezTo>
                <a:cubicBezTo>
                  <a:pt x="166" y="10"/>
                  <a:pt x="169" y="11"/>
                  <a:pt x="168" y="13"/>
                </a:cubicBezTo>
                <a:cubicBezTo>
                  <a:pt x="168" y="15"/>
                  <a:pt x="166" y="16"/>
                  <a:pt x="166" y="16"/>
                </a:cubicBezTo>
                <a:cubicBezTo>
                  <a:pt x="166" y="16"/>
                  <a:pt x="166" y="13"/>
                  <a:pt x="165" y="12"/>
                </a:cubicBezTo>
                <a:cubicBezTo>
                  <a:pt x="164" y="11"/>
                  <a:pt x="164" y="7"/>
                  <a:pt x="164" y="7"/>
                </a:cubicBezTo>
                <a:cubicBezTo>
                  <a:pt x="161" y="7"/>
                  <a:pt x="161" y="7"/>
                  <a:pt x="161" y="7"/>
                </a:cubicBezTo>
                <a:cubicBezTo>
                  <a:pt x="161" y="7"/>
                  <a:pt x="162" y="13"/>
                  <a:pt x="161" y="13"/>
                </a:cubicBezTo>
                <a:cubicBezTo>
                  <a:pt x="160" y="14"/>
                  <a:pt x="159" y="11"/>
                  <a:pt x="159" y="11"/>
                </a:cubicBezTo>
                <a:cubicBezTo>
                  <a:pt x="157" y="9"/>
                  <a:pt x="157" y="9"/>
                  <a:pt x="157" y="9"/>
                </a:cubicBezTo>
                <a:cubicBezTo>
                  <a:pt x="157" y="7"/>
                  <a:pt x="157" y="7"/>
                  <a:pt x="157" y="7"/>
                </a:cubicBezTo>
                <a:cubicBezTo>
                  <a:pt x="151" y="10"/>
                  <a:pt x="151" y="10"/>
                  <a:pt x="151" y="10"/>
                </a:cubicBezTo>
                <a:cubicBezTo>
                  <a:pt x="145" y="8"/>
                  <a:pt x="145" y="8"/>
                  <a:pt x="145" y="8"/>
                </a:cubicBezTo>
                <a:cubicBezTo>
                  <a:pt x="145" y="8"/>
                  <a:pt x="143" y="13"/>
                  <a:pt x="142" y="14"/>
                </a:cubicBezTo>
                <a:cubicBezTo>
                  <a:pt x="140" y="15"/>
                  <a:pt x="138" y="15"/>
                  <a:pt x="138" y="15"/>
                </a:cubicBezTo>
                <a:cubicBezTo>
                  <a:pt x="136" y="21"/>
                  <a:pt x="136" y="21"/>
                  <a:pt x="136" y="21"/>
                </a:cubicBezTo>
                <a:cubicBezTo>
                  <a:pt x="138" y="25"/>
                  <a:pt x="138" y="25"/>
                  <a:pt x="138" y="25"/>
                </a:cubicBezTo>
                <a:cubicBezTo>
                  <a:pt x="131" y="26"/>
                  <a:pt x="131" y="26"/>
                  <a:pt x="131" y="26"/>
                </a:cubicBezTo>
                <a:cubicBezTo>
                  <a:pt x="132" y="29"/>
                  <a:pt x="132" y="29"/>
                  <a:pt x="132" y="29"/>
                </a:cubicBezTo>
                <a:cubicBezTo>
                  <a:pt x="132" y="29"/>
                  <a:pt x="124" y="27"/>
                  <a:pt x="121" y="30"/>
                </a:cubicBezTo>
                <a:cubicBezTo>
                  <a:pt x="118" y="32"/>
                  <a:pt x="118" y="40"/>
                  <a:pt x="124" y="40"/>
                </a:cubicBezTo>
                <a:cubicBezTo>
                  <a:pt x="131" y="40"/>
                  <a:pt x="129" y="42"/>
                  <a:pt x="129" y="42"/>
                </a:cubicBezTo>
                <a:cubicBezTo>
                  <a:pt x="126" y="44"/>
                  <a:pt x="126" y="44"/>
                  <a:pt x="126" y="44"/>
                </a:cubicBezTo>
                <a:cubicBezTo>
                  <a:pt x="129" y="45"/>
                  <a:pt x="129" y="45"/>
                  <a:pt x="129" y="45"/>
                </a:cubicBezTo>
                <a:cubicBezTo>
                  <a:pt x="134" y="42"/>
                  <a:pt x="134" y="42"/>
                  <a:pt x="134" y="42"/>
                </a:cubicBezTo>
                <a:cubicBezTo>
                  <a:pt x="139" y="43"/>
                  <a:pt x="139" y="43"/>
                  <a:pt x="139" y="43"/>
                </a:cubicBezTo>
                <a:cubicBezTo>
                  <a:pt x="132" y="51"/>
                  <a:pt x="132" y="51"/>
                  <a:pt x="132" y="51"/>
                </a:cubicBezTo>
                <a:cubicBezTo>
                  <a:pt x="125" y="52"/>
                  <a:pt x="125" y="52"/>
                  <a:pt x="125" y="52"/>
                </a:cubicBezTo>
                <a:cubicBezTo>
                  <a:pt x="117" y="56"/>
                  <a:pt x="117" y="56"/>
                  <a:pt x="117" y="56"/>
                </a:cubicBezTo>
                <a:cubicBezTo>
                  <a:pt x="117" y="56"/>
                  <a:pt x="119" y="62"/>
                  <a:pt x="118" y="63"/>
                </a:cubicBezTo>
                <a:cubicBezTo>
                  <a:pt x="117" y="64"/>
                  <a:pt x="115" y="66"/>
                  <a:pt x="115" y="66"/>
                </a:cubicBezTo>
                <a:cubicBezTo>
                  <a:pt x="115" y="63"/>
                  <a:pt x="115" y="63"/>
                  <a:pt x="115" y="63"/>
                </a:cubicBezTo>
                <a:cubicBezTo>
                  <a:pt x="115" y="63"/>
                  <a:pt x="105" y="56"/>
                  <a:pt x="103" y="56"/>
                </a:cubicBezTo>
                <a:cubicBezTo>
                  <a:pt x="100" y="56"/>
                  <a:pt x="95" y="61"/>
                  <a:pt x="95" y="61"/>
                </a:cubicBezTo>
                <a:cubicBezTo>
                  <a:pt x="93" y="59"/>
                  <a:pt x="93" y="59"/>
                  <a:pt x="93" y="59"/>
                </a:cubicBezTo>
                <a:cubicBezTo>
                  <a:pt x="93" y="55"/>
                  <a:pt x="93" y="55"/>
                  <a:pt x="93" y="55"/>
                </a:cubicBezTo>
                <a:cubicBezTo>
                  <a:pt x="91" y="52"/>
                  <a:pt x="91" y="52"/>
                  <a:pt x="91" y="52"/>
                </a:cubicBezTo>
                <a:cubicBezTo>
                  <a:pt x="91" y="52"/>
                  <a:pt x="86" y="51"/>
                  <a:pt x="84" y="51"/>
                </a:cubicBezTo>
                <a:cubicBezTo>
                  <a:pt x="80" y="49"/>
                  <a:pt x="75" y="44"/>
                  <a:pt x="73" y="45"/>
                </a:cubicBezTo>
                <a:cubicBezTo>
                  <a:pt x="72" y="45"/>
                  <a:pt x="70" y="46"/>
                  <a:pt x="70" y="46"/>
                </a:cubicBezTo>
                <a:cubicBezTo>
                  <a:pt x="71" y="49"/>
                  <a:pt x="71" y="49"/>
                  <a:pt x="71" y="49"/>
                </a:cubicBezTo>
                <a:cubicBezTo>
                  <a:pt x="67" y="52"/>
                  <a:pt x="67" y="52"/>
                  <a:pt x="67" y="52"/>
                </a:cubicBezTo>
                <a:cubicBezTo>
                  <a:pt x="67" y="47"/>
                  <a:pt x="67" y="47"/>
                  <a:pt x="67" y="47"/>
                </a:cubicBezTo>
                <a:cubicBezTo>
                  <a:pt x="62" y="46"/>
                  <a:pt x="62" y="46"/>
                  <a:pt x="62" y="46"/>
                </a:cubicBezTo>
                <a:cubicBezTo>
                  <a:pt x="57" y="56"/>
                  <a:pt x="57" y="56"/>
                  <a:pt x="57" y="56"/>
                </a:cubicBezTo>
                <a:cubicBezTo>
                  <a:pt x="58" y="56"/>
                  <a:pt x="58" y="56"/>
                  <a:pt x="58" y="56"/>
                </a:cubicBezTo>
                <a:cubicBezTo>
                  <a:pt x="62" y="51"/>
                  <a:pt x="62" y="51"/>
                  <a:pt x="62" y="51"/>
                </a:cubicBezTo>
                <a:cubicBezTo>
                  <a:pt x="63" y="57"/>
                  <a:pt x="63" y="57"/>
                  <a:pt x="63" y="57"/>
                </a:cubicBezTo>
                <a:cubicBezTo>
                  <a:pt x="61" y="57"/>
                  <a:pt x="61" y="57"/>
                  <a:pt x="61" y="57"/>
                </a:cubicBezTo>
                <a:cubicBezTo>
                  <a:pt x="62" y="59"/>
                  <a:pt x="62" y="59"/>
                  <a:pt x="62" y="59"/>
                </a:cubicBezTo>
                <a:cubicBezTo>
                  <a:pt x="67" y="58"/>
                  <a:pt x="67" y="58"/>
                  <a:pt x="67" y="58"/>
                </a:cubicBezTo>
                <a:cubicBezTo>
                  <a:pt x="64" y="63"/>
                  <a:pt x="64" y="63"/>
                  <a:pt x="64" y="63"/>
                </a:cubicBezTo>
                <a:cubicBezTo>
                  <a:pt x="64" y="70"/>
                  <a:pt x="64" y="70"/>
                  <a:pt x="64" y="70"/>
                </a:cubicBezTo>
                <a:cubicBezTo>
                  <a:pt x="62" y="68"/>
                  <a:pt x="62" y="68"/>
                  <a:pt x="62" y="68"/>
                </a:cubicBezTo>
                <a:cubicBezTo>
                  <a:pt x="62" y="68"/>
                  <a:pt x="55" y="73"/>
                  <a:pt x="60" y="73"/>
                </a:cubicBezTo>
                <a:cubicBezTo>
                  <a:pt x="64" y="74"/>
                  <a:pt x="73" y="74"/>
                  <a:pt x="73" y="74"/>
                </a:cubicBezTo>
                <a:cubicBezTo>
                  <a:pt x="70" y="80"/>
                  <a:pt x="70" y="80"/>
                  <a:pt x="70" y="80"/>
                </a:cubicBezTo>
                <a:cubicBezTo>
                  <a:pt x="58" y="79"/>
                  <a:pt x="58" y="79"/>
                  <a:pt x="58" y="79"/>
                </a:cubicBezTo>
                <a:cubicBezTo>
                  <a:pt x="56" y="87"/>
                  <a:pt x="56" y="87"/>
                  <a:pt x="56" y="87"/>
                </a:cubicBezTo>
                <a:cubicBezTo>
                  <a:pt x="62" y="93"/>
                  <a:pt x="62" y="93"/>
                  <a:pt x="62" y="93"/>
                </a:cubicBezTo>
                <a:cubicBezTo>
                  <a:pt x="51" y="88"/>
                  <a:pt x="51" y="88"/>
                  <a:pt x="51" y="88"/>
                </a:cubicBezTo>
                <a:cubicBezTo>
                  <a:pt x="51" y="91"/>
                  <a:pt x="51" y="91"/>
                  <a:pt x="51" y="91"/>
                </a:cubicBezTo>
                <a:cubicBezTo>
                  <a:pt x="44" y="90"/>
                  <a:pt x="44" y="90"/>
                  <a:pt x="44" y="90"/>
                </a:cubicBezTo>
                <a:cubicBezTo>
                  <a:pt x="44" y="90"/>
                  <a:pt x="47" y="93"/>
                  <a:pt x="46" y="95"/>
                </a:cubicBezTo>
                <a:cubicBezTo>
                  <a:pt x="44" y="99"/>
                  <a:pt x="42" y="98"/>
                  <a:pt x="42" y="98"/>
                </a:cubicBezTo>
                <a:cubicBezTo>
                  <a:pt x="49" y="104"/>
                  <a:pt x="49" y="104"/>
                  <a:pt x="49" y="104"/>
                </a:cubicBezTo>
                <a:cubicBezTo>
                  <a:pt x="52" y="102"/>
                  <a:pt x="52" y="102"/>
                  <a:pt x="52" y="102"/>
                </a:cubicBezTo>
                <a:cubicBezTo>
                  <a:pt x="55" y="104"/>
                  <a:pt x="55" y="104"/>
                  <a:pt x="55" y="104"/>
                </a:cubicBezTo>
                <a:cubicBezTo>
                  <a:pt x="49" y="106"/>
                  <a:pt x="49" y="106"/>
                  <a:pt x="49" y="106"/>
                </a:cubicBezTo>
                <a:cubicBezTo>
                  <a:pt x="55" y="110"/>
                  <a:pt x="55" y="110"/>
                  <a:pt x="55" y="110"/>
                </a:cubicBezTo>
                <a:cubicBezTo>
                  <a:pt x="59" y="106"/>
                  <a:pt x="59" y="106"/>
                  <a:pt x="59" y="106"/>
                </a:cubicBezTo>
                <a:cubicBezTo>
                  <a:pt x="60" y="108"/>
                  <a:pt x="60" y="108"/>
                  <a:pt x="60" y="108"/>
                </a:cubicBezTo>
                <a:cubicBezTo>
                  <a:pt x="62" y="107"/>
                  <a:pt x="62" y="107"/>
                  <a:pt x="62" y="107"/>
                </a:cubicBezTo>
                <a:cubicBezTo>
                  <a:pt x="63" y="111"/>
                  <a:pt x="63" y="111"/>
                  <a:pt x="63" y="111"/>
                </a:cubicBezTo>
                <a:cubicBezTo>
                  <a:pt x="59" y="111"/>
                  <a:pt x="59" y="111"/>
                  <a:pt x="59" y="111"/>
                </a:cubicBezTo>
                <a:cubicBezTo>
                  <a:pt x="59" y="116"/>
                  <a:pt x="59" y="116"/>
                  <a:pt x="59" y="116"/>
                </a:cubicBezTo>
                <a:cubicBezTo>
                  <a:pt x="59" y="116"/>
                  <a:pt x="64" y="119"/>
                  <a:pt x="69" y="119"/>
                </a:cubicBezTo>
                <a:cubicBezTo>
                  <a:pt x="74" y="119"/>
                  <a:pt x="84" y="121"/>
                  <a:pt x="84" y="121"/>
                </a:cubicBezTo>
                <a:cubicBezTo>
                  <a:pt x="83" y="127"/>
                  <a:pt x="83" y="127"/>
                  <a:pt x="83" y="127"/>
                </a:cubicBezTo>
                <a:cubicBezTo>
                  <a:pt x="83" y="127"/>
                  <a:pt x="78" y="129"/>
                  <a:pt x="76" y="129"/>
                </a:cubicBezTo>
                <a:cubicBezTo>
                  <a:pt x="74" y="129"/>
                  <a:pt x="70" y="124"/>
                  <a:pt x="70" y="124"/>
                </a:cubicBezTo>
                <a:cubicBezTo>
                  <a:pt x="70" y="124"/>
                  <a:pt x="67" y="129"/>
                  <a:pt x="64" y="131"/>
                </a:cubicBezTo>
                <a:cubicBezTo>
                  <a:pt x="62" y="132"/>
                  <a:pt x="60" y="135"/>
                  <a:pt x="60" y="135"/>
                </a:cubicBezTo>
                <a:cubicBezTo>
                  <a:pt x="64" y="139"/>
                  <a:pt x="64" y="139"/>
                  <a:pt x="64" y="139"/>
                </a:cubicBezTo>
                <a:cubicBezTo>
                  <a:pt x="64" y="139"/>
                  <a:pt x="61" y="140"/>
                  <a:pt x="58" y="142"/>
                </a:cubicBezTo>
                <a:cubicBezTo>
                  <a:pt x="56" y="145"/>
                  <a:pt x="54" y="148"/>
                  <a:pt x="54" y="148"/>
                </a:cubicBezTo>
                <a:cubicBezTo>
                  <a:pt x="50" y="147"/>
                  <a:pt x="50" y="147"/>
                  <a:pt x="50" y="147"/>
                </a:cubicBezTo>
                <a:cubicBezTo>
                  <a:pt x="47" y="150"/>
                  <a:pt x="47" y="150"/>
                  <a:pt x="47" y="150"/>
                </a:cubicBezTo>
                <a:cubicBezTo>
                  <a:pt x="35" y="155"/>
                  <a:pt x="35" y="155"/>
                  <a:pt x="35" y="155"/>
                </a:cubicBezTo>
                <a:cubicBezTo>
                  <a:pt x="47" y="155"/>
                  <a:pt x="47" y="155"/>
                  <a:pt x="47" y="155"/>
                </a:cubicBezTo>
                <a:cubicBezTo>
                  <a:pt x="49" y="153"/>
                  <a:pt x="49" y="153"/>
                  <a:pt x="49" y="153"/>
                </a:cubicBezTo>
                <a:cubicBezTo>
                  <a:pt x="49" y="153"/>
                  <a:pt x="53" y="159"/>
                  <a:pt x="60" y="157"/>
                </a:cubicBezTo>
                <a:cubicBezTo>
                  <a:pt x="67" y="156"/>
                  <a:pt x="71" y="152"/>
                  <a:pt x="71" y="152"/>
                </a:cubicBezTo>
                <a:cubicBezTo>
                  <a:pt x="73" y="151"/>
                  <a:pt x="73" y="151"/>
                  <a:pt x="73" y="151"/>
                </a:cubicBezTo>
                <a:cubicBezTo>
                  <a:pt x="73" y="157"/>
                  <a:pt x="73" y="157"/>
                  <a:pt x="73" y="157"/>
                </a:cubicBezTo>
                <a:cubicBezTo>
                  <a:pt x="79" y="158"/>
                  <a:pt x="79" y="158"/>
                  <a:pt x="79" y="158"/>
                </a:cubicBezTo>
                <a:cubicBezTo>
                  <a:pt x="82" y="161"/>
                  <a:pt x="82" y="161"/>
                  <a:pt x="82" y="161"/>
                </a:cubicBezTo>
                <a:cubicBezTo>
                  <a:pt x="75" y="159"/>
                  <a:pt x="75" y="159"/>
                  <a:pt x="75" y="159"/>
                </a:cubicBezTo>
                <a:cubicBezTo>
                  <a:pt x="67" y="159"/>
                  <a:pt x="67" y="159"/>
                  <a:pt x="67" y="159"/>
                </a:cubicBezTo>
                <a:cubicBezTo>
                  <a:pt x="55" y="161"/>
                  <a:pt x="55" y="161"/>
                  <a:pt x="55" y="161"/>
                </a:cubicBezTo>
                <a:cubicBezTo>
                  <a:pt x="46" y="157"/>
                  <a:pt x="46" y="157"/>
                  <a:pt x="46" y="157"/>
                </a:cubicBezTo>
                <a:cubicBezTo>
                  <a:pt x="39" y="163"/>
                  <a:pt x="39" y="163"/>
                  <a:pt x="39" y="163"/>
                </a:cubicBezTo>
                <a:cubicBezTo>
                  <a:pt x="34" y="164"/>
                  <a:pt x="34" y="164"/>
                  <a:pt x="34" y="164"/>
                </a:cubicBezTo>
                <a:cubicBezTo>
                  <a:pt x="31" y="173"/>
                  <a:pt x="31" y="173"/>
                  <a:pt x="31" y="173"/>
                </a:cubicBezTo>
                <a:cubicBezTo>
                  <a:pt x="35" y="175"/>
                  <a:pt x="35" y="175"/>
                  <a:pt x="35" y="175"/>
                </a:cubicBezTo>
                <a:cubicBezTo>
                  <a:pt x="26" y="173"/>
                  <a:pt x="26" y="173"/>
                  <a:pt x="26" y="173"/>
                </a:cubicBezTo>
                <a:cubicBezTo>
                  <a:pt x="26" y="169"/>
                  <a:pt x="26" y="169"/>
                  <a:pt x="26" y="169"/>
                </a:cubicBezTo>
                <a:cubicBezTo>
                  <a:pt x="21" y="172"/>
                  <a:pt x="21" y="172"/>
                  <a:pt x="21" y="172"/>
                </a:cubicBezTo>
                <a:cubicBezTo>
                  <a:pt x="19" y="171"/>
                  <a:pt x="19" y="171"/>
                  <a:pt x="19" y="171"/>
                </a:cubicBezTo>
                <a:cubicBezTo>
                  <a:pt x="19" y="169"/>
                  <a:pt x="19" y="169"/>
                  <a:pt x="19" y="169"/>
                </a:cubicBezTo>
                <a:cubicBezTo>
                  <a:pt x="19" y="169"/>
                  <a:pt x="14" y="169"/>
                  <a:pt x="9" y="171"/>
                </a:cubicBezTo>
                <a:cubicBezTo>
                  <a:pt x="5" y="173"/>
                  <a:pt x="0" y="175"/>
                  <a:pt x="4" y="178"/>
                </a:cubicBezTo>
                <a:cubicBezTo>
                  <a:pt x="9" y="179"/>
                  <a:pt x="17" y="181"/>
                  <a:pt x="19" y="181"/>
                </a:cubicBezTo>
                <a:cubicBezTo>
                  <a:pt x="21" y="181"/>
                  <a:pt x="30" y="180"/>
                  <a:pt x="29" y="182"/>
                </a:cubicBezTo>
                <a:cubicBezTo>
                  <a:pt x="28" y="184"/>
                  <a:pt x="22" y="188"/>
                  <a:pt x="16" y="188"/>
                </a:cubicBezTo>
                <a:cubicBezTo>
                  <a:pt x="10" y="188"/>
                  <a:pt x="10" y="190"/>
                  <a:pt x="9" y="192"/>
                </a:cubicBezTo>
                <a:cubicBezTo>
                  <a:pt x="7" y="193"/>
                  <a:pt x="2" y="193"/>
                  <a:pt x="2" y="193"/>
                </a:cubicBezTo>
                <a:cubicBezTo>
                  <a:pt x="2" y="199"/>
                  <a:pt x="2" y="199"/>
                  <a:pt x="2" y="199"/>
                </a:cubicBezTo>
                <a:cubicBezTo>
                  <a:pt x="2" y="199"/>
                  <a:pt x="8" y="196"/>
                  <a:pt x="8" y="198"/>
                </a:cubicBezTo>
                <a:cubicBezTo>
                  <a:pt x="8" y="200"/>
                  <a:pt x="10" y="204"/>
                  <a:pt x="10" y="204"/>
                </a:cubicBezTo>
                <a:cubicBezTo>
                  <a:pt x="30" y="202"/>
                  <a:pt x="30" y="202"/>
                  <a:pt x="30" y="202"/>
                </a:cubicBezTo>
                <a:cubicBezTo>
                  <a:pt x="16" y="206"/>
                  <a:pt x="16" y="206"/>
                  <a:pt x="16" y="206"/>
                </a:cubicBezTo>
                <a:cubicBezTo>
                  <a:pt x="14" y="210"/>
                  <a:pt x="14" y="210"/>
                  <a:pt x="14" y="210"/>
                </a:cubicBezTo>
                <a:cubicBezTo>
                  <a:pt x="9" y="210"/>
                  <a:pt x="9" y="210"/>
                  <a:pt x="9" y="210"/>
                </a:cubicBezTo>
                <a:cubicBezTo>
                  <a:pt x="7" y="214"/>
                  <a:pt x="7" y="214"/>
                  <a:pt x="7" y="214"/>
                </a:cubicBezTo>
                <a:cubicBezTo>
                  <a:pt x="22" y="212"/>
                  <a:pt x="22" y="212"/>
                  <a:pt x="22" y="212"/>
                </a:cubicBezTo>
                <a:cubicBezTo>
                  <a:pt x="26" y="213"/>
                  <a:pt x="26" y="213"/>
                  <a:pt x="26" y="213"/>
                </a:cubicBezTo>
                <a:cubicBezTo>
                  <a:pt x="33" y="211"/>
                  <a:pt x="33" y="211"/>
                  <a:pt x="33" y="211"/>
                </a:cubicBezTo>
                <a:cubicBezTo>
                  <a:pt x="35" y="214"/>
                  <a:pt x="35" y="214"/>
                  <a:pt x="35" y="214"/>
                </a:cubicBezTo>
                <a:cubicBezTo>
                  <a:pt x="35" y="214"/>
                  <a:pt x="29" y="215"/>
                  <a:pt x="26" y="216"/>
                </a:cubicBezTo>
                <a:cubicBezTo>
                  <a:pt x="23" y="216"/>
                  <a:pt x="18" y="220"/>
                  <a:pt x="18" y="220"/>
                </a:cubicBezTo>
                <a:cubicBezTo>
                  <a:pt x="28" y="219"/>
                  <a:pt x="28" y="219"/>
                  <a:pt x="28" y="219"/>
                </a:cubicBezTo>
                <a:cubicBezTo>
                  <a:pt x="28" y="219"/>
                  <a:pt x="23" y="224"/>
                  <a:pt x="22" y="224"/>
                </a:cubicBezTo>
                <a:cubicBezTo>
                  <a:pt x="20" y="224"/>
                  <a:pt x="16" y="225"/>
                  <a:pt x="16" y="225"/>
                </a:cubicBezTo>
                <a:cubicBezTo>
                  <a:pt x="18" y="226"/>
                  <a:pt x="18" y="226"/>
                  <a:pt x="18" y="226"/>
                </a:cubicBezTo>
                <a:cubicBezTo>
                  <a:pt x="34" y="225"/>
                  <a:pt x="34" y="225"/>
                  <a:pt x="34" y="225"/>
                </a:cubicBezTo>
                <a:cubicBezTo>
                  <a:pt x="37" y="226"/>
                  <a:pt x="37" y="226"/>
                  <a:pt x="37" y="226"/>
                </a:cubicBezTo>
                <a:cubicBezTo>
                  <a:pt x="35" y="230"/>
                  <a:pt x="35" y="230"/>
                  <a:pt x="35" y="230"/>
                </a:cubicBezTo>
                <a:cubicBezTo>
                  <a:pt x="35" y="230"/>
                  <a:pt x="40" y="232"/>
                  <a:pt x="42" y="231"/>
                </a:cubicBezTo>
                <a:cubicBezTo>
                  <a:pt x="44" y="229"/>
                  <a:pt x="46" y="228"/>
                  <a:pt x="46" y="228"/>
                </a:cubicBezTo>
                <a:cubicBezTo>
                  <a:pt x="53" y="231"/>
                  <a:pt x="53" y="231"/>
                  <a:pt x="53" y="231"/>
                </a:cubicBezTo>
                <a:cubicBezTo>
                  <a:pt x="57" y="228"/>
                  <a:pt x="57" y="228"/>
                  <a:pt x="57" y="228"/>
                </a:cubicBezTo>
                <a:cubicBezTo>
                  <a:pt x="61" y="230"/>
                  <a:pt x="61" y="230"/>
                  <a:pt x="61" y="230"/>
                </a:cubicBezTo>
                <a:cubicBezTo>
                  <a:pt x="66" y="227"/>
                  <a:pt x="66" y="227"/>
                  <a:pt x="66" y="227"/>
                </a:cubicBezTo>
                <a:cubicBezTo>
                  <a:pt x="69" y="228"/>
                  <a:pt x="69" y="228"/>
                  <a:pt x="69" y="228"/>
                </a:cubicBezTo>
                <a:cubicBezTo>
                  <a:pt x="69" y="228"/>
                  <a:pt x="83" y="228"/>
                  <a:pt x="82" y="222"/>
                </a:cubicBezTo>
                <a:cubicBezTo>
                  <a:pt x="82" y="213"/>
                  <a:pt x="82" y="213"/>
                  <a:pt x="82" y="213"/>
                </a:cubicBezTo>
                <a:cubicBezTo>
                  <a:pt x="82" y="213"/>
                  <a:pt x="85" y="212"/>
                  <a:pt x="87" y="215"/>
                </a:cubicBezTo>
                <a:cubicBezTo>
                  <a:pt x="90" y="219"/>
                  <a:pt x="85" y="218"/>
                  <a:pt x="85" y="220"/>
                </a:cubicBezTo>
                <a:cubicBezTo>
                  <a:pt x="85" y="222"/>
                  <a:pt x="87" y="224"/>
                  <a:pt x="91" y="222"/>
                </a:cubicBezTo>
                <a:cubicBezTo>
                  <a:pt x="96" y="222"/>
                  <a:pt x="103" y="218"/>
                  <a:pt x="103" y="218"/>
                </a:cubicBezTo>
                <a:cubicBezTo>
                  <a:pt x="103" y="214"/>
                  <a:pt x="103" y="214"/>
                  <a:pt x="103" y="214"/>
                </a:cubicBezTo>
                <a:cubicBezTo>
                  <a:pt x="103" y="214"/>
                  <a:pt x="109" y="220"/>
                  <a:pt x="112" y="218"/>
                </a:cubicBezTo>
                <a:cubicBezTo>
                  <a:pt x="117" y="216"/>
                  <a:pt x="116" y="210"/>
                  <a:pt x="116" y="210"/>
                </a:cubicBezTo>
                <a:cubicBezTo>
                  <a:pt x="119" y="211"/>
                  <a:pt x="119" y="211"/>
                  <a:pt x="119" y="211"/>
                </a:cubicBezTo>
                <a:cubicBezTo>
                  <a:pt x="125" y="208"/>
                  <a:pt x="125" y="208"/>
                  <a:pt x="125" y="208"/>
                </a:cubicBezTo>
                <a:cubicBezTo>
                  <a:pt x="139" y="212"/>
                  <a:pt x="139" y="212"/>
                  <a:pt x="139" y="212"/>
                </a:cubicBezTo>
                <a:cubicBezTo>
                  <a:pt x="141" y="204"/>
                  <a:pt x="141" y="204"/>
                  <a:pt x="141" y="204"/>
                </a:cubicBezTo>
                <a:cubicBezTo>
                  <a:pt x="144" y="206"/>
                  <a:pt x="144" y="206"/>
                  <a:pt x="144" y="206"/>
                </a:cubicBezTo>
                <a:cubicBezTo>
                  <a:pt x="143" y="213"/>
                  <a:pt x="143" y="213"/>
                  <a:pt x="143" y="213"/>
                </a:cubicBezTo>
                <a:cubicBezTo>
                  <a:pt x="148" y="212"/>
                  <a:pt x="148" y="212"/>
                  <a:pt x="148" y="212"/>
                </a:cubicBezTo>
                <a:cubicBezTo>
                  <a:pt x="150" y="206"/>
                  <a:pt x="150" y="206"/>
                  <a:pt x="150" y="206"/>
                </a:cubicBezTo>
                <a:cubicBezTo>
                  <a:pt x="150" y="210"/>
                  <a:pt x="150" y="210"/>
                  <a:pt x="150" y="210"/>
                </a:cubicBezTo>
                <a:cubicBezTo>
                  <a:pt x="150" y="210"/>
                  <a:pt x="153" y="214"/>
                  <a:pt x="157" y="214"/>
                </a:cubicBezTo>
                <a:cubicBezTo>
                  <a:pt x="161" y="214"/>
                  <a:pt x="169" y="213"/>
                  <a:pt x="169" y="213"/>
                </a:cubicBezTo>
                <a:cubicBezTo>
                  <a:pt x="168" y="208"/>
                  <a:pt x="168" y="208"/>
                  <a:pt x="168" y="208"/>
                </a:cubicBezTo>
                <a:cubicBezTo>
                  <a:pt x="162" y="202"/>
                  <a:pt x="162" y="202"/>
                  <a:pt x="162" y="202"/>
                </a:cubicBezTo>
                <a:cubicBezTo>
                  <a:pt x="164" y="201"/>
                  <a:pt x="164" y="201"/>
                  <a:pt x="164" y="201"/>
                </a:cubicBezTo>
                <a:cubicBezTo>
                  <a:pt x="169" y="203"/>
                  <a:pt x="169" y="203"/>
                  <a:pt x="169" y="203"/>
                </a:cubicBezTo>
                <a:cubicBezTo>
                  <a:pt x="169" y="201"/>
                  <a:pt x="169" y="201"/>
                  <a:pt x="169" y="201"/>
                </a:cubicBezTo>
                <a:cubicBezTo>
                  <a:pt x="178" y="193"/>
                  <a:pt x="178" y="193"/>
                  <a:pt x="178" y="193"/>
                </a:cubicBezTo>
                <a:cubicBezTo>
                  <a:pt x="178" y="187"/>
                  <a:pt x="178" y="187"/>
                  <a:pt x="178" y="187"/>
                </a:cubicBezTo>
                <a:cubicBezTo>
                  <a:pt x="178" y="187"/>
                  <a:pt x="182" y="178"/>
                  <a:pt x="184" y="177"/>
                </a:cubicBezTo>
                <a:cubicBezTo>
                  <a:pt x="187" y="175"/>
                  <a:pt x="192" y="170"/>
                  <a:pt x="193" y="161"/>
                </a:cubicBezTo>
                <a:cubicBezTo>
                  <a:pt x="193" y="149"/>
                  <a:pt x="193" y="149"/>
                  <a:pt x="193" y="149"/>
                </a:cubicBezTo>
                <a:cubicBezTo>
                  <a:pt x="193" y="149"/>
                  <a:pt x="186" y="145"/>
                  <a:pt x="188" y="142"/>
                </a:cubicBezTo>
                <a:cubicBezTo>
                  <a:pt x="191" y="140"/>
                  <a:pt x="194" y="141"/>
                  <a:pt x="194" y="141"/>
                </a:cubicBezTo>
                <a:cubicBezTo>
                  <a:pt x="194" y="141"/>
                  <a:pt x="194" y="137"/>
                  <a:pt x="195" y="135"/>
                </a:cubicBezTo>
                <a:cubicBezTo>
                  <a:pt x="197" y="134"/>
                  <a:pt x="200" y="132"/>
                  <a:pt x="199" y="130"/>
                </a:cubicBezTo>
                <a:cubicBezTo>
                  <a:pt x="197" y="127"/>
                  <a:pt x="194" y="119"/>
                  <a:pt x="194" y="119"/>
                </a:cubicBezTo>
                <a:cubicBezTo>
                  <a:pt x="194" y="119"/>
                  <a:pt x="197" y="117"/>
                  <a:pt x="197" y="112"/>
                </a:cubicBezTo>
                <a:cubicBezTo>
                  <a:pt x="197" y="107"/>
                  <a:pt x="190" y="104"/>
                  <a:pt x="193" y="102"/>
                </a:cubicBezTo>
                <a:cubicBezTo>
                  <a:pt x="197" y="99"/>
                  <a:pt x="203" y="103"/>
                  <a:pt x="204" y="102"/>
                </a:cubicBezTo>
                <a:cubicBezTo>
                  <a:pt x="204" y="101"/>
                  <a:pt x="201" y="95"/>
                  <a:pt x="201" y="95"/>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p:spPr>
        <p:txBody>
          <a:bodyPr/>
          <a:lstStyle/>
          <a:p>
            <a:pPr>
              <a:spcBef>
                <a:spcPct val="20000"/>
              </a:spcBef>
            </a:pPr>
            <a:endParaRPr lang="en-US" dirty="0"/>
          </a:p>
        </p:txBody>
      </p:sp>
      <p:sp>
        <p:nvSpPr>
          <p:cNvPr id="24" name="Freeform 24"/>
          <p:cNvSpPr>
            <a:spLocks noEditPoints="1"/>
          </p:cNvSpPr>
          <p:nvPr/>
        </p:nvSpPr>
        <p:spPr bwMode="auto">
          <a:xfrm>
            <a:off x="4419605" y="3796995"/>
            <a:ext cx="1150324" cy="1240065"/>
          </a:xfrm>
          <a:custGeom>
            <a:avLst/>
            <a:gdLst>
              <a:gd name="T0" fmla="*/ 540 w 626"/>
              <a:gd name="T1" fmla="*/ 142 h 652"/>
              <a:gd name="T2" fmla="*/ 511 w 626"/>
              <a:gd name="T3" fmla="*/ 136 h 652"/>
              <a:gd name="T4" fmla="*/ 481 w 626"/>
              <a:gd name="T5" fmla="*/ 122 h 652"/>
              <a:gd name="T6" fmla="*/ 450 w 626"/>
              <a:gd name="T7" fmla="*/ 105 h 652"/>
              <a:gd name="T8" fmla="*/ 432 w 626"/>
              <a:gd name="T9" fmla="*/ 71 h 652"/>
              <a:gd name="T10" fmla="*/ 405 w 626"/>
              <a:gd name="T11" fmla="*/ 74 h 652"/>
              <a:gd name="T12" fmla="*/ 378 w 626"/>
              <a:gd name="T13" fmla="*/ 42 h 652"/>
              <a:gd name="T14" fmla="*/ 355 w 626"/>
              <a:gd name="T15" fmla="*/ 28 h 652"/>
              <a:gd name="T16" fmla="*/ 345 w 626"/>
              <a:gd name="T17" fmla="*/ 8 h 652"/>
              <a:gd name="T18" fmla="*/ 295 w 626"/>
              <a:gd name="T19" fmla="*/ 48 h 652"/>
              <a:gd name="T20" fmla="*/ 236 w 626"/>
              <a:gd name="T21" fmla="*/ 78 h 652"/>
              <a:gd name="T22" fmla="*/ 211 w 626"/>
              <a:gd name="T23" fmla="*/ 105 h 652"/>
              <a:gd name="T24" fmla="*/ 167 w 626"/>
              <a:gd name="T25" fmla="*/ 79 h 652"/>
              <a:gd name="T26" fmla="*/ 144 w 626"/>
              <a:gd name="T27" fmla="*/ 74 h 652"/>
              <a:gd name="T28" fmla="*/ 149 w 626"/>
              <a:gd name="T29" fmla="*/ 114 h 652"/>
              <a:gd name="T30" fmla="*/ 130 w 626"/>
              <a:gd name="T31" fmla="*/ 130 h 652"/>
              <a:gd name="T32" fmla="*/ 112 w 626"/>
              <a:gd name="T33" fmla="*/ 127 h 652"/>
              <a:gd name="T34" fmla="*/ 50 w 626"/>
              <a:gd name="T35" fmla="*/ 114 h 652"/>
              <a:gd name="T36" fmla="*/ 4 w 626"/>
              <a:gd name="T37" fmla="*/ 130 h 652"/>
              <a:gd name="T38" fmla="*/ 8 w 626"/>
              <a:gd name="T39" fmla="*/ 138 h 652"/>
              <a:gd name="T40" fmla="*/ 1 w 626"/>
              <a:gd name="T41" fmla="*/ 153 h 652"/>
              <a:gd name="T42" fmla="*/ 35 w 626"/>
              <a:gd name="T43" fmla="*/ 169 h 652"/>
              <a:gd name="T44" fmla="*/ 66 w 626"/>
              <a:gd name="T45" fmla="*/ 181 h 652"/>
              <a:gd name="T46" fmla="*/ 73 w 626"/>
              <a:gd name="T47" fmla="*/ 194 h 652"/>
              <a:gd name="T48" fmla="*/ 97 w 626"/>
              <a:gd name="T49" fmla="*/ 220 h 652"/>
              <a:gd name="T50" fmla="*/ 97 w 626"/>
              <a:gd name="T51" fmla="*/ 226 h 652"/>
              <a:gd name="T52" fmla="*/ 109 w 626"/>
              <a:gd name="T53" fmla="*/ 273 h 652"/>
              <a:gd name="T54" fmla="*/ 138 w 626"/>
              <a:gd name="T55" fmla="*/ 306 h 652"/>
              <a:gd name="T56" fmla="*/ 151 w 626"/>
              <a:gd name="T57" fmla="*/ 375 h 652"/>
              <a:gd name="T58" fmla="*/ 129 w 626"/>
              <a:gd name="T59" fmla="*/ 338 h 652"/>
              <a:gd name="T60" fmla="*/ 113 w 626"/>
              <a:gd name="T61" fmla="*/ 406 h 652"/>
              <a:gd name="T62" fmla="*/ 83 w 626"/>
              <a:gd name="T63" fmla="*/ 479 h 652"/>
              <a:gd name="T64" fmla="*/ 94 w 626"/>
              <a:gd name="T65" fmla="*/ 501 h 652"/>
              <a:gd name="T66" fmla="*/ 125 w 626"/>
              <a:gd name="T67" fmla="*/ 515 h 652"/>
              <a:gd name="T68" fmla="*/ 167 w 626"/>
              <a:gd name="T69" fmla="*/ 530 h 652"/>
              <a:gd name="T70" fmla="*/ 207 w 626"/>
              <a:gd name="T71" fmla="*/ 532 h 652"/>
              <a:gd name="T72" fmla="*/ 237 w 626"/>
              <a:gd name="T73" fmla="*/ 545 h 652"/>
              <a:gd name="T74" fmla="*/ 254 w 626"/>
              <a:gd name="T75" fmla="*/ 567 h 652"/>
              <a:gd name="T76" fmla="*/ 309 w 626"/>
              <a:gd name="T77" fmla="*/ 567 h 652"/>
              <a:gd name="T78" fmla="*/ 307 w 626"/>
              <a:gd name="T79" fmla="*/ 530 h 652"/>
              <a:gd name="T80" fmla="*/ 332 w 626"/>
              <a:gd name="T81" fmla="*/ 506 h 652"/>
              <a:gd name="T82" fmla="*/ 355 w 626"/>
              <a:gd name="T83" fmla="*/ 498 h 652"/>
              <a:gd name="T84" fmla="*/ 406 w 626"/>
              <a:gd name="T85" fmla="*/ 517 h 652"/>
              <a:gd name="T86" fmla="*/ 448 w 626"/>
              <a:gd name="T87" fmla="*/ 534 h 652"/>
              <a:gd name="T88" fmla="*/ 469 w 626"/>
              <a:gd name="T89" fmla="*/ 533 h 652"/>
              <a:gd name="T90" fmla="*/ 497 w 626"/>
              <a:gd name="T91" fmla="*/ 509 h 652"/>
              <a:gd name="T92" fmla="*/ 528 w 626"/>
              <a:gd name="T93" fmla="*/ 496 h 652"/>
              <a:gd name="T94" fmla="*/ 502 w 626"/>
              <a:gd name="T95" fmla="*/ 437 h 652"/>
              <a:gd name="T96" fmla="*/ 494 w 626"/>
              <a:gd name="T97" fmla="*/ 403 h 652"/>
              <a:gd name="T98" fmla="*/ 499 w 626"/>
              <a:gd name="T99" fmla="*/ 362 h 652"/>
              <a:gd name="T100" fmla="*/ 502 w 626"/>
              <a:gd name="T101" fmla="*/ 325 h 652"/>
              <a:gd name="T102" fmla="*/ 464 w 626"/>
              <a:gd name="T103" fmla="*/ 336 h 652"/>
              <a:gd name="T104" fmla="*/ 488 w 626"/>
              <a:gd name="T105" fmla="*/ 284 h 652"/>
              <a:gd name="T106" fmla="*/ 536 w 626"/>
              <a:gd name="T107" fmla="*/ 252 h 652"/>
              <a:gd name="T108" fmla="*/ 557 w 626"/>
              <a:gd name="T109" fmla="*/ 179 h 652"/>
              <a:gd name="T110" fmla="*/ 619 w 626"/>
              <a:gd name="T111" fmla="*/ 558 h 652"/>
              <a:gd name="T112" fmla="*/ 583 w 626"/>
              <a:gd name="T113" fmla="*/ 572 h 652"/>
              <a:gd name="T114" fmla="*/ 573 w 626"/>
              <a:gd name="T115" fmla="*/ 596 h 652"/>
              <a:gd name="T116" fmla="*/ 577 w 626"/>
              <a:gd name="T117" fmla="*/ 627 h 652"/>
              <a:gd name="T118" fmla="*/ 597 w 626"/>
              <a:gd name="T119" fmla="*/ 646 h 652"/>
              <a:gd name="T120" fmla="*/ 621 w 626"/>
              <a:gd name="T121" fmla="*/ 571 h 652"/>
              <a:gd name="T122" fmla="*/ 126 w 626"/>
              <a:gd name="T123" fmla="*/ 100 h 652"/>
              <a:gd name="T124" fmla="*/ 113 w 626"/>
              <a:gd name="T125" fmla="*/ 7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6" h="652">
                <a:moveTo>
                  <a:pt x="575" y="156"/>
                </a:moveTo>
                <a:cubicBezTo>
                  <a:pt x="572" y="155"/>
                  <a:pt x="563" y="148"/>
                  <a:pt x="560" y="151"/>
                </a:cubicBezTo>
                <a:cubicBezTo>
                  <a:pt x="559" y="153"/>
                  <a:pt x="549" y="148"/>
                  <a:pt x="547" y="147"/>
                </a:cubicBezTo>
                <a:cubicBezTo>
                  <a:pt x="546" y="147"/>
                  <a:pt x="542" y="142"/>
                  <a:pt x="544" y="142"/>
                </a:cubicBezTo>
                <a:cubicBezTo>
                  <a:pt x="543" y="142"/>
                  <a:pt x="542" y="141"/>
                  <a:pt x="541" y="141"/>
                </a:cubicBezTo>
                <a:cubicBezTo>
                  <a:pt x="538" y="141"/>
                  <a:pt x="540" y="142"/>
                  <a:pt x="540" y="142"/>
                </a:cubicBezTo>
                <a:cubicBezTo>
                  <a:pt x="537" y="143"/>
                  <a:pt x="537" y="144"/>
                  <a:pt x="536" y="144"/>
                </a:cubicBezTo>
                <a:cubicBezTo>
                  <a:pt x="534" y="144"/>
                  <a:pt x="528" y="141"/>
                  <a:pt x="528" y="141"/>
                </a:cubicBezTo>
                <a:cubicBezTo>
                  <a:pt x="526" y="141"/>
                  <a:pt x="525" y="147"/>
                  <a:pt x="524" y="140"/>
                </a:cubicBezTo>
                <a:cubicBezTo>
                  <a:pt x="524" y="138"/>
                  <a:pt x="519" y="137"/>
                  <a:pt x="516" y="137"/>
                </a:cubicBezTo>
                <a:cubicBezTo>
                  <a:pt x="518" y="140"/>
                  <a:pt x="516" y="140"/>
                  <a:pt x="513" y="140"/>
                </a:cubicBezTo>
                <a:cubicBezTo>
                  <a:pt x="510" y="139"/>
                  <a:pt x="512" y="138"/>
                  <a:pt x="511" y="136"/>
                </a:cubicBezTo>
                <a:cubicBezTo>
                  <a:pt x="511" y="137"/>
                  <a:pt x="505" y="126"/>
                  <a:pt x="504" y="127"/>
                </a:cubicBezTo>
                <a:cubicBezTo>
                  <a:pt x="506" y="126"/>
                  <a:pt x="506" y="123"/>
                  <a:pt x="505" y="122"/>
                </a:cubicBezTo>
                <a:cubicBezTo>
                  <a:pt x="503" y="120"/>
                  <a:pt x="500" y="120"/>
                  <a:pt x="498" y="119"/>
                </a:cubicBezTo>
                <a:cubicBezTo>
                  <a:pt x="496" y="120"/>
                  <a:pt x="495" y="120"/>
                  <a:pt x="494" y="120"/>
                </a:cubicBezTo>
                <a:cubicBezTo>
                  <a:pt x="492" y="120"/>
                  <a:pt x="492" y="118"/>
                  <a:pt x="489" y="118"/>
                </a:cubicBezTo>
                <a:cubicBezTo>
                  <a:pt x="486" y="117"/>
                  <a:pt x="488" y="122"/>
                  <a:pt x="481" y="122"/>
                </a:cubicBezTo>
                <a:cubicBezTo>
                  <a:pt x="476" y="123"/>
                  <a:pt x="476" y="117"/>
                  <a:pt x="476" y="117"/>
                </a:cubicBezTo>
                <a:cubicBezTo>
                  <a:pt x="471" y="115"/>
                  <a:pt x="471" y="115"/>
                  <a:pt x="471" y="115"/>
                </a:cubicBezTo>
                <a:cubicBezTo>
                  <a:pt x="472" y="115"/>
                  <a:pt x="472" y="115"/>
                  <a:pt x="472" y="115"/>
                </a:cubicBezTo>
                <a:cubicBezTo>
                  <a:pt x="457" y="116"/>
                  <a:pt x="457" y="116"/>
                  <a:pt x="457" y="116"/>
                </a:cubicBezTo>
                <a:cubicBezTo>
                  <a:pt x="450" y="107"/>
                  <a:pt x="450" y="107"/>
                  <a:pt x="450" y="107"/>
                </a:cubicBezTo>
                <a:cubicBezTo>
                  <a:pt x="450" y="105"/>
                  <a:pt x="450" y="105"/>
                  <a:pt x="450" y="105"/>
                </a:cubicBezTo>
                <a:cubicBezTo>
                  <a:pt x="438" y="95"/>
                  <a:pt x="438" y="95"/>
                  <a:pt x="438" y="95"/>
                </a:cubicBezTo>
                <a:cubicBezTo>
                  <a:pt x="431" y="95"/>
                  <a:pt x="431" y="95"/>
                  <a:pt x="431" y="95"/>
                </a:cubicBezTo>
                <a:cubicBezTo>
                  <a:pt x="429" y="93"/>
                  <a:pt x="429" y="93"/>
                  <a:pt x="429" y="93"/>
                </a:cubicBezTo>
                <a:cubicBezTo>
                  <a:pt x="429" y="93"/>
                  <a:pt x="432" y="88"/>
                  <a:pt x="431" y="86"/>
                </a:cubicBezTo>
                <a:cubicBezTo>
                  <a:pt x="431" y="83"/>
                  <a:pt x="429" y="83"/>
                  <a:pt x="429" y="83"/>
                </a:cubicBezTo>
                <a:cubicBezTo>
                  <a:pt x="429" y="83"/>
                  <a:pt x="436" y="74"/>
                  <a:pt x="432" y="71"/>
                </a:cubicBezTo>
                <a:cubicBezTo>
                  <a:pt x="429" y="68"/>
                  <a:pt x="423" y="81"/>
                  <a:pt x="423" y="81"/>
                </a:cubicBezTo>
                <a:cubicBezTo>
                  <a:pt x="420" y="83"/>
                  <a:pt x="420" y="83"/>
                  <a:pt x="420" y="83"/>
                </a:cubicBezTo>
                <a:cubicBezTo>
                  <a:pt x="416" y="86"/>
                  <a:pt x="416" y="86"/>
                  <a:pt x="416" y="86"/>
                </a:cubicBezTo>
                <a:cubicBezTo>
                  <a:pt x="413" y="83"/>
                  <a:pt x="413" y="83"/>
                  <a:pt x="413" y="83"/>
                </a:cubicBezTo>
                <a:cubicBezTo>
                  <a:pt x="413" y="83"/>
                  <a:pt x="408" y="85"/>
                  <a:pt x="403" y="83"/>
                </a:cubicBezTo>
                <a:cubicBezTo>
                  <a:pt x="396" y="80"/>
                  <a:pt x="405" y="74"/>
                  <a:pt x="405" y="74"/>
                </a:cubicBezTo>
                <a:cubicBezTo>
                  <a:pt x="401" y="70"/>
                  <a:pt x="401" y="70"/>
                  <a:pt x="401" y="70"/>
                </a:cubicBezTo>
                <a:cubicBezTo>
                  <a:pt x="401" y="70"/>
                  <a:pt x="404" y="67"/>
                  <a:pt x="404" y="61"/>
                </a:cubicBezTo>
                <a:cubicBezTo>
                  <a:pt x="404" y="57"/>
                  <a:pt x="396" y="56"/>
                  <a:pt x="392" y="55"/>
                </a:cubicBezTo>
                <a:cubicBezTo>
                  <a:pt x="387" y="54"/>
                  <a:pt x="387" y="59"/>
                  <a:pt x="383" y="59"/>
                </a:cubicBezTo>
                <a:cubicBezTo>
                  <a:pt x="381" y="60"/>
                  <a:pt x="384" y="47"/>
                  <a:pt x="384" y="47"/>
                </a:cubicBezTo>
                <a:cubicBezTo>
                  <a:pt x="378" y="42"/>
                  <a:pt x="378" y="42"/>
                  <a:pt x="378" y="42"/>
                </a:cubicBezTo>
                <a:cubicBezTo>
                  <a:pt x="371" y="45"/>
                  <a:pt x="371" y="45"/>
                  <a:pt x="371" y="45"/>
                </a:cubicBezTo>
                <a:cubicBezTo>
                  <a:pt x="368" y="42"/>
                  <a:pt x="368" y="42"/>
                  <a:pt x="368" y="42"/>
                </a:cubicBezTo>
                <a:cubicBezTo>
                  <a:pt x="368" y="31"/>
                  <a:pt x="368" y="31"/>
                  <a:pt x="368" y="31"/>
                </a:cubicBezTo>
                <a:cubicBezTo>
                  <a:pt x="365" y="24"/>
                  <a:pt x="365" y="24"/>
                  <a:pt x="365" y="24"/>
                </a:cubicBezTo>
                <a:cubicBezTo>
                  <a:pt x="358" y="24"/>
                  <a:pt x="358" y="24"/>
                  <a:pt x="358" y="24"/>
                </a:cubicBezTo>
                <a:cubicBezTo>
                  <a:pt x="356" y="24"/>
                  <a:pt x="355" y="28"/>
                  <a:pt x="355" y="28"/>
                </a:cubicBezTo>
                <a:cubicBezTo>
                  <a:pt x="351" y="27"/>
                  <a:pt x="351" y="27"/>
                  <a:pt x="351" y="27"/>
                </a:cubicBezTo>
                <a:cubicBezTo>
                  <a:pt x="351" y="27"/>
                  <a:pt x="349" y="21"/>
                  <a:pt x="346" y="20"/>
                </a:cubicBezTo>
                <a:cubicBezTo>
                  <a:pt x="344" y="18"/>
                  <a:pt x="343" y="20"/>
                  <a:pt x="343" y="20"/>
                </a:cubicBezTo>
                <a:cubicBezTo>
                  <a:pt x="344" y="13"/>
                  <a:pt x="344" y="13"/>
                  <a:pt x="344" y="13"/>
                </a:cubicBezTo>
                <a:cubicBezTo>
                  <a:pt x="345" y="12"/>
                  <a:pt x="345" y="12"/>
                  <a:pt x="345" y="12"/>
                </a:cubicBezTo>
                <a:cubicBezTo>
                  <a:pt x="345" y="8"/>
                  <a:pt x="345" y="8"/>
                  <a:pt x="345" y="8"/>
                </a:cubicBezTo>
                <a:cubicBezTo>
                  <a:pt x="344" y="8"/>
                  <a:pt x="344" y="8"/>
                  <a:pt x="344" y="8"/>
                </a:cubicBezTo>
                <a:cubicBezTo>
                  <a:pt x="344" y="1"/>
                  <a:pt x="344" y="1"/>
                  <a:pt x="344" y="1"/>
                </a:cubicBezTo>
                <a:cubicBezTo>
                  <a:pt x="334" y="0"/>
                  <a:pt x="334" y="0"/>
                  <a:pt x="334" y="0"/>
                </a:cubicBezTo>
                <a:cubicBezTo>
                  <a:pt x="334" y="0"/>
                  <a:pt x="328" y="5"/>
                  <a:pt x="324" y="5"/>
                </a:cubicBezTo>
                <a:cubicBezTo>
                  <a:pt x="318" y="5"/>
                  <a:pt x="306" y="0"/>
                  <a:pt x="302" y="12"/>
                </a:cubicBezTo>
                <a:cubicBezTo>
                  <a:pt x="298" y="24"/>
                  <a:pt x="295" y="48"/>
                  <a:pt x="295" y="48"/>
                </a:cubicBezTo>
                <a:cubicBezTo>
                  <a:pt x="300" y="54"/>
                  <a:pt x="300" y="54"/>
                  <a:pt x="300" y="54"/>
                </a:cubicBezTo>
                <a:cubicBezTo>
                  <a:pt x="300" y="56"/>
                  <a:pt x="300" y="56"/>
                  <a:pt x="300" y="56"/>
                </a:cubicBezTo>
                <a:cubicBezTo>
                  <a:pt x="294" y="53"/>
                  <a:pt x="294" y="53"/>
                  <a:pt x="294" y="53"/>
                </a:cubicBezTo>
                <a:cubicBezTo>
                  <a:pt x="294" y="53"/>
                  <a:pt x="290" y="65"/>
                  <a:pt x="277" y="69"/>
                </a:cubicBezTo>
                <a:cubicBezTo>
                  <a:pt x="264" y="72"/>
                  <a:pt x="252" y="70"/>
                  <a:pt x="252" y="70"/>
                </a:cubicBezTo>
                <a:cubicBezTo>
                  <a:pt x="252" y="70"/>
                  <a:pt x="238" y="78"/>
                  <a:pt x="236" y="78"/>
                </a:cubicBezTo>
                <a:cubicBezTo>
                  <a:pt x="231" y="78"/>
                  <a:pt x="231" y="78"/>
                  <a:pt x="231" y="78"/>
                </a:cubicBezTo>
                <a:cubicBezTo>
                  <a:pt x="231" y="78"/>
                  <a:pt x="221" y="87"/>
                  <a:pt x="225" y="91"/>
                </a:cubicBezTo>
                <a:cubicBezTo>
                  <a:pt x="229" y="95"/>
                  <a:pt x="237" y="97"/>
                  <a:pt x="237" y="97"/>
                </a:cubicBezTo>
                <a:cubicBezTo>
                  <a:pt x="235" y="99"/>
                  <a:pt x="235" y="99"/>
                  <a:pt x="235" y="99"/>
                </a:cubicBezTo>
                <a:cubicBezTo>
                  <a:pt x="231" y="97"/>
                  <a:pt x="231" y="97"/>
                  <a:pt x="231" y="97"/>
                </a:cubicBezTo>
                <a:cubicBezTo>
                  <a:pt x="211" y="105"/>
                  <a:pt x="211" y="105"/>
                  <a:pt x="211" y="105"/>
                </a:cubicBezTo>
                <a:cubicBezTo>
                  <a:pt x="199" y="99"/>
                  <a:pt x="199" y="99"/>
                  <a:pt x="199" y="99"/>
                </a:cubicBezTo>
                <a:cubicBezTo>
                  <a:pt x="195" y="100"/>
                  <a:pt x="195" y="100"/>
                  <a:pt x="195" y="100"/>
                </a:cubicBezTo>
                <a:cubicBezTo>
                  <a:pt x="195" y="100"/>
                  <a:pt x="185" y="94"/>
                  <a:pt x="180" y="93"/>
                </a:cubicBezTo>
                <a:cubicBezTo>
                  <a:pt x="175" y="92"/>
                  <a:pt x="170" y="94"/>
                  <a:pt x="170" y="94"/>
                </a:cubicBezTo>
                <a:cubicBezTo>
                  <a:pt x="170" y="94"/>
                  <a:pt x="169" y="92"/>
                  <a:pt x="168" y="88"/>
                </a:cubicBezTo>
                <a:cubicBezTo>
                  <a:pt x="166" y="84"/>
                  <a:pt x="163" y="80"/>
                  <a:pt x="167" y="79"/>
                </a:cubicBezTo>
                <a:cubicBezTo>
                  <a:pt x="172" y="78"/>
                  <a:pt x="170" y="76"/>
                  <a:pt x="170" y="76"/>
                </a:cubicBezTo>
                <a:cubicBezTo>
                  <a:pt x="170" y="76"/>
                  <a:pt x="168" y="67"/>
                  <a:pt x="163" y="69"/>
                </a:cubicBezTo>
                <a:cubicBezTo>
                  <a:pt x="156" y="71"/>
                  <a:pt x="153" y="72"/>
                  <a:pt x="149" y="70"/>
                </a:cubicBezTo>
                <a:cubicBezTo>
                  <a:pt x="145" y="68"/>
                  <a:pt x="143" y="63"/>
                  <a:pt x="143" y="63"/>
                </a:cubicBezTo>
                <a:cubicBezTo>
                  <a:pt x="143" y="63"/>
                  <a:pt x="142" y="65"/>
                  <a:pt x="141" y="67"/>
                </a:cubicBezTo>
                <a:cubicBezTo>
                  <a:pt x="139" y="67"/>
                  <a:pt x="145" y="73"/>
                  <a:pt x="144" y="74"/>
                </a:cubicBezTo>
                <a:cubicBezTo>
                  <a:pt x="143" y="75"/>
                  <a:pt x="141" y="78"/>
                  <a:pt x="141" y="78"/>
                </a:cubicBezTo>
                <a:cubicBezTo>
                  <a:pt x="141" y="78"/>
                  <a:pt x="144" y="88"/>
                  <a:pt x="146" y="90"/>
                </a:cubicBezTo>
                <a:cubicBezTo>
                  <a:pt x="148" y="92"/>
                  <a:pt x="148" y="97"/>
                  <a:pt x="148" y="97"/>
                </a:cubicBezTo>
                <a:cubicBezTo>
                  <a:pt x="148" y="97"/>
                  <a:pt x="151" y="97"/>
                  <a:pt x="151" y="100"/>
                </a:cubicBezTo>
                <a:cubicBezTo>
                  <a:pt x="151" y="102"/>
                  <a:pt x="146" y="106"/>
                  <a:pt x="146" y="106"/>
                </a:cubicBezTo>
                <a:cubicBezTo>
                  <a:pt x="146" y="106"/>
                  <a:pt x="149" y="111"/>
                  <a:pt x="149" y="114"/>
                </a:cubicBezTo>
                <a:cubicBezTo>
                  <a:pt x="149" y="116"/>
                  <a:pt x="144" y="122"/>
                  <a:pt x="146" y="126"/>
                </a:cubicBezTo>
                <a:cubicBezTo>
                  <a:pt x="148" y="131"/>
                  <a:pt x="153" y="136"/>
                  <a:pt x="153" y="136"/>
                </a:cubicBezTo>
                <a:cubicBezTo>
                  <a:pt x="153" y="136"/>
                  <a:pt x="151" y="138"/>
                  <a:pt x="150" y="138"/>
                </a:cubicBezTo>
                <a:cubicBezTo>
                  <a:pt x="148" y="138"/>
                  <a:pt x="146" y="136"/>
                  <a:pt x="142" y="136"/>
                </a:cubicBezTo>
                <a:cubicBezTo>
                  <a:pt x="137" y="137"/>
                  <a:pt x="132" y="139"/>
                  <a:pt x="134" y="135"/>
                </a:cubicBezTo>
                <a:cubicBezTo>
                  <a:pt x="135" y="132"/>
                  <a:pt x="134" y="130"/>
                  <a:pt x="130" y="130"/>
                </a:cubicBezTo>
                <a:cubicBezTo>
                  <a:pt x="127" y="130"/>
                  <a:pt x="127" y="133"/>
                  <a:pt x="127" y="133"/>
                </a:cubicBezTo>
                <a:cubicBezTo>
                  <a:pt x="128" y="139"/>
                  <a:pt x="128" y="139"/>
                  <a:pt x="128" y="139"/>
                </a:cubicBezTo>
                <a:cubicBezTo>
                  <a:pt x="126" y="139"/>
                  <a:pt x="126" y="139"/>
                  <a:pt x="126" y="139"/>
                </a:cubicBezTo>
                <a:cubicBezTo>
                  <a:pt x="123" y="133"/>
                  <a:pt x="123" y="133"/>
                  <a:pt x="123" y="133"/>
                </a:cubicBezTo>
                <a:cubicBezTo>
                  <a:pt x="123" y="133"/>
                  <a:pt x="118" y="138"/>
                  <a:pt x="116" y="135"/>
                </a:cubicBezTo>
                <a:cubicBezTo>
                  <a:pt x="115" y="132"/>
                  <a:pt x="115" y="127"/>
                  <a:pt x="112" y="127"/>
                </a:cubicBezTo>
                <a:cubicBezTo>
                  <a:pt x="109" y="128"/>
                  <a:pt x="96" y="136"/>
                  <a:pt x="96" y="136"/>
                </a:cubicBezTo>
                <a:cubicBezTo>
                  <a:pt x="96" y="136"/>
                  <a:pt x="90" y="122"/>
                  <a:pt x="88" y="120"/>
                </a:cubicBezTo>
                <a:cubicBezTo>
                  <a:pt x="86" y="117"/>
                  <a:pt x="81" y="109"/>
                  <a:pt x="81" y="109"/>
                </a:cubicBezTo>
                <a:cubicBezTo>
                  <a:pt x="63" y="108"/>
                  <a:pt x="63" y="108"/>
                  <a:pt x="63" y="108"/>
                </a:cubicBezTo>
                <a:cubicBezTo>
                  <a:pt x="60" y="117"/>
                  <a:pt x="60" y="117"/>
                  <a:pt x="60" y="117"/>
                </a:cubicBezTo>
                <a:cubicBezTo>
                  <a:pt x="50" y="114"/>
                  <a:pt x="50" y="114"/>
                  <a:pt x="50" y="114"/>
                </a:cubicBezTo>
                <a:cubicBezTo>
                  <a:pt x="50" y="114"/>
                  <a:pt x="50" y="117"/>
                  <a:pt x="49" y="117"/>
                </a:cubicBezTo>
                <a:cubicBezTo>
                  <a:pt x="47" y="117"/>
                  <a:pt x="40" y="116"/>
                  <a:pt x="40" y="116"/>
                </a:cubicBezTo>
                <a:cubicBezTo>
                  <a:pt x="40" y="111"/>
                  <a:pt x="40" y="111"/>
                  <a:pt x="40" y="111"/>
                </a:cubicBezTo>
                <a:cubicBezTo>
                  <a:pt x="40" y="111"/>
                  <a:pt x="32" y="110"/>
                  <a:pt x="21" y="114"/>
                </a:cubicBezTo>
                <a:cubicBezTo>
                  <a:pt x="10" y="116"/>
                  <a:pt x="5" y="120"/>
                  <a:pt x="5" y="120"/>
                </a:cubicBezTo>
                <a:cubicBezTo>
                  <a:pt x="5" y="120"/>
                  <a:pt x="3" y="128"/>
                  <a:pt x="4" y="130"/>
                </a:cubicBezTo>
                <a:cubicBezTo>
                  <a:pt x="5" y="132"/>
                  <a:pt x="17" y="130"/>
                  <a:pt x="17" y="130"/>
                </a:cubicBezTo>
                <a:cubicBezTo>
                  <a:pt x="19" y="134"/>
                  <a:pt x="19" y="134"/>
                  <a:pt x="19" y="134"/>
                </a:cubicBezTo>
                <a:cubicBezTo>
                  <a:pt x="27" y="137"/>
                  <a:pt x="27" y="137"/>
                  <a:pt x="27" y="137"/>
                </a:cubicBezTo>
                <a:cubicBezTo>
                  <a:pt x="25" y="140"/>
                  <a:pt x="25" y="140"/>
                  <a:pt x="25" y="140"/>
                </a:cubicBezTo>
                <a:cubicBezTo>
                  <a:pt x="11" y="135"/>
                  <a:pt x="11" y="135"/>
                  <a:pt x="11" y="135"/>
                </a:cubicBezTo>
                <a:cubicBezTo>
                  <a:pt x="8" y="138"/>
                  <a:pt x="8" y="138"/>
                  <a:pt x="8" y="138"/>
                </a:cubicBezTo>
                <a:cubicBezTo>
                  <a:pt x="11" y="139"/>
                  <a:pt x="11" y="139"/>
                  <a:pt x="11" y="139"/>
                </a:cubicBezTo>
                <a:cubicBezTo>
                  <a:pt x="10" y="142"/>
                  <a:pt x="10" y="142"/>
                  <a:pt x="10" y="142"/>
                </a:cubicBezTo>
                <a:cubicBezTo>
                  <a:pt x="10" y="142"/>
                  <a:pt x="16" y="140"/>
                  <a:pt x="19" y="142"/>
                </a:cubicBezTo>
                <a:cubicBezTo>
                  <a:pt x="21" y="146"/>
                  <a:pt x="24" y="149"/>
                  <a:pt x="20" y="149"/>
                </a:cubicBezTo>
                <a:cubicBezTo>
                  <a:pt x="0" y="149"/>
                  <a:pt x="0" y="149"/>
                  <a:pt x="0" y="149"/>
                </a:cubicBezTo>
                <a:cubicBezTo>
                  <a:pt x="1" y="153"/>
                  <a:pt x="1" y="153"/>
                  <a:pt x="1" y="153"/>
                </a:cubicBezTo>
                <a:cubicBezTo>
                  <a:pt x="1" y="153"/>
                  <a:pt x="12" y="152"/>
                  <a:pt x="13" y="157"/>
                </a:cubicBezTo>
                <a:cubicBezTo>
                  <a:pt x="15" y="164"/>
                  <a:pt x="15" y="168"/>
                  <a:pt x="15" y="168"/>
                </a:cubicBezTo>
                <a:cubicBezTo>
                  <a:pt x="20" y="170"/>
                  <a:pt x="20" y="170"/>
                  <a:pt x="20" y="170"/>
                </a:cubicBezTo>
                <a:cubicBezTo>
                  <a:pt x="20" y="170"/>
                  <a:pt x="25" y="157"/>
                  <a:pt x="27" y="160"/>
                </a:cubicBezTo>
                <a:cubicBezTo>
                  <a:pt x="28" y="165"/>
                  <a:pt x="27" y="167"/>
                  <a:pt x="27" y="167"/>
                </a:cubicBezTo>
                <a:cubicBezTo>
                  <a:pt x="35" y="169"/>
                  <a:pt x="35" y="169"/>
                  <a:pt x="35" y="169"/>
                </a:cubicBezTo>
                <a:cubicBezTo>
                  <a:pt x="35" y="174"/>
                  <a:pt x="35" y="174"/>
                  <a:pt x="35" y="174"/>
                </a:cubicBezTo>
                <a:cubicBezTo>
                  <a:pt x="54" y="184"/>
                  <a:pt x="54" y="184"/>
                  <a:pt x="54" y="184"/>
                </a:cubicBezTo>
                <a:cubicBezTo>
                  <a:pt x="60" y="181"/>
                  <a:pt x="60" y="181"/>
                  <a:pt x="60" y="181"/>
                </a:cubicBezTo>
                <a:cubicBezTo>
                  <a:pt x="57" y="184"/>
                  <a:pt x="57" y="184"/>
                  <a:pt x="57" y="184"/>
                </a:cubicBezTo>
                <a:cubicBezTo>
                  <a:pt x="60" y="187"/>
                  <a:pt x="60" y="187"/>
                  <a:pt x="60" y="187"/>
                </a:cubicBezTo>
                <a:cubicBezTo>
                  <a:pt x="60" y="187"/>
                  <a:pt x="66" y="180"/>
                  <a:pt x="66" y="181"/>
                </a:cubicBezTo>
                <a:cubicBezTo>
                  <a:pt x="65" y="182"/>
                  <a:pt x="68" y="183"/>
                  <a:pt x="67" y="183"/>
                </a:cubicBezTo>
                <a:cubicBezTo>
                  <a:pt x="66" y="184"/>
                  <a:pt x="62" y="188"/>
                  <a:pt x="62" y="188"/>
                </a:cubicBezTo>
                <a:cubicBezTo>
                  <a:pt x="62" y="188"/>
                  <a:pt x="62" y="193"/>
                  <a:pt x="64" y="193"/>
                </a:cubicBezTo>
                <a:cubicBezTo>
                  <a:pt x="67" y="193"/>
                  <a:pt x="71" y="194"/>
                  <a:pt x="71" y="194"/>
                </a:cubicBezTo>
                <a:cubicBezTo>
                  <a:pt x="72" y="189"/>
                  <a:pt x="72" y="189"/>
                  <a:pt x="72" y="189"/>
                </a:cubicBezTo>
                <a:cubicBezTo>
                  <a:pt x="73" y="194"/>
                  <a:pt x="73" y="194"/>
                  <a:pt x="73" y="194"/>
                </a:cubicBezTo>
                <a:cubicBezTo>
                  <a:pt x="73" y="194"/>
                  <a:pt x="78" y="189"/>
                  <a:pt x="81" y="193"/>
                </a:cubicBezTo>
                <a:cubicBezTo>
                  <a:pt x="83" y="195"/>
                  <a:pt x="74" y="197"/>
                  <a:pt x="74" y="197"/>
                </a:cubicBezTo>
                <a:cubicBezTo>
                  <a:pt x="74" y="200"/>
                  <a:pt x="74" y="200"/>
                  <a:pt x="74" y="200"/>
                </a:cubicBezTo>
                <a:cubicBezTo>
                  <a:pt x="92" y="201"/>
                  <a:pt x="92" y="201"/>
                  <a:pt x="92" y="201"/>
                </a:cubicBezTo>
                <a:cubicBezTo>
                  <a:pt x="92" y="201"/>
                  <a:pt x="83" y="213"/>
                  <a:pt x="86" y="216"/>
                </a:cubicBezTo>
                <a:cubicBezTo>
                  <a:pt x="88" y="219"/>
                  <a:pt x="97" y="220"/>
                  <a:pt x="97" y="220"/>
                </a:cubicBezTo>
                <a:cubicBezTo>
                  <a:pt x="97" y="220"/>
                  <a:pt x="104" y="216"/>
                  <a:pt x="110" y="218"/>
                </a:cubicBezTo>
                <a:cubicBezTo>
                  <a:pt x="114" y="219"/>
                  <a:pt x="118" y="225"/>
                  <a:pt x="118" y="225"/>
                </a:cubicBezTo>
                <a:cubicBezTo>
                  <a:pt x="118" y="225"/>
                  <a:pt x="111" y="220"/>
                  <a:pt x="106" y="220"/>
                </a:cubicBezTo>
                <a:cubicBezTo>
                  <a:pt x="103" y="221"/>
                  <a:pt x="100" y="222"/>
                  <a:pt x="100" y="222"/>
                </a:cubicBezTo>
                <a:cubicBezTo>
                  <a:pt x="102" y="225"/>
                  <a:pt x="102" y="225"/>
                  <a:pt x="102" y="225"/>
                </a:cubicBezTo>
                <a:cubicBezTo>
                  <a:pt x="97" y="226"/>
                  <a:pt x="97" y="226"/>
                  <a:pt x="97" y="226"/>
                </a:cubicBezTo>
                <a:cubicBezTo>
                  <a:pt x="98" y="230"/>
                  <a:pt x="98" y="230"/>
                  <a:pt x="98" y="230"/>
                </a:cubicBezTo>
                <a:cubicBezTo>
                  <a:pt x="98" y="230"/>
                  <a:pt x="110" y="234"/>
                  <a:pt x="106" y="237"/>
                </a:cubicBezTo>
                <a:cubicBezTo>
                  <a:pt x="102" y="241"/>
                  <a:pt x="97" y="246"/>
                  <a:pt x="97" y="246"/>
                </a:cubicBezTo>
                <a:cubicBezTo>
                  <a:pt x="97" y="251"/>
                  <a:pt x="97" y="251"/>
                  <a:pt x="97" y="251"/>
                </a:cubicBezTo>
                <a:cubicBezTo>
                  <a:pt x="97" y="251"/>
                  <a:pt x="108" y="261"/>
                  <a:pt x="108" y="266"/>
                </a:cubicBezTo>
                <a:cubicBezTo>
                  <a:pt x="109" y="270"/>
                  <a:pt x="109" y="273"/>
                  <a:pt x="109" y="273"/>
                </a:cubicBezTo>
                <a:cubicBezTo>
                  <a:pt x="122" y="284"/>
                  <a:pt x="122" y="284"/>
                  <a:pt x="122" y="284"/>
                </a:cubicBezTo>
                <a:cubicBezTo>
                  <a:pt x="134" y="291"/>
                  <a:pt x="134" y="291"/>
                  <a:pt x="134" y="291"/>
                </a:cubicBezTo>
                <a:cubicBezTo>
                  <a:pt x="138" y="288"/>
                  <a:pt x="138" y="288"/>
                  <a:pt x="138" y="288"/>
                </a:cubicBezTo>
                <a:cubicBezTo>
                  <a:pt x="138" y="288"/>
                  <a:pt x="142" y="290"/>
                  <a:pt x="141" y="290"/>
                </a:cubicBezTo>
                <a:cubicBezTo>
                  <a:pt x="139" y="290"/>
                  <a:pt x="135" y="292"/>
                  <a:pt x="134" y="295"/>
                </a:cubicBezTo>
                <a:cubicBezTo>
                  <a:pt x="133" y="297"/>
                  <a:pt x="138" y="306"/>
                  <a:pt x="138" y="306"/>
                </a:cubicBezTo>
                <a:cubicBezTo>
                  <a:pt x="138" y="306"/>
                  <a:pt x="141" y="314"/>
                  <a:pt x="135" y="317"/>
                </a:cubicBezTo>
                <a:cubicBezTo>
                  <a:pt x="131" y="320"/>
                  <a:pt x="126" y="323"/>
                  <a:pt x="126" y="323"/>
                </a:cubicBezTo>
                <a:cubicBezTo>
                  <a:pt x="126" y="328"/>
                  <a:pt x="126" y="328"/>
                  <a:pt x="126" y="328"/>
                </a:cubicBezTo>
                <a:cubicBezTo>
                  <a:pt x="126" y="328"/>
                  <a:pt x="135" y="331"/>
                  <a:pt x="139" y="339"/>
                </a:cubicBezTo>
                <a:cubicBezTo>
                  <a:pt x="144" y="346"/>
                  <a:pt x="148" y="356"/>
                  <a:pt x="148" y="356"/>
                </a:cubicBezTo>
                <a:cubicBezTo>
                  <a:pt x="151" y="375"/>
                  <a:pt x="151" y="375"/>
                  <a:pt x="151" y="375"/>
                </a:cubicBezTo>
                <a:cubicBezTo>
                  <a:pt x="150" y="376"/>
                  <a:pt x="150" y="376"/>
                  <a:pt x="150" y="376"/>
                </a:cubicBezTo>
                <a:cubicBezTo>
                  <a:pt x="147" y="372"/>
                  <a:pt x="147" y="372"/>
                  <a:pt x="147" y="372"/>
                </a:cubicBezTo>
                <a:cubicBezTo>
                  <a:pt x="145" y="357"/>
                  <a:pt x="145" y="357"/>
                  <a:pt x="145" y="357"/>
                </a:cubicBezTo>
                <a:cubicBezTo>
                  <a:pt x="135" y="344"/>
                  <a:pt x="135" y="344"/>
                  <a:pt x="135" y="344"/>
                </a:cubicBezTo>
                <a:cubicBezTo>
                  <a:pt x="134" y="338"/>
                  <a:pt x="134" y="338"/>
                  <a:pt x="134" y="338"/>
                </a:cubicBezTo>
                <a:cubicBezTo>
                  <a:pt x="129" y="338"/>
                  <a:pt x="129" y="338"/>
                  <a:pt x="129" y="338"/>
                </a:cubicBezTo>
                <a:cubicBezTo>
                  <a:pt x="129" y="338"/>
                  <a:pt x="127" y="349"/>
                  <a:pt x="127" y="352"/>
                </a:cubicBezTo>
                <a:cubicBezTo>
                  <a:pt x="127" y="354"/>
                  <a:pt x="116" y="395"/>
                  <a:pt x="116" y="395"/>
                </a:cubicBezTo>
                <a:cubicBezTo>
                  <a:pt x="116" y="395"/>
                  <a:pt x="121" y="387"/>
                  <a:pt x="123" y="388"/>
                </a:cubicBezTo>
                <a:cubicBezTo>
                  <a:pt x="126" y="389"/>
                  <a:pt x="128" y="394"/>
                  <a:pt x="128" y="394"/>
                </a:cubicBezTo>
                <a:cubicBezTo>
                  <a:pt x="122" y="394"/>
                  <a:pt x="122" y="394"/>
                  <a:pt x="122" y="394"/>
                </a:cubicBezTo>
                <a:cubicBezTo>
                  <a:pt x="122" y="394"/>
                  <a:pt x="115" y="400"/>
                  <a:pt x="113" y="406"/>
                </a:cubicBezTo>
                <a:cubicBezTo>
                  <a:pt x="112" y="411"/>
                  <a:pt x="105" y="437"/>
                  <a:pt x="103" y="438"/>
                </a:cubicBezTo>
                <a:cubicBezTo>
                  <a:pt x="102" y="439"/>
                  <a:pt x="96" y="461"/>
                  <a:pt x="96" y="461"/>
                </a:cubicBezTo>
                <a:cubicBezTo>
                  <a:pt x="85" y="472"/>
                  <a:pt x="85" y="472"/>
                  <a:pt x="85" y="472"/>
                </a:cubicBezTo>
                <a:cubicBezTo>
                  <a:pt x="85" y="472"/>
                  <a:pt x="78" y="473"/>
                  <a:pt x="77" y="474"/>
                </a:cubicBezTo>
                <a:cubicBezTo>
                  <a:pt x="76" y="474"/>
                  <a:pt x="79" y="479"/>
                  <a:pt x="79" y="479"/>
                </a:cubicBezTo>
                <a:cubicBezTo>
                  <a:pt x="83" y="479"/>
                  <a:pt x="83" y="479"/>
                  <a:pt x="83" y="479"/>
                </a:cubicBezTo>
                <a:cubicBezTo>
                  <a:pt x="83" y="479"/>
                  <a:pt x="82" y="482"/>
                  <a:pt x="84" y="483"/>
                </a:cubicBezTo>
                <a:cubicBezTo>
                  <a:pt x="86" y="484"/>
                  <a:pt x="89" y="482"/>
                  <a:pt x="89" y="482"/>
                </a:cubicBezTo>
                <a:cubicBezTo>
                  <a:pt x="95" y="484"/>
                  <a:pt x="95" y="484"/>
                  <a:pt x="95" y="484"/>
                </a:cubicBezTo>
                <a:cubicBezTo>
                  <a:pt x="95" y="484"/>
                  <a:pt x="96" y="493"/>
                  <a:pt x="93" y="493"/>
                </a:cubicBezTo>
                <a:cubicBezTo>
                  <a:pt x="89" y="494"/>
                  <a:pt x="86" y="495"/>
                  <a:pt x="88" y="497"/>
                </a:cubicBezTo>
                <a:cubicBezTo>
                  <a:pt x="90" y="500"/>
                  <a:pt x="94" y="501"/>
                  <a:pt x="94" y="501"/>
                </a:cubicBezTo>
                <a:cubicBezTo>
                  <a:pt x="99" y="495"/>
                  <a:pt x="99" y="495"/>
                  <a:pt x="99" y="495"/>
                </a:cubicBezTo>
                <a:cubicBezTo>
                  <a:pt x="99" y="499"/>
                  <a:pt x="99" y="499"/>
                  <a:pt x="99" y="499"/>
                </a:cubicBezTo>
                <a:cubicBezTo>
                  <a:pt x="116" y="510"/>
                  <a:pt x="116" y="510"/>
                  <a:pt x="116" y="510"/>
                </a:cubicBezTo>
                <a:cubicBezTo>
                  <a:pt x="125" y="508"/>
                  <a:pt x="125" y="508"/>
                  <a:pt x="125" y="508"/>
                </a:cubicBezTo>
                <a:cubicBezTo>
                  <a:pt x="127" y="509"/>
                  <a:pt x="127" y="509"/>
                  <a:pt x="127" y="509"/>
                </a:cubicBezTo>
                <a:cubicBezTo>
                  <a:pt x="125" y="515"/>
                  <a:pt x="125" y="515"/>
                  <a:pt x="125" y="515"/>
                </a:cubicBezTo>
                <a:cubicBezTo>
                  <a:pt x="131" y="524"/>
                  <a:pt x="131" y="524"/>
                  <a:pt x="131" y="524"/>
                </a:cubicBezTo>
                <a:cubicBezTo>
                  <a:pt x="135" y="520"/>
                  <a:pt x="135" y="520"/>
                  <a:pt x="135" y="520"/>
                </a:cubicBezTo>
                <a:cubicBezTo>
                  <a:pt x="136" y="521"/>
                  <a:pt x="136" y="521"/>
                  <a:pt x="136" y="521"/>
                </a:cubicBezTo>
                <a:cubicBezTo>
                  <a:pt x="144" y="520"/>
                  <a:pt x="144" y="520"/>
                  <a:pt x="144" y="520"/>
                </a:cubicBezTo>
                <a:cubicBezTo>
                  <a:pt x="154" y="532"/>
                  <a:pt x="154" y="532"/>
                  <a:pt x="154" y="532"/>
                </a:cubicBezTo>
                <a:cubicBezTo>
                  <a:pt x="154" y="532"/>
                  <a:pt x="165" y="528"/>
                  <a:pt x="167" y="530"/>
                </a:cubicBezTo>
                <a:cubicBezTo>
                  <a:pt x="170" y="532"/>
                  <a:pt x="170" y="535"/>
                  <a:pt x="171" y="535"/>
                </a:cubicBezTo>
                <a:cubicBezTo>
                  <a:pt x="174" y="535"/>
                  <a:pt x="175" y="531"/>
                  <a:pt x="175" y="531"/>
                </a:cubicBezTo>
                <a:cubicBezTo>
                  <a:pt x="175" y="531"/>
                  <a:pt x="181" y="540"/>
                  <a:pt x="186" y="536"/>
                </a:cubicBezTo>
                <a:cubicBezTo>
                  <a:pt x="191" y="534"/>
                  <a:pt x="185" y="527"/>
                  <a:pt x="191" y="527"/>
                </a:cubicBezTo>
                <a:cubicBezTo>
                  <a:pt x="196" y="527"/>
                  <a:pt x="200" y="531"/>
                  <a:pt x="200" y="531"/>
                </a:cubicBezTo>
                <a:cubicBezTo>
                  <a:pt x="200" y="531"/>
                  <a:pt x="205" y="530"/>
                  <a:pt x="207" y="532"/>
                </a:cubicBezTo>
                <a:cubicBezTo>
                  <a:pt x="208" y="533"/>
                  <a:pt x="213" y="540"/>
                  <a:pt x="213" y="540"/>
                </a:cubicBezTo>
                <a:cubicBezTo>
                  <a:pt x="213" y="540"/>
                  <a:pt x="220" y="537"/>
                  <a:pt x="223" y="538"/>
                </a:cubicBezTo>
                <a:cubicBezTo>
                  <a:pt x="226" y="541"/>
                  <a:pt x="227" y="545"/>
                  <a:pt x="227" y="545"/>
                </a:cubicBezTo>
                <a:cubicBezTo>
                  <a:pt x="231" y="543"/>
                  <a:pt x="231" y="543"/>
                  <a:pt x="231" y="543"/>
                </a:cubicBezTo>
                <a:cubicBezTo>
                  <a:pt x="235" y="546"/>
                  <a:pt x="235" y="546"/>
                  <a:pt x="235" y="546"/>
                </a:cubicBezTo>
                <a:cubicBezTo>
                  <a:pt x="237" y="545"/>
                  <a:pt x="237" y="545"/>
                  <a:pt x="237" y="545"/>
                </a:cubicBezTo>
                <a:cubicBezTo>
                  <a:pt x="242" y="548"/>
                  <a:pt x="242" y="548"/>
                  <a:pt x="242" y="548"/>
                </a:cubicBezTo>
                <a:cubicBezTo>
                  <a:pt x="238" y="554"/>
                  <a:pt x="238" y="554"/>
                  <a:pt x="238" y="554"/>
                </a:cubicBezTo>
                <a:cubicBezTo>
                  <a:pt x="245" y="559"/>
                  <a:pt x="245" y="559"/>
                  <a:pt x="245" y="559"/>
                </a:cubicBezTo>
                <a:cubicBezTo>
                  <a:pt x="245" y="559"/>
                  <a:pt x="251" y="554"/>
                  <a:pt x="251" y="556"/>
                </a:cubicBezTo>
                <a:cubicBezTo>
                  <a:pt x="251" y="557"/>
                  <a:pt x="249" y="563"/>
                  <a:pt x="249" y="563"/>
                </a:cubicBezTo>
                <a:cubicBezTo>
                  <a:pt x="249" y="563"/>
                  <a:pt x="250" y="567"/>
                  <a:pt x="254" y="567"/>
                </a:cubicBezTo>
                <a:cubicBezTo>
                  <a:pt x="259" y="567"/>
                  <a:pt x="266" y="560"/>
                  <a:pt x="270" y="564"/>
                </a:cubicBezTo>
                <a:cubicBezTo>
                  <a:pt x="274" y="568"/>
                  <a:pt x="277" y="571"/>
                  <a:pt x="277" y="571"/>
                </a:cubicBezTo>
                <a:cubicBezTo>
                  <a:pt x="282" y="571"/>
                  <a:pt x="282" y="571"/>
                  <a:pt x="282" y="571"/>
                </a:cubicBezTo>
                <a:cubicBezTo>
                  <a:pt x="284" y="571"/>
                  <a:pt x="287" y="561"/>
                  <a:pt x="295" y="562"/>
                </a:cubicBezTo>
                <a:cubicBezTo>
                  <a:pt x="301" y="564"/>
                  <a:pt x="302" y="567"/>
                  <a:pt x="302" y="567"/>
                </a:cubicBezTo>
                <a:cubicBezTo>
                  <a:pt x="309" y="567"/>
                  <a:pt x="309" y="567"/>
                  <a:pt x="309" y="567"/>
                </a:cubicBezTo>
                <a:cubicBezTo>
                  <a:pt x="309" y="567"/>
                  <a:pt x="308" y="562"/>
                  <a:pt x="307" y="561"/>
                </a:cubicBezTo>
                <a:cubicBezTo>
                  <a:pt x="305" y="560"/>
                  <a:pt x="305" y="552"/>
                  <a:pt x="306" y="549"/>
                </a:cubicBezTo>
                <a:cubicBezTo>
                  <a:pt x="307" y="546"/>
                  <a:pt x="306" y="541"/>
                  <a:pt x="306" y="541"/>
                </a:cubicBezTo>
                <a:cubicBezTo>
                  <a:pt x="301" y="542"/>
                  <a:pt x="301" y="542"/>
                  <a:pt x="301" y="542"/>
                </a:cubicBezTo>
                <a:cubicBezTo>
                  <a:pt x="301" y="542"/>
                  <a:pt x="301" y="537"/>
                  <a:pt x="303" y="536"/>
                </a:cubicBezTo>
                <a:cubicBezTo>
                  <a:pt x="306" y="536"/>
                  <a:pt x="307" y="531"/>
                  <a:pt x="307" y="530"/>
                </a:cubicBezTo>
                <a:cubicBezTo>
                  <a:pt x="307" y="529"/>
                  <a:pt x="301" y="526"/>
                  <a:pt x="303" y="525"/>
                </a:cubicBezTo>
                <a:cubicBezTo>
                  <a:pt x="306" y="522"/>
                  <a:pt x="307" y="525"/>
                  <a:pt x="307" y="525"/>
                </a:cubicBezTo>
                <a:cubicBezTo>
                  <a:pt x="311" y="525"/>
                  <a:pt x="311" y="525"/>
                  <a:pt x="311" y="525"/>
                </a:cubicBezTo>
                <a:cubicBezTo>
                  <a:pt x="311" y="525"/>
                  <a:pt x="312" y="518"/>
                  <a:pt x="318" y="515"/>
                </a:cubicBezTo>
                <a:cubicBezTo>
                  <a:pt x="325" y="512"/>
                  <a:pt x="326" y="516"/>
                  <a:pt x="330" y="514"/>
                </a:cubicBezTo>
                <a:cubicBezTo>
                  <a:pt x="334" y="512"/>
                  <a:pt x="332" y="506"/>
                  <a:pt x="332" y="506"/>
                </a:cubicBezTo>
                <a:cubicBezTo>
                  <a:pt x="332" y="506"/>
                  <a:pt x="339" y="499"/>
                  <a:pt x="339" y="502"/>
                </a:cubicBezTo>
                <a:cubicBezTo>
                  <a:pt x="340" y="504"/>
                  <a:pt x="335" y="508"/>
                  <a:pt x="335" y="508"/>
                </a:cubicBezTo>
                <a:cubicBezTo>
                  <a:pt x="340" y="509"/>
                  <a:pt x="340" y="509"/>
                  <a:pt x="340" y="509"/>
                </a:cubicBezTo>
                <a:cubicBezTo>
                  <a:pt x="343" y="505"/>
                  <a:pt x="343" y="505"/>
                  <a:pt x="343" y="505"/>
                </a:cubicBezTo>
                <a:cubicBezTo>
                  <a:pt x="343" y="502"/>
                  <a:pt x="343" y="502"/>
                  <a:pt x="343" y="502"/>
                </a:cubicBezTo>
                <a:cubicBezTo>
                  <a:pt x="343" y="502"/>
                  <a:pt x="349" y="498"/>
                  <a:pt x="355" y="498"/>
                </a:cubicBezTo>
                <a:cubicBezTo>
                  <a:pt x="360" y="498"/>
                  <a:pt x="363" y="503"/>
                  <a:pt x="363" y="503"/>
                </a:cubicBezTo>
                <a:cubicBezTo>
                  <a:pt x="363" y="503"/>
                  <a:pt x="382" y="508"/>
                  <a:pt x="382" y="509"/>
                </a:cubicBezTo>
                <a:cubicBezTo>
                  <a:pt x="382" y="510"/>
                  <a:pt x="383" y="515"/>
                  <a:pt x="383" y="515"/>
                </a:cubicBezTo>
                <a:cubicBezTo>
                  <a:pt x="396" y="516"/>
                  <a:pt x="396" y="516"/>
                  <a:pt x="396" y="516"/>
                </a:cubicBezTo>
                <a:cubicBezTo>
                  <a:pt x="396" y="516"/>
                  <a:pt x="396" y="506"/>
                  <a:pt x="397" y="508"/>
                </a:cubicBezTo>
                <a:cubicBezTo>
                  <a:pt x="398" y="509"/>
                  <a:pt x="406" y="517"/>
                  <a:pt x="406" y="517"/>
                </a:cubicBezTo>
                <a:cubicBezTo>
                  <a:pt x="418" y="516"/>
                  <a:pt x="418" y="516"/>
                  <a:pt x="418" y="516"/>
                </a:cubicBezTo>
                <a:cubicBezTo>
                  <a:pt x="418" y="516"/>
                  <a:pt x="422" y="518"/>
                  <a:pt x="422" y="519"/>
                </a:cubicBezTo>
                <a:cubicBezTo>
                  <a:pt x="422" y="520"/>
                  <a:pt x="418" y="526"/>
                  <a:pt x="421" y="527"/>
                </a:cubicBezTo>
                <a:cubicBezTo>
                  <a:pt x="423" y="528"/>
                  <a:pt x="430" y="528"/>
                  <a:pt x="432" y="529"/>
                </a:cubicBezTo>
                <a:cubicBezTo>
                  <a:pt x="433" y="530"/>
                  <a:pt x="438" y="538"/>
                  <a:pt x="441" y="538"/>
                </a:cubicBezTo>
                <a:cubicBezTo>
                  <a:pt x="445" y="537"/>
                  <a:pt x="448" y="534"/>
                  <a:pt x="448" y="534"/>
                </a:cubicBezTo>
                <a:cubicBezTo>
                  <a:pt x="454" y="536"/>
                  <a:pt x="454" y="536"/>
                  <a:pt x="454" y="536"/>
                </a:cubicBezTo>
                <a:cubicBezTo>
                  <a:pt x="456" y="542"/>
                  <a:pt x="456" y="542"/>
                  <a:pt x="456" y="542"/>
                </a:cubicBezTo>
                <a:cubicBezTo>
                  <a:pt x="459" y="540"/>
                  <a:pt x="459" y="540"/>
                  <a:pt x="459" y="540"/>
                </a:cubicBezTo>
                <a:cubicBezTo>
                  <a:pt x="461" y="534"/>
                  <a:pt x="461" y="534"/>
                  <a:pt x="461" y="534"/>
                </a:cubicBezTo>
                <a:cubicBezTo>
                  <a:pt x="467" y="536"/>
                  <a:pt x="467" y="536"/>
                  <a:pt x="467" y="536"/>
                </a:cubicBezTo>
                <a:cubicBezTo>
                  <a:pt x="469" y="533"/>
                  <a:pt x="469" y="533"/>
                  <a:pt x="469" y="533"/>
                </a:cubicBezTo>
                <a:cubicBezTo>
                  <a:pt x="477" y="532"/>
                  <a:pt x="477" y="532"/>
                  <a:pt x="477" y="532"/>
                </a:cubicBezTo>
                <a:cubicBezTo>
                  <a:pt x="482" y="533"/>
                  <a:pt x="482" y="533"/>
                  <a:pt x="482" y="533"/>
                </a:cubicBezTo>
                <a:cubicBezTo>
                  <a:pt x="482" y="529"/>
                  <a:pt x="482" y="529"/>
                  <a:pt x="482" y="529"/>
                </a:cubicBezTo>
                <a:cubicBezTo>
                  <a:pt x="482" y="529"/>
                  <a:pt x="479" y="520"/>
                  <a:pt x="483" y="519"/>
                </a:cubicBezTo>
                <a:cubicBezTo>
                  <a:pt x="488" y="517"/>
                  <a:pt x="491" y="519"/>
                  <a:pt x="493" y="518"/>
                </a:cubicBezTo>
                <a:cubicBezTo>
                  <a:pt x="495" y="517"/>
                  <a:pt x="493" y="508"/>
                  <a:pt x="497" y="509"/>
                </a:cubicBezTo>
                <a:cubicBezTo>
                  <a:pt x="500" y="509"/>
                  <a:pt x="505" y="513"/>
                  <a:pt x="507" y="509"/>
                </a:cubicBezTo>
                <a:cubicBezTo>
                  <a:pt x="509" y="504"/>
                  <a:pt x="503" y="501"/>
                  <a:pt x="512" y="501"/>
                </a:cubicBezTo>
                <a:cubicBezTo>
                  <a:pt x="521" y="501"/>
                  <a:pt x="520" y="499"/>
                  <a:pt x="520" y="499"/>
                </a:cubicBezTo>
                <a:cubicBezTo>
                  <a:pt x="520" y="499"/>
                  <a:pt x="516" y="495"/>
                  <a:pt x="520" y="495"/>
                </a:cubicBezTo>
                <a:cubicBezTo>
                  <a:pt x="522" y="494"/>
                  <a:pt x="525" y="497"/>
                  <a:pt x="525" y="497"/>
                </a:cubicBezTo>
                <a:cubicBezTo>
                  <a:pt x="528" y="496"/>
                  <a:pt x="528" y="496"/>
                  <a:pt x="528" y="496"/>
                </a:cubicBezTo>
                <a:cubicBezTo>
                  <a:pt x="524" y="487"/>
                  <a:pt x="524" y="487"/>
                  <a:pt x="524" y="487"/>
                </a:cubicBezTo>
                <a:cubicBezTo>
                  <a:pt x="524" y="487"/>
                  <a:pt x="531" y="486"/>
                  <a:pt x="535" y="478"/>
                </a:cubicBezTo>
                <a:cubicBezTo>
                  <a:pt x="537" y="470"/>
                  <a:pt x="535" y="468"/>
                  <a:pt x="534" y="468"/>
                </a:cubicBezTo>
                <a:cubicBezTo>
                  <a:pt x="531" y="468"/>
                  <a:pt x="523" y="472"/>
                  <a:pt x="518" y="470"/>
                </a:cubicBezTo>
                <a:cubicBezTo>
                  <a:pt x="511" y="468"/>
                  <a:pt x="506" y="465"/>
                  <a:pt x="502" y="456"/>
                </a:cubicBezTo>
                <a:cubicBezTo>
                  <a:pt x="496" y="448"/>
                  <a:pt x="499" y="439"/>
                  <a:pt x="502" y="437"/>
                </a:cubicBezTo>
                <a:cubicBezTo>
                  <a:pt x="505" y="436"/>
                  <a:pt x="506" y="433"/>
                  <a:pt x="506" y="433"/>
                </a:cubicBezTo>
                <a:cubicBezTo>
                  <a:pt x="505" y="421"/>
                  <a:pt x="505" y="421"/>
                  <a:pt x="505" y="421"/>
                </a:cubicBezTo>
                <a:cubicBezTo>
                  <a:pt x="505" y="421"/>
                  <a:pt x="498" y="425"/>
                  <a:pt x="496" y="419"/>
                </a:cubicBezTo>
                <a:cubicBezTo>
                  <a:pt x="493" y="411"/>
                  <a:pt x="493" y="410"/>
                  <a:pt x="493" y="410"/>
                </a:cubicBezTo>
                <a:cubicBezTo>
                  <a:pt x="493" y="410"/>
                  <a:pt x="488" y="416"/>
                  <a:pt x="489" y="409"/>
                </a:cubicBezTo>
                <a:cubicBezTo>
                  <a:pt x="489" y="404"/>
                  <a:pt x="494" y="403"/>
                  <a:pt x="494" y="403"/>
                </a:cubicBezTo>
                <a:cubicBezTo>
                  <a:pt x="498" y="404"/>
                  <a:pt x="498" y="404"/>
                  <a:pt x="498" y="404"/>
                </a:cubicBezTo>
                <a:cubicBezTo>
                  <a:pt x="498" y="404"/>
                  <a:pt x="511" y="401"/>
                  <a:pt x="512" y="394"/>
                </a:cubicBezTo>
                <a:cubicBezTo>
                  <a:pt x="514" y="387"/>
                  <a:pt x="514" y="386"/>
                  <a:pt x="512" y="384"/>
                </a:cubicBezTo>
                <a:cubicBezTo>
                  <a:pt x="509" y="382"/>
                  <a:pt x="507" y="384"/>
                  <a:pt x="507" y="382"/>
                </a:cubicBezTo>
                <a:cubicBezTo>
                  <a:pt x="507" y="370"/>
                  <a:pt x="507" y="370"/>
                  <a:pt x="507" y="370"/>
                </a:cubicBezTo>
                <a:cubicBezTo>
                  <a:pt x="507" y="370"/>
                  <a:pt x="496" y="369"/>
                  <a:pt x="499" y="362"/>
                </a:cubicBezTo>
                <a:cubicBezTo>
                  <a:pt x="503" y="356"/>
                  <a:pt x="511" y="359"/>
                  <a:pt x="511" y="353"/>
                </a:cubicBezTo>
                <a:cubicBezTo>
                  <a:pt x="511" y="345"/>
                  <a:pt x="505" y="343"/>
                  <a:pt x="505" y="343"/>
                </a:cubicBezTo>
                <a:cubicBezTo>
                  <a:pt x="504" y="340"/>
                  <a:pt x="504" y="340"/>
                  <a:pt x="504" y="340"/>
                </a:cubicBezTo>
                <a:cubicBezTo>
                  <a:pt x="500" y="340"/>
                  <a:pt x="500" y="340"/>
                  <a:pt x="500" y="340"/>
                </a:cubicBezTo>
                <a:cubicBezTo>
                  <a:pt x="500" y="340"/>
                  <a:pt x="503" y="336"/>
                  <a:pt x="504" y="331"/>
                </a:cubicBezTo>
                <a:cubicBezTo>
                  <a:pt x="505" y="327"/>
                  <a:pt x="502" y="325"/>
                  <a:pt x="502" y="325"/>
                </a:cubicBezTo>
                <a:cubicBezTo>
                  <a:pt x="503" y="320"/>
                  <a:pt x="503" y="320"/>
                  <a:pt x="503" y="320"/>
                </a:cubicBezTo>
                <a:cubicBezTo>
                  <a:pt x="503" y="320"/>
                  <a:pt x="497" y="315"/>
                  <a:pt x="489" y="316"/>
                </a:cubicBezTo>
                <a:cubicBezTo>
                  <a:pt x="480" y="317"/>
                  <a:pt x="475" y="323"/>
                  <a:pt x="475" y="326"/>
                </a:cubicBezTo>
                <a:cubicBezTo>
                  <a:pt x="475" y="328"/>
                  <a:pt x="477" y="329"/>
                  <a:pt x="477" y="329"/>
                </a:cubicBezTo>
                <a:cubicBezTo>
                  <a:pt x="471" y="336"/>
                  <a:pt x="471" y="336"/>
                  <a:pt x="471" y="336"/>
                </a:cubicBezTo>
                <a:cubicBezTo>
                  <a:pt x="464" y="336"/>
                  <a:pt x="464" y="336"/>
                  <a:pt x="464" y="336"/>
                </a:cubicBezTo>
                <a:cubicBezTo>
                  <a:pt x="463" y="330"/>
                  <a:pt x="463" y="330"/>
                  <a:pt x="463" y="330"/>
                </a:cubicBezTo>
                <a:cubicBezTo>
                  <a:pt x="467" y="330"/>
                  <a:pt x="467" y="330"/>
                  <a:pt x="467" y="330"/>
                </a:cubicBezTo>
                <a:cubicBezTo>
                  <a:pt x="472" y="323"/>
                  <a:pt x="472" y="323"/>
                  <a:pt x="472" y="323"/>
                </a:cubicBezTo>
                <a:cubicBezTo>
                  <a:pt x="472" y="323"/>
                  <a:pt x="465" y="320"/>
                  <a:pt x="470" y="312"/>
                </a:cubicBezTo>
                <a:cubicBezTo>
                  <a:pt x="474" y="306"/>
                  <a:pt x="485" y="303"/>
                  <a:pt x="487" y="297"/>
                </a:cubicBezTo>
                <a:cubicBezTo>
                  <a:pt x="489" y="291"/>
                  <a:pt x="486" y="285"/>
                  <a:pt x="488" y="284"/>
                </a:cubicBezTo>
                <a:cubicBezTo>
                  <a:pt x="491" y="282"/>
                  <a:pt x="495" y="283"/>
                  <a:pt x="498" y="280"/>
                </a:cubicBezTo>
                <a:cubicBezTo>
                  <a:pt x="502" y="277"/>
                  <a:pt x="514" y="261"/>
                  <a:pt x="514" y="261"/>
                </a:cubicBezTo>
                <a:cubicBezTo>
                  <a:pt x="509" y="260"/>
                  <a:pt x="509" y="260"/>
                  <a:pt x="509" y="260"/>
                </a:cubicBezTo>
                <a:cubicBezTo>
                  <a:pt x="509" y="260"/>
                  <a:pt x="511" y="248"/>
                  <a:pt x="515" y="249"/>
                </a:cubicBezTo>
                <a:cubicBezTo>
                  <a:pt x="521" y="249"/>
                  <a:pt x="520" y="256"/>
                  <a:pt x="524" y="257"/>
                </a:cubicBezTo>
                <a:cubicBezTo>
                  <a:pt x="528" y="257"/>
                  <a:pt x="536" y="252"/>
                  <a:pt x="536" y="252"/>
                </a:cubicBezTo>
                <a:cubicBezTo>
                  <a:pt x="536" y="249"/>
                  <a:pt x="536" y="249"/>
                  <a:pt x="536" y="249"/>
                </a:cubicBezTo>
                <a:cubicBezTo>
                  <a:pt x="543" y="244"/>
                  <a:pt x="543" y="244"/>
                  <a:pt x="543" y="244"/>
                </a:cubicBezTo>
                <a:cubicBezTo>
                  <a:pt x="540" y="237"/>
                  <a:pt x="542" y="228"/>
                  <a:pt x="545" y="221"/>
                </a:cubicBezTo>
                <a:cubicBezTo>
                  <a:pt x="546" y="219"/>
                  <a:pt x="546" y="207"/>
                  <a:pt x="548" y="204"/>
                </a:cubicBezTo>
                <a:cubicBezTo>
                  <a:pt x="551" y="201"/>
                  <a:pt x="553" y="197"/>
                  <a:pt x="552" y="194"/>
                </a:cubicBezTo>
                <a:cubicBezTo>
                  <a:pt x="557" y="179"/>
                  <a:pt x="557" y="179"/>
                  <a:pt x="557" y="179"/>
                </a:cubicBezTo>
                <a:cubicBezTo>
                  <a:pt x="562" y="172"/>
                  <a:pt x="562" y="172"/>
                  <a:pt x="562" y="172"/>
                </a:cubicBezTo>
                <a:cubicBezTo>
                  <a:pt x="563" y="168"/>
                  <a:pt x="568" y="169"/>
                  <a:pt x="570" y="167"/>
                </a:cubicBezTo>
                <a:cubicBezTo>
                  <a:pt x="572" y="164"/>
                  <a:pt x="571" y="158"/>
                  <a:pt x="575" y="156"/>
                </a:cubicBezTo>
                <a:close/>
                <a:moveTo>
                  <a:pt x="621" y="571"/>
                </a:moveTo>
                <a:cubicBezTo>
                  <a:pt x="617" y="569"/>
                  <a:pt x="617" y="569"/>
                  <a:pt x="617" y="569"/>
                </a:cubicBezTo>
                <a:cubicBezTo>
                  <a:pt x="617" y="569"/>
                  <a:pt x="618" y="561"/>
                  <a:pt x="619" y="558"/>
                </a:cubicBezTo>
                <a:cubicBezTo>
                  <a:pt x="620" y="553"/>
                  <a:pt x="618" y="545"/>
                  <a:pt x="618" y="545"/>
                </a:cubicBezTo>
                <a:cubicBezTo>
                  <a:pt x="612" y="544"/>
                  <a:pt x="612" y="544"/>
                  <a:pt x="612" y="544"/>
                </a:cubicBezTo>
                <a:cubicBezTo>
                  <a:pt x="612" y="544"/>
                  <a:pt x="614" y="565"/>
                  <a:pt x="610" y="565"/>
                </a:cubicBezTo>
                <a:cubicBezTo>
                  <a:pt x="606" y="566"/>
                  <a:pt x="606" y="563"/>
                  <a:pt x="601" y="563"/>
                </a:cubicBezTo>
                <a:cubicBezTo>
                  <a:pt x="595" y="563"/>
                  <a:pt x="596" y="568"/>
                  <a:pt x="596" y="568"/>
                </a:cubicBezTo>
                <a:cubicBezTo>
                  <a:pt x="596" y="568"/>
                  <a:pt x="588" y="569"/>
                  <a:pt x="583" y="572"/>
                </a:cubicBezTo>
                <a:cubicBezTo>
                  <a:pt x="577" y="575"/>
                  <a:pt x="578" y="579"/>
                  <a:pt x="578" y="579"/>
                </a:cubicBezTo>
                <a:cubicBezTo>
                  <a:pt x="577" y="583"/>
                  <a:pt x="577" y="583"/>
                  <a:pt x="577" y="583"/>
                </a:cubicBezTo>
                <a:cubicBezTo>
                  <a:pt x="573" y="585"/>
                  <a:pt x="573" y="585"/>
                  <a:pt x="573" y="585"/>
                </a:cubicBezTo>
                <a:cubicBezTo>
                  <a:pt x="573" y="590"/>
                  <a:pt x="573" y="590"/>
                  <a:pt x="573" y="590"/>
                </a:cubicBezTo>
                <a:cubicBezTo>
                  <a:pt x="577" y="592"/>
                  <a:pt x="577" y="592"/>
                  <a:pt x="577" y="592"/>
                </a:cubicBezTo>
                <a:cubicBezTo>
                  <a:pt x="573" y="596"/>
                  <a:pt x="573" y="596"/>
                  <a:pt x="573" y="596"/>
                </a:cubicBezTo>
                <a:cubicBezTo>
                  <a:pt x="574" y="601"/>
                  <a:pt x="574" y="601"/>
                  <a:pt x="574" y="601"/>
                </a:cubicBezTo>
                <a:cubicBezTo>
                  <a:pt x="574" y="601"/>
                  <a:pt x="576" y="604"/>
                  <a:pt x="578" y="604"/>
                </a:cubicBezTo>
                <a:cubicBezTo>
                  <a:pt x="581" y="605"/>
                  <a:pt x="578" y="609"/>
                  <a:pt x="578" y="609"/>
                </a:cubicBezTo>
                <a:cubicBezTo>
                  <a:pt x="574" y="616"/>
                  <a:pt x="574" y="616"/>
                  <a:pt x="574" y="616"/>
                </a:cubicBezTo>
                <a:cubicBezTo>
                  <a:pt x="574" y="616"/>
                  <a:pt x="584" y="615"/>
                  <a:pt x="584" y="619"/>
                </a:cubicBezTo>
                <a:cubicBezTo>
                  <a:pt x="585" y="622"/>
                  <a:pt x="577" y="627"/>
                  <a:pt x="577" y="627"/>
                </a:cubicBezTo>
                <a:cubicBezTo>
                  <a:pt x="577" y="629"/>
                  <a:pt x="577" y="629"/>
                  <a:pt x="577" y="629"/>
                </a:cubicBezTo>
                <a:cubicBezTo>
                  <a:pt x="577" y="629"/>
                  <a:pt x="584" y="627"/>
                  <a:pt x="586" y="628"/>
                </a:cubicBezTo>
                <a:cubicBezTo>
                  <a:pt x="588" y="630"/>
                  <a:pt x="590" y="632"/>
                  <a:pt x="590" y="632"/>
                </a:cubicBezTo>
                <a:cubicBezTo>
                  <a:pt x="583" y="636"/>
                  <a:pt x="583" y="636"/>
                  <a:pt x="583" y="636"/>
                </a:cubicBezTo>
                <a:cubicBezTo>
                  <a:pt x="585" y="643"/>
                  <a:pt x="585" y="643"/>
                  <a:pt x="585" y="643"/>
                </a:cubicBezTo>
                <a:cubicBezTo>
                  <a:pt x="585" y="643"/>
                  <a:pt x="594" y="646"/>
                  <a:pt x="597" y="646"/>
                </a:cubicBezTo>
                <a:cubicBezTo>
                  <a:pt x="601" y="647"/>
                  <a:pt x="598" y="652"/>
                  <a:pt x="598" y="652"/>
                </a:cubicBezTo>
                <a:cubicBezTo>
                  <a:pt x="603" y="651"/>
                  <a:pt x="603" y="651"/>
                  <a:pt x="603" y="651"/>
                </a:cubicBezTo>
                <a:cubicBezTo>
                  <a:pt x="603" y="651"/>
                  <a:pt x="609" y="636"/>
                  <a:pt x="611" y="631"/>
                </a:cubicBezTo>
                <a:cubicBezTo>
                  <a:pt x="612" y="626"/>
                  <a:pt x="614" y="615"/>
                  <a:pt x="614" y="614"/>
                </a:cubicBezTo>
                <a:cubicBezTo>
                  <a:pt x="614" y="612"/>
                  <a:pt x="622" y="607"/>
                  <a:pt x="624" y="600"/>
                </a:cubicBezTo>
                <a:cubicBezTo>
                  <a:pt x="626" y="595"/>
                  <a:pt x="621" y="571"/>
                  <a:pt x="621" y="571"/>
                </a:cubicBezTo>
                <a:close/>
                <a:moveTo>
                  <a:pt x="56" y="207"/>
                </a:moveTo>
                <a:cubicBezTo>
                  <a:pt x="56" y="212"/>
                  <a:pt x="56" y="212"/>
                  <a:pt x="56" y="212"/>
                </a:cubicBezTo>
                <a:cubicBezTo>
                  <a:pt x="61" y="215"/>
                  <a:pt x="64" y="213"/>
                  <a:pt x="64" y="213"/>
                </a:cubicBezTo>
                <a:cubicBezTo>
                  <a:pt x="57" y="204"/>
                  <a:pt x="57" y="204"/>
                  <a:pt x="57" y="204"/>
                </a:cubicBezTo>
                <a:lnTo>
                  <a:pt x="56" y="207"/>
                </a:lnTo>
                <a:close/>
                <a:moveTo>
                  <a:pt x="126" y="100"/>
                </a:moveTo>
                <a:cubicBezTo>
                  <a:pt x="130" y="103"/>
                  <a:pt x="135" y="100"/>
                  <a:pt x="129" y="94"/>
                </a:cubicBezTo>
                <a:cubicBezTo>
                  <a:pt x="122" y="90"/>
                  <a:pt x="120" y="93"/>
                  <a:pt x="120" y="93"/>
                </a:cubicBezTo>
                <a:cubicBezTo>
                  <a:pt x="121" y="99"/>
                  <a:pt x="121" y="99"/>
                  <a:pt x="121" y="99"/>
                </a:cubicBezTo>
                <a:lnTo>
                  <a:pt x="126" y="100"/>
                </a:lnTo>
                <a:close/>
                <a:moveTo>
                  <a:pt x="112" y="79"/>
                </a:moveTo>
                <a:cubicBezTo>
                  <a:pt x="116" y="79"/>
                  <a:pt x="121" y="74"/>
                  <a:pt x="113" y="75"/>
                </a:cubicBezTo>
                <a:cubicBezTo>
                  <a:pt x="104" y="76"/>
                  <a:pt x="112" y="79"/>
                  <a:pt x="112" y="79"/>
                </a:cubicBezTo>
                <a:close/>
              </a:path>
            </a:pathLst>
          </a:custGeom>
          <a:solidFill>
            <a:srgbClr val="00B050"/>
          </a:solidFill>
          <a:ln w="3175" cap="flat" cmpd="sng">
            <a:solidFill>
              <a:schemeClr val="bg1"/>
            </a:solidFill>
            <a:prstDash val="solid"/>
            <a:round/>
            <a:headEnd type="none" w="med" len="med"/>
            <a:tailEnd type="none" w="med" len="med"/>
          </a:ln>
          <a:effectLst/>
          <a:extLst/>
        </p:spPr>
        <p:txBody>
          <a:bodyPr/>
          <a:lstStyle/>
          <a:p>
            <a:pPr>
              <a:spcBef>
                <a:spcPct val="20000"/>
              </a:spcBef>
            </a:pPr>
            <a:endParaRPr lang="en-US" dirty="0"/>
          </a:p>
        </p:txBody>
      </p:sp>
      <p:sp>
        <p:nvSpPr>
          <p:cNvPr id="25" name="Freeform 25"/>
          <p:cNvSpPr>
            <a:spLocks/>
          </p:cNvSpPr>
          <p:nvPr/>
        </p:nvSpPr>
        <p:spPr bwMode="auto">
          <a:xfrm>
            <a:off x="3758956" y="4729173"/>
            <a:ext cx="372043" cy="639896"/>
          </a:xfrm>
          <a:custGeom>
            <a:avLst/>
            <a:gdLst>
              <a:gd name="T0" fmla="*/ 89 w 203"/>
              <a:gd name="T1" fmla="*/ 295 h 336"/>
              <a:gd name="T2" fmla="*/ 102 w 203"/>
              <a:gd name="T3" fmla="*/ 279 h 336"/>
              <a:gd name="T4" fmla="*/ 120 w 203"/>
              <a:gd name="T5" fmla="*/ 271 h 336"/>
              <a:gd name="T6" fmla="*/ 113 w 203"/>
              <a:gd name="T7" fmla="*/ 267 h 336"/>
              <a:gd name="T8" fmla="*/ 113 w 203"/>
              <a:gd name="T9" fmla="*/ 231 h 336"/>
              <a:gd name="T10" fmla="*/ 133 w 203"/>
              <a:gd name="T11" fmla="*/ 213 h 336"/>
              <a:gd name="T12" fmla="*/ 118 w 203"/>
              <a:gd name="T13" fmla="*/ 190 h 336"/>
              <a:gd name="T14" fmla="*/ 117 w 203"/>
              <a:gd name="T15" fmla="*/ 183 h 336"/>
              <a:gd name="T16" fmla="*/ 138 w 203"/>
              <a:gd name="T17" fmla="*/ 173 h 336"/>
              <a:gd name="T18" fmla="*/ 145 w 203"/>
              <a:gd name="T19" fmla="*/ 165 h 336"/>
              <a:gd name="T20" fmla="*/ 146 w 203"/>
              <a:gd name="T21" fmla="*/ 142 h 336"/>
              <a:gd name="T22" fmla="*/ 159 w 203"/>
              <a:gd name="T23" fmla="*/ 133 h 336"/>
              <a:gd name="T24" fmla="*/ 165 w 203"/>
              <a:gd name="T25" fmla="*/ 100 h 336"/>
              <a:gd name="T26" fmla="*/ 169 w 203"/>
              <a:gd name="T27" fmla="*/ 88 h 336"/>
              <a:gd name="T28" fmla="*/ 183 w 203"/>
              <a:gd name="T29" fmla="*/ 78 h 336"/>
              <a:gd name="T30" fmla="*/ 203 w 203"/>
              <a:gd name="T31" fmla="*/ 57 h 336"/>
              <a:gd name="T32" fmla="*/ 190 w 203"/>
              <a:gd name="T33" fmla="*/ 44 h 336"/>
              <a:gd name="T34" fmla="*/ 183 w 203"/>
              <a:gd name="T35" fmla="*/ 30 h 336"/>
              <a:gd name="T36" fmla="*/ 179 w 203"/>
              <a:gd name="T37" fmla="*/ 31 h 336"/>
              <a:gd name="T38" fmla="*/ 164 w 203"/>
              <a:gd name="T39" fmla="*/ 24 h 336"/>
              <a:gd name="T40" fmla="*/ 147 w 203"/>
              <a:gd name="T41" fmla="*/ 27 h 336"/>
              <a:gd name="T42" fmla="*/ 135 w 203"/>
              <a:gd name="T43" fmla="*/ 23 h 336"/>
              <a:gd name="T44" fmla="*/ 125 w 203"/>
              <a:gd name="T45" fmla="*/ 21 h 336"/>
              <a:gd name="T46" fmla="*/ 120 w 203"/>
              <a:gd name="T47" fmla="*/ 10 h 336"/>
              <a:gd name="T48" fmla="*/ 116 w 203"/>
              <a:gd name="T49" fmla="*/ 6 h 336"/>
              <a:gd name="T50" fmla="*/ 109 w 203"/>
              <a:gd name="T51" fmla="*/ 4 h 336"/>
              <a:gd name="T52" fmla="*/ 90 w 203"/>
              <a:gd name="T53" fmla="*/ 6 h 336"/>
              <a:gd name="T54" fmla="*/ 78 w 203"/>
              <a:gd name="T55" fmla="*/ 14 h 336"/>
              <a:gd name="T56" fmla="*/ 82 w 203"/>
              <a:gd name="T57" fmla="*/ 21 h 336"/>
              <a:gd name="T58" fmla="*/ 79 w 203"/>
              <a:gd name="T59" fmla="*/ 30 h 336"/>
              <a:gd name="T60" fmla="*/ 79 w 203"/>
              <a:gd name="T61" fmla="*/ 67 h 336"/>
              <a:gd name="T62" fmla="*/ 70 w 203"/>
              <a:gd name="T63" fmla="*/ 89 h 336"/>
              <a:gd name="T64" fmla="*/ 77 w 203"/>
              <a:gd name="T65" fmla="*/ 81 h 336"/>
              <a:gd name="T66" fmla="*/ 77 w 203"/>
              <a:gd name="T67" fmla="*/ 90 h 336"/>
              <a:gd name="T68" fmla="*/ 53 w 203"/>
              <a:gd name="T69" fmla="*/ 115 h 336"/>
              <a:gd name="T70" fmla="*/ 39 w 203"/>
              <a:gd name="T71" fmla="*/ 147 h 336"/>
              <a:gd name="T72" fmla="*/ 35 w 203"/>
              <a:gd name="T73" fmla="*/ 155 h 336"/>
              <a:gd name="T74" fmla="*/ 28 w 203"/>
              <a:gd name="T75" fmla="*/ 164 h 336"/>
              <a:gd name="T76" fmla="*/ 17 w 203"/>
              <a:gd name="T77" fmla="*/ 165 h 336"/>
              <a:gd name="T78" fmla="*/ 10 w 203"/>
              <a:gd name="T79" fmla="*/ 181 h 336"/>
              <a:gd name="T80" fmla="*/ 2 w 203"/>
              <a:gd name="T81" fmla="*/ 197 h 336"/>
              <a:gd name="T82" fmla="*/ 17 w 203"/>
              <a:gd name="T83" fmla="*/ 209 h 336"/>
              <a:gd name="T84" fmla="*/ 30 w 203"/>
              <a:gd name="T85" fmla="*/ 207 h 336"/>
              <a:gd name="T86" fmla="*/ 20 w 203"/>
              <a:gd name="T87" fmla="*/ 216 h 336"/>
              <a:gd name="T88" fmla="*/ 12 w 203"/>
              <a:gd name="T89" fmla="*/ 213 h 336"/>
              <a:gd name="T90" fmla="*/ 11 w 203"/>
              <a:gd name="T91" fmla="*/ 226 h 336"/>
              <a:gd name="T92" fmla="*/ 29 w 203"/>
              <a:gd name="T93" fmla="*/ 225 h 336"/>
              <a:gd name="T94" fmla="*/ 36 w 203"/>
              <a:gd name="T95" fmla="*/ 224 h 336"/>
              <a:gd name="T96" fmla="*/ 40 w 203"/>
              <a:gd name="T97" fmla="*/ 233 h 336"/>
              <a:gd name="T98" fmla="*/ 30 w 203"/>
              <a:gd name="T99" fmla="*/ 228 h 336"/>
              <a:gd name="T100" fmla="*/ 19 w 203"/>
              <a:gd name="T101" fmla="*/ 260 h 336"/>
              <a:gd name="T102" fmla="*/ 21 w 203"/>
              <a:gd name="T103" fmla="*/ 275 h 336"/>
              <a:gd name="T104" fmla="*/ 16 w 203"/>
              <a:gd name="T105" fmla="*/ 297 h 336"/>
              <a:gd name="T106" fmla="*/ 10 w 203"/>
              <a:gd name="T107" fmla="*/ 308 h 336"/>
              <a:gd name="T108" fmla="*/ 0 w 203"/>
              <a:gd name="T109" fmla="*/ 322 h 336"/>
              <a:gd name="T110" fmla="*/ 51 w 203"/>
              <a:gd name="T111" fmla="*/ 334 h 336"/>
              <a:gd name="T112" fmla="*/ 73 w 203"/>
              <a:gd name="T113" fmla="*/ 328 h 336"/>
              <a:gd name="T114" fmla="*/ 85 w 203"/>
              <a:gd name="T115" fmla="*/ 31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 h="336">
                <a:moveTo>
                  <a:pt x="83" y="304"/>
                </a:moveTo>
                <a:cubicBezTo>
                  <a:pt x="83" y="304"/>
                  <a:pt x="85" y="300"/>
                  <a:pt x="89" y="295"/>
                </a:cubicBezTo>
                <a:cubicBezTo>
                  <a:pt x="93" y="289"/>
                  <a:pt x="100" y="287"/>
                  <a:pt x="100" y="287"/>
                </a:cubicBezTo>
                <a:cubicBezTo>
                  <a:pt x="102" y="279"/>
                  <a:pt x="102" y="279"/>
                  <a:pt x="102" y="279"/>
                </a:cubicBezTo>
                <a:cubicBezTo>
                  <a:pt x="117" y="278"/>
                  <a:pt x="117" y="278"/>
                  <a:pt x="117" y="278"/>
                </a:cubicBezTo>
                <a:cubicBezTo>
                  <a:pt x="120" y="271"/>
                  <a:pt x="120" y="271"/>
                  <a:pt x="120" y="271"/>
                </a:cubicBezTo>
                <a:cubicBezTo>
                  <a:pt x="122" y="267"/>
                  <a:pt x="122" y="267"/>
                  <a:pt x="122" y="267"/>
                </a:cubicBezTo>
                <a:cubicBezTo>
                  <a:pt x="113" y="267"/>
                  <a:pt x="113" y="267"/>
                  <a:pt x="113" y="267"/>
                </a:cubicBezTo>
                <a:cubicBezTo>
                  <a:pt x="104" y="248"/>
                  <a:pt x="104" y="248"/>
                  <a:pt x="104" y="248"/>
                </a:cubicBezTo>
                <a:cubicBezTo>
                  <a:pt x="113" y="231"/>
                  <a:pt x="113" y="231"/>
                  <a:pt x="113" y="231"/>
                </a:cubicBezTo>
                <a:cubicBezTo>
                  <a:pt x="123" y="228"/>
                  <a:pt x="123" y="228"/>
                  <a:pt x="123" y="228"/>
                </a:cubicBezTo>
                <a:cubicBezTo>
                  <a:pt x="123" y="228"/>
                  <a:pt x="131" y="219"/>
                  <a:pt x="133" y="213"/>
                </a:cubicBezTo>
                <a:cubicBezTo>
                  <a:pt x="135" y="207"/>
                  <a:pt x="125" y="209"/>
                  <a:pt x="125" y="209"/>
                </a:cubicBezTo>
                <a:cubicBezTo>
                  <a:pt x="118" y="190"/>
                  <a:pt x="118" y="190"/>
                  <a:pt x="118" y="190"/>
                </a:cubicBezTo>
                <a:cubicBezTo>
                  <a:pt x="118" y="190"/>
                  <a:pt x="121" y="186"/>
                  <a:pt x="121" y="183"/>
                </a:cubicBezTo>
                <a:cubicBezTo>
                  <a:pt x="121" y="181"/>
                  <a:pt x="117" y="183"/>
                  <a:pt x="117" y="183"/>
                </a:cubicBezTo>
                <a:cubicBezTo>
                  <a:pt x="111" y="168"/>
                  <a:pt x="111" y="168"/>
                  <a:pt x="111" y="168"/>
                </a:cubicBezTo>
                <a:cubicBezTo>
                  <a:pt x="138" y="173"/>
                  <a:pt x="138" y="173"/>
                  <a:pt x="138" y="173"/>
                </a:cubicBezTo>
                <a:cubicBezTo>
                  <a:pt x="142" y="165"/>
                  <a:pt x="142" y="165"/>
                  <a:pt x="142" y="165"/>
                </a:cubicBezTo>
                <a:cubicBezTo>
                  <a:pt x="145" y="165"/>
                  <a:pt x="145" y="165"/>
                  <a:pt x="145" y="165"/>
                </a:cubicBezTo>
                <a:cubicBezTo>
                  <a:pt x="150" y="154"/>
                  <a:pt x="150" y="154"/>
                  <a:pt x="150" y="154"/>
                </a:cubicBezTo>
                <a:cubicBezTo>
                  <a:pt x="150" y="154"/>
                  <a:pt x="146" y="147"/>
                  <a:pt x="146" y="142"/>
                </a:cubicBezTo>
                <a:cubicBezTo>
                  <a:pt x="146" y="137"/>
                  <a:pt x="153" y="138"/>
                  <a:pt x="153" y="138"/>
                </a:cubicBezTo>
                <a:cubicBezTo>
                  <a:pt x="159" y="133"/>
                  <a:pt x="159" y="133"/>
                  <a:pt x="159" y="133"/>
                </a:cubicBezTo>
                <a:cubicBezTo>
                  <a:pt x="157" y="125"/>
                  <a:pt x="157" y="125"/>
                  <a:pt x="157" y="125"/>
                </a:cubicBezTo>
                <a:cubicBezTo>
                  <a:pt x="165" y="100"/>
                  <a:pt x="165" y="100"/>
                  <a:pt x="165" y="100"/>
                </a:cubicBezTo>
                <a:cubicBezTo>
                  <a:pt x="162" y="88"/>
                  <a:pt x="162" y="88"/>
                  <a:pt x="162" y="88"/>
                </a:cubicBezTo>
                <a:cubicBezTo>
                  <a:pt x="169" y="88"/>
                  <a:pt x="169" y="88"/>
                  <a:pt x="169" y="88"/>
                </a:cubicBezTo>
                <a:cubicBezTo>
                  <a:pt x="177" y="78"/>
                  <a:pt x="177" y="78"/>
                  <a:pt x="177" y="78"/>
                </a:cubicBezTo>
                <a:cubicBezTo>
                  <a:pt x="183" y="78"/>
                  <a:pt x="183" y="78"/>
                  <a:pt x="183" y="78"/>
                </a:cubicBezTo>
                <a:cubicBezTo>
                  <a:pt x="185" y="78"/>
                  <a:pt x="195" y="71"/>
                  <a:pt x="195" y="71"/>
                </a:cubicBezTo>
                <a:cubicBezTo>
                  <a:pt x="195" y="71"/>
                  <a:pt x="202" y="62"/>
                  <a:pt x="203" y="57"/>
                </a:cubicBezTo>
                <a:cubicBezTo>
                  <a:pt x="203" y="53"/>
                  <a:pt x="195" y="53"/>
                  <a:pt x="191" y="53"/>
                </a:cubicBezTo>
                <a:cubicBezTo>
                  <a:pt x="187" y="53"/>
                  <a:pt x="190" y="44"/>
                  <a:pt x="190" y="44"/>
                </a:cubicBezTo>
                <a:cubicBezTo>
                  <a:pt x="192" y="32"/>
                  <a:pt x="192" y="32"/>
                  <a:pt x="192" y="32"/>
                </a:cubicBezTo>
                <a:cubicBezTo>
                  <a:pt x="183" y="30"/>
                  <a:pt x="183" y="30"/>
                  <a:pt x="183" y="30"/>
                </a:cubicBezTo>
                <a:cubicBezTo>
                  <a:pt x="183" y="28"/>
                  <a:pt x="183" y="28"/>
                  <a:pt x="183" y="28"/>
                </a:cubicBezTo>
                <a:cubicBezTo>
                  <a:pt x="179" y="31"/>
                  <a:pt x="179" y="31"/>
                  <a:pt x="179" y="31"/>
                </a:cubicBezTo>
                <a:cubicBezTo>
                  <a:pt x="169" y="28"/>
                  <a:pt x="169" y="28"/>
                  <a:pt x="169" y="28"/>
                </a:cubicBezTo>
                <a:cubicBezTo>
                  <a:pt x="169" y="28"/>
                  <a:pt x="168" y="24"/>
                  <a:pt x="164" y="24"/>
                </a:cubicBezTo>
                <a:cubicBezTo>
                  <a:pt x="161" y="24"/>
                  <a:pt x="163" y="30"/>
                  <a:pt x="157" y="31"/>
                </a:cubicBezTo>
                <a:cubicBezTo>
                  <a:pt x="151" y="34"/>
                  <a:pt x="147" y="27"/>
                  <a:pt x="147" y="27"/>
                </a:cubicBezTo>
                <a:cubicBezTo>
                  <a:pt x="142" y="29"/>
                  <a:pt x="142" y="29"/>
                  <a:pt x="142" y="29"/>
                </a:cubicBezTo>
                <a:cubicBezTo>
                  <a:pt x="135" y="23"/>
                  <a:pt x="135" y="23"/>
                  <a:pt x="135" y="23"/>
                </a:cubicBezTo>
                <a:cubicBezTo>
                  <a:pt x="128" y="25"/>
                  <a:pt x="128" y="25"/>
                  <a:pt x="128" y="25"/>
                </a:cubicBezTo>
                <a:cubicBezTo>
                  <a:pt x="125" y="21"/>
                  <a:pt x="125" y="21"/>
                  <a:pt x="125" y="21"/>
                </a:cubicBezTo>
                <a:cubicBezTo>
                  <a:pt x="125" y="21"/>
                  <a:pt x="121" y="30"/>
                  <a:pt x="113" y="23"/>
                </a:cubicBezTo>
                <a:cubicBezTo>
                  <a:pt x="105" y="16"/>
                  <a:pt x="120" y="10"/>
                  <a:pt x="120" y="10"/>
                </a:cubicBezTo>
                <a:cubicBezTo>
                  <a:pt x="120" y="7"/>
                  <a:pt x="120" y="7"/>
                  <a:pt x="120" y="7"/>
                </a:cubicBezTo>
                <a:cubicBezTo>
                  <a:pt x="116" y="6"/>
                  <a:pt x="116" y="6"/>
                  <a:pt x="116" y="6"/>
                </a:cubicBezTo>
                <a:cubicBezTo>
                  <a:pt x="118" y="0"/>
                  <a:pt x="118" y="0"/>
                  <a:pt x="118" y="0"/>
                </a:cubicBezTo>
                <a:cubicBezTo>
                  <a:pt x="109" y="4"/>
                  <a:pt x="109" y="4"/>
                  <a:pt x="109" y="4"/>
                </a:cubicBezTo>
                <a:cubicBezTo>
                  <a:pt x="95" y="1"/>
                  <a:pt x="95" y="1"/>
                  <a:pt x="95" y="1"/>
                </a:cubicBezTo>
                <a:cubicBezTo>
                  <a:pt x="90" y="6"/>
                  <a:pt x="90" y="6"/>
                  <a:pt x="90" y="6"/>
                </a:cubicBezTo>
                <a:cubicBezTo>
                  <a:pt x="83" y="10"/>
                  <a:pt x="83" y="10"/>
                  <a:pt x="83" y="10"/>
                </a:cubicBezTo>
                <a:cubicBezTo>
                  <a:pt x="78" y="14"/>
                  <a:pt x="78" y="14"/>
                  <a:pt x="78" y="14"/>
                </a:cubicBezTo>
                <a:cubicBezTo>
                  <a:pt x="77" y="21"/>
                  <a:pt x="77" y="21"/>
                  <a:pt x="77" y="21"/>
                </a:cubicBezTo>
                <a:cubicBezTo>
                  <a:pt x="82" y="21"/>
                  <a:pt x="82" y="21"/>
                  <a:pt x="82" y="21"/>
                </a:cubicBezTo>
                <a:cubicBezTo>
                  <a:pt x="79" y="24"/>
                  <a:pt x="79" y="24"/>
                  <a:pt x="79" y="24"/>
                </a:cubicBezTo>
                <a:cubicBezTo>
                  <a:pt x="79" y="30"/>
                  <a:pt x="79" y="30"/>
                  <a:pt x="79" y="30"/>
                </a:cubicBezTo>
                <a:cubicBezTo>
                  <a:pt x="78" y="39"/>
                  <a:pt x="78" y="39"/>
                  <a:pt x="78" y="39"/>
                </a:cubicBezTo>
                <a:cubicBezTo>
                  <a:pt x="79" y="67"/>
                  <a:pt x="79" y="67"/>
                  <a:pt x="79" y="67"/>
                </a:cubicBezTo>
                <a:cubicBezTo>
                  <a:pt x="69" y="86"/>
                  <a:pt x="69" y="86"/>
                  <a:pt x="69" y="86"/>
                </a:cubicBezTo>
                <a:cubicBezTo>
                  <a:pt x="70" y="89"/>
                  <a:pt x="70" y="89"/>
                  <a:pt x="70" y="89"/>
                </a:cubicBezTo>
                <a:cubicBezTo>
                  <a:pt x="75" y="81"/>
                  <a:pt x="75" y="81"/>
                  <a:pt x="75" y="81"/>
                </a:cubicBezTo>
                <a:cubicBezTo>
                  <a:pt x="77" y="81"/>
                  <a:pt x="77" y="81"/>
                  <a:pt x="77" y="81"/>
                </a:cubicBezTo>
                <a:cubicBezTo>
                  <a:pt x="75" y="86"/>
                  <a:pt x="75" y="86"/>
                  <a:pt x="75" y="86"/>
                </a:cubicBezTo>
                <a:cubicBezTo>
                  <a:pt x="77" y="90"/>
                  <a:pt x="77" y="90"/>
                  <a:pt x="77" y="90"/>
                </a:cubicBezTo>
                <a:cubicBezTo>
                  <a:pt x="68" y="91"/>
                  <a:pt x="68" y="91"/>
                  <a:pt x="68" y="91"/>
                </a:cubicBezTo>
                <a:cubicBezTo>
                  <a:pt x="53" y="115"/>
                  <a:pt x="53" y="115"/>
                  <a:pt x="53" y="115"/>
                </a:cubicBezTo>
                <a:cubicBezTo>
                  <a:pt x="54" y="119"/>
                  <a:pt x="54" y="119"/>
                  <a:pt x="54" y="119"/>
                </a:cubicBezTo>
                <a:cubicBezTo>
                  <a:pt x="39" y="147"/>
                  <a:pt x="39" y="147"/>
                  <a:pt x="39" y="147"/>
                </a:cubicBezTo>
                <a:cubicBezTo>
                  <a:pt x="34" y="152"/>
                  <a:pt x="34" y="152"/>
                  <a:pt x="34" y="152"/>
                </a:cubicBezTo>
                <a:cubicBezTo>
                  <a:pt x="35" y="155"/>
                  <a:pt x="35" y="155"/>
                  <a:pt x="35" y="155"/>
                </a:cubicBezTo>
                <a:cubicBezTo>
                  <a:pt x="28" y="160"/>
                  <a:pt x="28" y="160"/>
                  <a:pt x="28" y="160"/>
                </a:cubicBezTo>
                <a:cubicBezTo>
                  <a:pt x="28" y="164"/>
                  <a:pt x="28" y="164"/>
                  <a:pt x="28" y="164"/>
                </a:cubicBezTo>
                <a:cubicBezTo>
                  <a:pt x="26" y="163"/>
                  <a:pt x="26" y="163"/>
                  <a:pt x="26" y="163"/>
                </a:cubicBezTo>
                <a:cubicBezTo>
                  <a:pt x="17" y="165"/>
                  <a:pt x="17" y="165"/>
                  <a:pt x="17" y="165"/>
                </a:cubicBezTo>
                <a:cubicBezTo>
                  <a:pt x="17" y="172"/>
                  <a:pt x="17" y="172"/>
                  <a:pt x="17" y="172"/>
                </a:cubicBezTo>
                <a:cubicBezTo>
                  <a:pt x="10" y="181"/>
                  <a:pt x="10" y="181"/>
                  <a:pt x="10" y="181"/>
                </a:cubicBezTo>
                <a:cubicBezTo>
                  <a:pt x="10" y="189"/>
                  <a:pt x="10" y="189"/>
                  <a:pt x="10" y="189"/>
                </a:cubicBezTo>
                <a:cubicBezTo>
                  <a:pt x="2" y="197"/>
                  <a:pt x="2" y="197"/>
                  <a:pt x="2" y="197"/>
                </a:cubicBezTo>
                <a:cubicBezTo>
                  <a:pt x="2" y="204"/>
                  <a:pt x="2" y="204"/>
                  <a:pt x="2" y="204"/>
                </a:cubicBezTo>
                <a:cubicBezTo>
                  <a:pt x="17" y="209"/>
                  <a:pt x="17" y="209"/>
                  <a:pt x="17" y="209"/>
                </a:cubicBezTo>
                <a:cubicBezTo>
                  <a:pt x="29" y="197"/>
                  <a:pt x="29" y="197"/>
                  <a:pt x="29" y="197"/>
                </a:cubicBezTo>
                <a:cubicBezTo>
                  <a:pt x="30" y="207"/>
                  <a:pt x="30" y="207"/>
                  <a:pt x="30" y="207"/>
                </a:cubicBezTo>
                <a:cubicBezTo>
                  <a:pt x="23" y="211"/>
                  <a:pt x="23" y="211"/>
                  <a:pt x="23" y="211"/>
                </a:cubicBezTo>
                <a:cubicBezTo>
                  <a:pt x="20" y="216"/>
                  <a:pt x="20" y="216"/>
                  <a:pt x="20" y="216"/>
                </a:cubicBezTo>
                <a:cubicBezTo>
                  <a:pt x="19" y="212"/>
                  <a:pt x="19" y="212"/>
                  <a:pt x="19" y="212"/>
                </a:cubicBezTo>
                <a:cubicBezTo>
                  <a:pt x="12" y="213"/>
                  <a:pt x="12" y="213"/>
                  <a:pt x="12" y="213"/>
                </a:cubicBezTo>
                <a:cubicBezTo>
                  <a:pt x="12" y="218"/>
                  <a:pt x="12" y="218"/>
                  <a:pt x="12" y="218"/>
                </a:cubicBezTo>
                <a:cubicBezTo>
                  <a:pt x="11" y="220"/>
                  <a:pt x="11" y="226"/>
                  <a:pt x="11" y="226"/>
                </a:cubicBezTo>
                <a:cubicBezTo>
                  <a:pt x="11" y="226"/>
                  <a:pt x="18" y="229"/>
                  <a:pt x="20" y="228"/>
                </a:cubicBezTo>
                <a:cubicBezTo>
                  <a:pt x="22" y="227"/>
                  <a:pt x="29" y="225"/>
                  <a:pt x="29" y="225"/>
                </a:cubicBezTo>
                <a:cubicBezTo>
                  <a:pt x="33" y="227"/>
                  <a:pt x="33" y="227"/>
                  <a:pt x="33" y="227"/>
                </a:cubicBezTo>
                <a:cubicBezTo>
                  <a:pt x="36" y="224"/>
                  <a:pt x="36" y="224"/>
                  <a:pt x="36" y="224"/>
                </a:cubicBezTo>
                <a:cubicBezTo>
                  <a:pt x="35" y="229"/>
                  <a:pt x="35" y="229"/>
                  <a:pt x="35" y="229"/>
                </a:cubicBezTo>
                <a:cubicBezTo>
                  <a:pt x="40" y="233"/>
                  <a:pt x="40" y="233"/>
                  <a:pt x="40" y="233"/>
                </a:cubicBezTo>
                <a:cubicBezTo>
                  <a:pt x="36" y="233"/>
                  <a:pt x="36" y="233"/>
                  <a:pt x="36" y="233"/>
                </a:cubicBezTo>
                <a:cubicBezTo>
                  <a:pt x="30" y="228"/>
                  <a:pt x="30" y="228"/>
                  <a:pt x="30" y="228"/>
                </a:cubicBezTo>
                <a:cubicBezTo>
                  <a:pt x="30" y="228"/>
                  <a:pt x="32" y="239"/>
                  <a:pt x="30" y="244"/>
                </a:cubicBezTo>
                <a:cubicBezTo>
                  <a:pt x="27" y="250"/>
                  <a:pt x="19" y="260"/>
                  <a:pt x="19" y="260"/>
                </a:cubicBezTo>
                <a:cubicBezTo>
                  <a:pt x="23" y="264"/>
                  <a:pt x="23" y="264"/>
                  <a:pt x="23" y="264"/>
                </a:cubicBezTo>
                <a:cubicBezTo>
                  <a:pt x="21" y="275"/>
                  <a:pt x="21" y="275"/>
                  <a:pt x="21" y="275"/>
                </a:cubicBezTo>
                <a:cubicBezTo>
                  <a:pt x="21" y="275"/>
                  <a:pt x="17" y="282"/>
                  <a:pt x="17" y="286"/>
                </a:cubicBezTo>
                <a:cubicBezTo>
                  <a:pt x="17" y="289"/>
                  <a:pt x="18" y="295"/>
                  <a:pt x="16" y="297"/>
                </a:cubicBezTo>
                <a:cubicBezTo>
                  <a:pt x="13" y="300"/>
                  <a:pt x="10" y="304"/>
                  <a:pt x="10" y="304"/>
                </a:cubicBezTo>
                <a:cubicBezTo>
                  <a:pt x="10" y="308"/>
                  <a:pt x="10" y="308"/>
                  <a:pt x="10" y="308"/>
                </a:cubicBezTo>
                <a:cubicBezTo>
                  <a:pt x="0" y="318"/>
                  <a:pt x="0" y="318"/>
                  <a:pt x="0" y="318"/>
                </a:cubicBezTo>
                <a:cubicBezTo>
                  <a:pt x="0" y="322"/>
                  <a:pt x="0" y="322"/>
                  <a:pt x="0" y="322"/>
                </a:cubicBezTo>
                <a:cubicBezTo>
                  <a:pt x="0" y="322"/>
                  <a:pt x="12" y="319"/>
                  <a:pt x="19" y="318"/>
                </a:cubicBezTo>
                <a:cubicBezTo>
                  <a:pt x="27" y="318"/>
                  <a:pt x="51" y="334"/>
                  <a:pt x="51" y="334"/>
                </a:cubicBezTo>
                <a:cubicBezTo>
                  <a:pt x="51" y="334"/>
                  <a:pt x="57" y="336"/>
                  <a:pt x="63" y="334"/>
                </a:cubicBezTo>
                <a:cubicBezTo>
                  <a:pt x="68" y="332"/>
                  <a:pt x="73" y="328"/>
                  <a:pt x="73" y="328"/>
                </a:cubicBezTo>
                <a:cubicBezTo>
                  <a:pt x="85" y="328"/>
                  <a:pt x="85" y="328"/>
                  <a:pt x="85" y="328"/>
                </a:cubicBezTo>
                <a:cubicBezTo>
                  <a:pt x="85" y="311"/>
                  <a:pt x="85" y="311"/>
                  <a:pt x="85" y="311"/>
                </a:cubicBezTo>
                <a:lnTo>
                  <a:pt x="83" y="304"/>
                </a:lnTo>
                <a:close/>
              </a:path>
            </a:pathLst>
          </a:custGeom>
          <a:solidFill>
            <a:srgbClr val="FFC000"/>
          </a:solidFill>
          <a:ln w="3175" cap="flat" cmpd="sng">
            <a:solidFill>
              <a:schemeClr val="bg1"/>
            </a:solidFill>
            <a:prstDash val="solid"/>
            <a:round/>
            <a:headEnd type="none" w="med" len="med"/>
            <a:tailEnd type="none" w="med" len="med"/>
          </a:ln>
          <a:effectLst/>
        </p:spPr>
        <p:txBody>
          <a:bodyPr/>
          <a:lstStyle/>
          <a:p>
            <a:pPr>
              <a:spcBef>
                <a:spcPct val="20000"/>
              </a:spcBef>
            </a:pPr>
            <a:endParaRPr lang="en-US" dirty="0"/>
          </a:p>
        </p:txBody>
      </p:sp>
      <p:sp>
        <p:nvSpPr>
          <p:cNvPr id="26" name="Freeform 26"/>
          <p:cNvSpPr>
            <a:spLocks/>
          </p:cNvSpPr>
          <p:nvPr/>
        </p:nvSpPr>
        <p:spPr bwMode="auto">
          <a:xfrm>
            <a:off x="7856897" y="5377582"/>
            <a:ext cx="206538" cy="202894"/>
          </a:xfrm>
          <a:custGeom>
            <a:avLst/>
            <a:gdLst>
              <a:gd name="T0" fmla="*/ 0 w 113"/>
              <a:gd name="T1" fmla="*/ 75 h 106"/>
              <a:gd name="T2" fmla="*/ 8 w 113"/>
              <a:gd name="T3" fmla="*/ 81 h 106"/>
              <a:gd name="T4" fmla="*/ 11 w 113"/>
              <a:gd name="T5" fmla="*/ 67 h 106"/>
              <a:gd name="T6" fmla="*/ 30 w 113"/>
              <a:gd name="T7" fmla="*/ 65 h 106"/>
              <a:gd name="T8" fmla="*/ 28 w 113"/>
              <a:gd name="T9" fmla="*/ 47 h 106"/>
              <a:gd name="T10" fmla="*/ 36 w 113"/>
              <a:gd name="T11" fmla="*/ 48 h 106"/>
              <a:gd name="T12" fmla="*/ 37 w 113"/>
              <a:gd name="T13" fmla="*/ 46 h 106"/>
              <a:gd name="T14" fmla="*/ 52 w 113"/>
              <a:gd name="T15" fmla="*/ 46 h 106"/>
              <a:gd name="T16" fmla="*/ 57 w 113"/>
              <a:gd name="T17" fmla="*/ 44 h 106"/>
              <a:gd name="T18" fmla="*/ 68 w 113"/>
              <a:gd name="T19" fmla="*/ 40 h 106"/>
              <a:gd name="T20" fmla="*/ 75 w 113"/>
              <a:gd name="T21" fmla="*/ 29 h 106"/>
              <a:gd name="T22" fmla="*/ 86 w 113"/>
              <a:gd name="T23" fmla="*/ 22 h 106"/>
              <a:gd name="T24" fmla="*/ 91 w 113"/>
              <a:gd name="T25" fmla="*/ 14 h 106"/>
              <a:gd name="T26" fmla="*/ 95 w 113"/>
              <a:gd name="T27" fmla="*/ 13 h 106"/>
              <a:gd name="T28" fmla="*/ 113 w 113"/>
              <a:gd name="T29" fmla="*/ 0 h 106"/>
              <a:gd name="T30" fmla="*/ 105 w 113"/>
              <a:gd name="T31" fmla="*/ 9 h 106"/>
              <a:gd name="T32" fmla="*/ 103 w 113"/>
              <a:gd name="T33" fmla="*/ 16 h 106"/>
              <a:gd name="T34" fmla="*/ 91 w 113"/>
              <a:gd name="T35" fmla="*/ 28 h 106"/>
              <a:gd name="T36" fmla="*/ 91 w 113"/>
              <a:gd name="T37" fmla="*/ 33 h 106"/>
              <a:gd name="T38" fmla="*/ 83 w 113"/>
              <a:gd name="T39" fmla="*/ 41 h 106"/>
              <a:gd name="T40" fmla="*/ 101 w 113"/>
              <a:gd name="T41" fmla="*/ 53 h 106"/>
              <a:gd name="T42" fmla="*/ 98 w 113"/>
              <a:gd name="T43" fmla="*/ 57 h 106"/>
              <a:gd name="T44" fmla="*/ 93 w 113"/>
              <a:gd name="T45" fmla="*/ 56 h 106"/>
              <a:gd name="T46" fmla="*/ 90 w 113"/>
              <a:gd name="T47" fmla="*/ 60 h 106"/>
              <a:gd name="T48" fmla="*/ 78 w 113"/>
              <a:gd name="T49" fmla="*/ 62 h 106"/>
              <a:gd name="T50" fmla="*/ 77 w 113"/>
              <a:gd name="T51" fmla="*/ 74 h 106"/>
              <a:gd name="T52" fmla="*/ 74 w 113"/>
              <a:gd name="T53" fmla="*/ 74 h 106"/>
              <a:gd name="T54" fmla="*/ 72 w 113"/>
              <a:gd name="T55" fmla="*/ 77 h 106"/>
              <a:gd name="T56" fmla="*/ 50 w 113"/>
              <a:gd name="T57" fmla="*/ 92 h 106"/>
              <a:gd name="T58" fmla="*/ 50 w 113"/>
              <a:gd name="T59" fmla="*/ 101 h 106"/>
              <a:gd name="T60" fmla="*/ 41 w 113"/>
              <a:gd name="T61" fmla="*/ 95 h 106"/>
              <a:gd name="T62" fmla="*/ 17 w 113"/>
              <a:gd name="T63" fmla="*/ 101 h 106"/>
              <a:gd name="T64" fmla="*/ 0 w 113"/>
              <a:gd name="T65" fmla="*/ 7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06">
                <a:moveTo>
                  <a:pt x="0" y="75"/>
                </a:moveTo>
                <a:cubicBezTo>
                  <a:pt x="0" y="75"/>
                  <a:pt x="4" y="83"/>
                  <a:pt x="8" y="81"/>
                </a:cubicBezTo>
                <a:cubicBezTo>
                  <a:pt x="11" y="79"/>
                  <a:pt x="7" y="72"/>
                  <a:pt x="11" y="67"/>
                </a:cubicBezTo>
                <a:cubicBezTo>
                  <a:pt x="16" y="64"/>
                  <a:pt x="26" y="72"/>
                  <a:pt x="30" y="65"/>
                </a:cubicBezTo>
                <a:cubicBezTo>
                  <a:pt x="34" y="59"/>
                  <a:pt x="28" y="47"/>
                  <a:pt x="28" y="47"/>
                </a:cubicBezTo>
                <a:cubicBezTo>
                  <a:pt x="36" y="48"/>
                  <a:pt x="36" y="48"/>
                  <a:pt x="36" y="48"/>
                </a:cubicBezTo>
                <a:cubicBezTo>
                  <a:pt x="37" y="46"/>
                  <a:pt x="37" y="46"/>
                  <a:pt x="37" y="46"/>
                </a:cubicBezTo>
                <a:cubicBezTo>
                  <a:pt x="52" y="46"/>
                  <a:pt x="52" y="46"/>
                  <a:pt x="52" y="46"/>
                </a:cubicBezTo>
                <a:cubicBezTo>
                  <a:pt x="57" y="44"/>
                  <a:pt x="57" y="44"/>
                  <a:pt x="57" y="44"/>
                </a:cubicBezTo>
                <a:cubicBezTo>
                  <a:pt x="57" y="44"/>
                  <a:pt x="64" y="43"/>
                  <a:pt x="68" y="40"/>
                </a:cubicBezTo>
                <a:cubicBezTo>
                  <a:pt x="72" y="36"/>
                  <a:pt x="70" y="31"/>
                  <a:pt x="75" y="29"/>
                </a:cubicBezTo>
                <a:cubicBezTo>
                  <a:pt x="80" y="28"/>
                  <a:pt x="82" y="25"/>
                  <a:pt x="86" y="22"/>
                </a:cubicBezTo>
                <a:cubicBezTo>
                  <a:pt x="90" y="19"/>
                  <a:pt x="91" y="14"/>
                  <a:pt x="91" y="14"/>
                </a:cubicBezTo>
                <a:cubicBezTo>
                  <a:pt x="95" y="13"/>
                  <a:pt x="95" y="13"/>
                  <a:pt x="95" y="13"/>
                </a:cubicBezTo>
                <a:cubicBezTo>
                  <a:pt x="113" y="0"/>
                  <a:pt x="113" y="0"/>
                  <a:pt x="113" y="0"/>
                </a:cubicBezTo>
                <a:cubicBezTo>
                  <a:pt x="105" y="9"/>
                  <a:pt x="105" y="9"/>
                  <a:pt x="105" y="9"/>
                </a:cubicBezTo>
                <a:cubicBezTo>
                  <a:pt x="103" y="16"/>
                  <a:pt x="103" y="16"/>
                  <a:pt x="103" y="16"/>
                </a:cubicBezTo>
                <a:cubicBezTo>
                  <a:pt x="91" y="28"/>
                  <a:pt x="91" y="28"/>
                  <a:pt x="91" y="28"/>
                </a:cubicBezTo>
                <a:cubicBezTo>
                  <a:pt x="91" y="33"/>
                  <a:pt x="91" y="33"/>
                  <a:pt x="91" y="33"/>
                </a:cubicBezTo>
                <a:cubicBezTo>
                  <a:pt x="91" y="33"/>
                  <a:pt x="80" y="34"/>
                  <a:pt x="83" y="41"/>
                </a:cubicBezTo>
                <a:cubicBezTo>
                  <a:pt x="88" y="48"/>
                  <a:pt x="101" y="53"/>
                  <a:pt x="101" y="53"/>
                </a:cubicBezTo>
                <a:cubicBezTo>
                  <a:pt x="98" y="57"/>
                  <a:pt x="98" y="57"/>
                  <a:pt x="98" y="57"/>
                </a:cubicBezTo>
                <a:cubicBezTo>
                  <a:pt x="93" y="56"/>
                  <a:pt x="93" y="56"/>
                  <a:pt x="93" y="56"/>
                </a:cubicBezTo>
                <a:cubicBezTo>
                  <a:pt x="90" y="60"/>
                  <a:pt x="90" y="60"/>
                  <a:pt x="90" y="60"/>
                </a:cubicBezTo>
                <a:cubicBezTo>
                  <a:pt x="90" y="60"/>
                  <a:pt x="81" y="59"/>
                  <a:pt x="78" y="62"/>
                </a:cubicBezTo>
                <a:cubicBezTo>
                  <a:pt x="75" y="64"/>
                  <a:pt x="77" y="74"/>
                  <a:pt x="77" y="74"/>
                </a:cubicBezTo>
                <a:cubicBezTo>
                  <a:pt x="74" y="74"/>
                  <a:pt x="74" y="74"/>
                  <a:pt x="74" y="74"/>
                </a:cubicBezTo>
                <a:cubicBezTo>
                  <a:pt x="72" y="77"/>
                  <a:pt x="72" y="77"/>
                  <a:pt x="72" y="77"/>
                </a:cubicBezTo>
                <a:cubicBezTo>
                  <a:pt x="72" y="77"/>
                  <a:pt x="52" y="87"/>
                  <a:pt x="50" y="92"/>
                </a:cubicBezTo>
                <a:cubicBezTo>
                  <a:pt x="49" y="96"/>
                  <a:pt x="54" y="101"/>
                  <a:pt x="50" y="101"/>
                </a:cubicBezTo>
                <a:cubicBezTo>
                  <a:pt x="45" y="103"/>
                  <a:pt x="41" y="95"/>
                  <a:pt x="41" y="95"/>
                </a:cubicBezTo>
                <a:cubicBezTo>
                  <a:pt x="41" y="95"/>
                  <a:pt x="27" y="106"/>
                  <a:pt x="17" y="101"/>
                </a:cubicBezTo>
                <a:cubicBezTo>
                  <a:pt x="8" y="96"/>
                  <a:pt x="2" y="92"/>
                  <a:pt x="0" y="75"/>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p:spPr>
        <p:txBody>
          <a:bodyPr/>
          <a:lstStyle/>
          <a:p>
            <a:pPr eaLnBrk="1" hangingPunct="1">
              <a:spcBef>
                <a:spcPct val="20000"/>
              </a:spcBef>
              <a:defRPr/>
            </a:pPr>
            <a:endParaRPr lang="en-US" dirty="0"/>
          </a:p>
        </p:txBody>
      </p:sp>
      <p:sp>
        <p:nvSpPr>
          <p:cNvPr id="27" name="Freeform 30"/>
          <p:cNvSpPr>
            <a:spLocks/>
          </p:cNvSpPr>
          <p:nvPr/>
        </p:nvSpPr>
        <p:spPr bwMode="auto">
          <a:xfrm>
            <a:off x="6561586" y="4841260"/>
            <a:ext cx="231159" cy="201475"/>
          </a:xfrm>
          <a:custGeom>
            <a:avLst/>
            <a:gdLst>
              <a:gd name="T0" fmla="*/ 122 w 126"/>
              <a:gd name="T1" fmla="*/ 42 h 106"/>
              <a:gd name="T2" fmla="*/ 125 w 126"/>
              <a:gd name="T3" fmla="*/ 33 h 106"/>
              <a:gd name="T4" fmla="*/ 116 w 126"/>
              <a:gd name="T5" fmla="*/ 29 h 106"/>
              <a:gd name="T6" fmla="*/ 115 w 126"/>
              <a:gd name="T7" fmla="*/ 16 h 106"/>
              <a:gd name="T8" fmla="*/ 105 w 126"/>
              <a:gd name="T9" fmla="*/ 16 h 106"/>
              <a:gd name="T10" fmla="*/ 95 w 126"/>
              <a:gd name="T11" fmla="*/ 9 h 106"/>
              <a:gd name="T12" fmla="*/ 86 w 126"/>
              <a:gd name="T13" fmla="*/ 3 h 106"/>
              <a:gd name="T14" fmla="*/ 82 w 126"/>
              <a:gd name="T15" fmla="*/ 0 h 106"/>
              <a:gd name="T16" fmla="*/ 75 w 126"/>
              <a:gd name="T17" fmla="*/ 7 h 106"/>
              <a:gd name="T18" fmla="*/ 65 w 126"/>
              <a:gd name="T19" fmla="*/ 5 h 106"/>
              <a:gd name="T20" fmla="*/ 53 w 126"/>
              <a:gd name="T21" fmla="*/ 12 h 106"/>
              <a:gd name="T22" fmla="*/ 43 w 126"/>
              <a:gd name="T23" fmla="*/ 12 h 106"/>
              <a:gd name="T24" fmla="*/ 35 w 126"/>
              <a:gd name="T25" fmla="*/ 27 h 106"/>
              <a:gd name="T26" fmla="*/ 26 w 126"/>
              <a:gd name="T27" fmla="*/ 18 h 106"/>
              <a:gd name="T28" fmla="*/ 21 w 126"/>
              <a:gd name="T29" fmla="*/ 24 h 106"/>
              <a:gd name="T30" fmla="*/ 11 w 126"/>
              <a:gd name="T31" fmla="*/ 29 h 106"/>
              <a:gd name="T32" fmla="*/ 13 w 126"/>
              <a:gd name="T33" fmla="*/ 43 h 106"/>
              <a:gd name="T34" fmla="*/ 3 w 126"/>
              <a:gd name="T35" fmla="*/ 49 h 106"/>
              <a:gd name="T36" fmla="*/ 5 w 126"/>
              <a:gd name="T37" fmla="*/ 61 h 106"/>
              <a:gd name="T38" fmla="*/ 0 w 126"/>
              <a:gd name="T39" fmla="*/ 65 h 106"/>
              <a:gd name="T40" fmla="*/ 7 w 126"/>
              <a:gd name="T41" fmla="*/ 74 h 106"/>
              <a:gd name="T42" fmla="*/ 3 w 126"/>
              <a:gd name="T43" fmla="*/ 79 h 106"/>
              <a:gd name="T44" fmla="*/ 10 w 126"/>
              <a:gd name="T45" fmla="*/ 93 h 106"/>
              <a:gd name="T46" fmla="*/ 15 w 126"/>
              <a:gd name="T47" fmla="*/ 94 h 106"/>
              <a:gd name="T48" fmla="*/ 19 w 126"/>
              <a:gd name="T49" fmla="*/ 106 h 106"/>
              <a:gd name="T50" fmla="*/ 26 w 126"/>
              <a:gd name="T51" fmla="*/ 102 h 106"/>
              <a:gd name="T52" fmla="*/ 31 w 126"/>
              <a:gd name="T53" fmla="*/ 103 h 106"/>
              <a:gd name="T54" fmla="*/ 32 w 126"/>
              <a:gd name="T55" fmla="*/ 106 h 106"/>
              <a:gd name="T56" fmla="*/ 48 w 126"/>
              <a:gd name="T57" fmla="*/ 105 h 106"/>
              <a:gd name="T58" fmla="*/ 57 w 126"/>
              <a:gd name="T59" fmla="*/ 99 h 106"/>
              <a:gd name="T60" fmla="*/ 63 w 126"/>
              <a:gd name="T61" fmla="*/ 101 h 106"/>
              <a:gd name="T62" fmla="*/ 73 w 126"/>
              <a:gd name="T63" fmla="*/ 95 h 106"/>
              <a:gd name="T64" fmla="*/ 76 w 126"/>
              <a:gd name="T65" fmla="*/ 83 h 106"/>
              <a:gd name="T66" fmla="*/ 82 w 126"/>
              <a:gd name="T67" fmla="*/ 79 h 106"/>
              <a:gd name="T68" fmla="*/ 89 w 126"/>
              <a:gd name="T69" fmla="*/ 80 h 106"/>
              <a:gd name="T70" fmla="*/ 93 w 126"/>
              <a:gd name="T71" fmla="*/ 77 h 106"/>
              <a:gd name="T72" fmla="*/ 112 w 126"/>
              <a:gd name="T73" fmla="*/ 78 h 106"/>
              <a:gd name="T74" fmla="*/ 113 w 126"/>
              <a:gd name="T75" fmla="*/ 74 h 106"/>
              <a:gd name="T76" fmla="*/ 117 w 126"/>
              <a:gd name="T77" fmla="*/ 77 h 106"/>
              <a:gd name="T78" fmla="*/ 117 w 126"/>
              <a:gd name="T79" fmla="*/ 63 h 106"/>
              <a:gd name="T80" fmla="*/ 126 w 126"/>
              <a:gd name="T81" fmla="*/ 62 h 106"/>
              <a:gd name="T82" fmla="*/ 122 w 126"/>
              <a:gd name="T83"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06">
                <a:moveTo>
                  <a:pt x="122" y="42"/>
                </a:moveTo>
                <a:cubicBezTo>
                  <a:pt x="125" y="33"/>
                  <a:pt x="125" y="33"/>
                  <a:pt x="125" y="33"/>
                </a:cubicBezTo>
                <a:cubicBezTo>
                  <a:pt x="116" y="29"/>
                  <a:pt x="116" y="29"/>
                  <a:pt x="116" y="29"/>
                </a:cubicBezTo>
                <a:cubicBezTo>
                  <a:pt x="115" y="16"/>
                  <a:pt x="115" y="16"/>
                  <a:pt x="115" y="16"/>
                </a:cubicBezTo>
                <a:cubicBezTo>
                  <a:pt x="105" y="16"/>
                  <a:pt x="105" y="16"/>
                  <a:pt x="105" y="16"/>
                </a:cubicBezTo>
                <a:cubicBezTo>
                  <a:pt x="100" y="17"/>
                  <a:pt x="97" y="12"/>
                  <a:pt x="95" y="9"/>
                </a:cubicBezTo>
                <a:cubicBezTo>
                  <a:pt x="93" y="7"/>
                  <a:pt x="86" y="3"/>
                  <a:pt x="86" y="3"/>
                </a:cubicBezTo>
                <a:cubicBezTo>
                  <a:pt x="82" y="0"/>
                  <a:pt x="82" y="0"/>
                  <a:pt x="82" y="0"/>
                </a:cubicBezTo>
                <a:cubicBezTo>
                  <a:pt x="75" y="7"/>
                  <a:pt x="75" y="7"/>
                  <a:pt x="75" y="7"/>
                </a:cubicBezTo>
                <a:cubicBezTo>
                  <a:pt x="65" y="5"/>
                  <a:pt x="65" y="5"/>
                  <a:pt x="65" y="5"/>
                </a:cubicBezTo>
                <a:cubicBezTo>
                  <a:pt x="65" y="5"/>
                  <a:pt x="58" y="12"/>
                  <a:pt x="53" y="12"/>
                </a:cubicBezTo>
                <a:cubicBezTo>
                  <a:pt x="49" y="13"/>
                  <a:pt x="43" y="12"/>
                  <a:pt x="43" y="12"/>
                </a:cubicBezTo>
                <a:cubicBezTo>
                  <a:pt x="35" y="27"/>
                  <a:pt x="35" y="27"/>
                  <a:pt x="35" y="27"/>
                </a:cubicBezTo>
                <a:cubicBezTo>
                  <a:pt x="26" y="18"/>
                  <a:pt x="26" y="18"/>
                  <a:pt x="26" y="18"/>
                </a:cubicBezTo>
                <a:cubicBezTo>
                  <a:pt x="21" y="24"/>
                  <a:pt x="21" y="24"/>
                  <a:pt x="21" y="24"/>
                </a:cubicBezTo>
                <a:cubicBezTo>
                  <a:pt x="21" y="24"/>
                  <a:pt x="14" y="24"/>
                  <a:pt x="11" y="29"/>
                </a:cubicBezTo>
                <a:cubicBezTo>
                  <a:pt x="9" y="33"/>
                  <a:pt x="13" y="43"/>
                  <a:pt x="13" y="43"/>
                </a:cubicBezTo>
                <a:cubicBezTo>
                  <a:pt x="3" y="49"/>
                  <a:pt x="3" y="49"/>
                  <a:pt x="3" y="49"/>
                </a:cubicBezTo>
                <a:cubicBezTo>
                  <a:pt x="5" y="61"/>
                  <a:pt x="5" y="61"/>
                  <a:pt x="5" y="61"/>
                </a:cubicBezTo>
                <a:cubicBezTo>
                  <a:pt x="0" y="65"/>
                  <a:pt x="0" y="65"/>
                  <a:pt x="0" y="65"/>
                </a:cubicBezTo>
                <a:cubicBezTo>
                  <a:pt x="7" y="74"/>
                  <a:pt x="7" y="74"/>
                  <a:pt x="7" y="74"/>
                </a:cubicBezTo>
                <a:cubicBezTo>
                  <a:pt x="3" y="79"/>
                  <a:pt x="3" y="79"/>
                  <a:pt x="3" y="79"/>
                </a:cubicBezTo>
                <a:cubicBezTo>
                  <a:pt x="10" y="93"/>
                  <a:pt x="10" y="93"/>
                  <a:pt x="10" y="93"/>
                </a:cubicBezTo>
                <a:cubicBezTo>
                  <a:pt x="15" y="94"/>
                  <a:pt x="15" y="94"/>
                  <a:pt x="15" y="94"/>
                </a:cubicBezTo>
                <a:cubicBezTo>
                  <a:pt x="19" y="106"/>
                  <a:pt x="19" y="106"/>
                  <a:pt x="19" y="106"/>
                </a:cubicBezTo>
                <a:cubicBezTo>
                  <a:pt x="26" y="102"/>
                  <a:pt x="26" y="102"/>
                  <a:pt x="26" y="102"/>
                </a:cubicBezTo>
                <a:cubicBezTo>
                  <a:pt x="31" y="103"/>
                  <a:pt x="31" y="103"/>
                  <a:pt x="31" y="103"/>
                </a:cubicBezTo>
                <a:cubicBezTo>
                  <a:pt x="32" y="106"/>
                  <a:pt x="32" y="106"/>
                  <a:pt x="32" y="106"/>
                </a:cubicBezTo>
                <a:cubicBezTo>
                  <a:pt x="48" y="105"/>
                  <a:pt x="48" y="105"/>
                  <a:pt x="48" y="105"/>
                </a:cubicBezTo>
                <a:cubicBezTo>
                  <a:pt x="48" y="105"/>
                  <a:pt x="53" y="99"/>
                  <a:pt x="57" y="99"/>
                </a:cubicBezTo>
                <a:cubicBezTo>
                  <a:pt x="59" y="99"/>
                  <a:pt x="63" y="101"/>
                  <a:pt x="63" y="101"/>
                </a:cubicBezTo>
                <a:cubicBezTo>
                  <a:pt x="63" y="101"/>
                  <a:pt x="69" y="97"/>
                  <a:pt x="73" y="95"/>
                </a:cubicBezTo>
                <a:cubicBezTo>
                  <a:pt x="76" y="92"/>
                  <a:pt x="74" y="88"/>
                  <a:pt x="76" y="83"/>
                </a:cubicBezTo>
                <a:cubicBezTo>
                  <a:pt x="78" y="80"/>
                  <a:pt x="82" y="79"/>
                  <a:pt x="82" y="79"/>
                </a:cubicBezTo>
                <a:cubicBezTo>
                  <a:pt x="89" y="80"/>
                  <a:pt x="89" y="80"/>
                  <a:pt x="89" y="80"/>
                </a:cubicBezTo>
                <a:cubicBezTo>
                  <a:pt x="93" y="77"/>
                  <a:pt x="93" y="77"/>
                  <a:pt x="93" y="77"/>
                </a:cubicBezTo>
                <a:cubicBezTo>
                  <a:pt x="112" y="78"/>
                  <a:pt x="112" y="78"/>
                  <a:pt x="112" y="78"/>
                </a:cubicBezTo>
                <a:cubicBezTo>
                  <a:pt x="113" y="74"/>
                  <a:pt x="113" y="74"/>
                  <a:pt x="113" y="74"/>
                </a:cubicBezTo>
                <a:cubicBezTo>
                  <a:pt x="117" y="77"/>
                  <a:pt x="117" y="77"/>
                  <a:pt x="117" y="77"/>
                </a:cubicBezTo>
                <a:cubicBezTo>
                  <a:pt x="117" y="77"/>
                  <a:pt x="116" y="67"/>
                  <a:pt x="117" y="63"/>
                </a:cubicBezTo>
                <a:cubicBezTo>
                  <a:pt x="117" y="60"/>
                  <a:pt x="126" y="62"/>
                  <a:pt x="126" y="62"/>
                </a:cubicBezTo>
                <a:lnTo>
                  <a:pt x="122" y="42"/>
                </a:lnTo>
                <a:close/>
              </a:path>
            </a:pathLst>
          </a:custGeom>
          <a:solidFill>
            <a:schemeClr val="bg1">
              <a:lumMod val="65000"/>
            </a:schemeClr>
          </a:solidFill>
          <a:ln w="3175" cap="flat" cmpd="sng">
            <a:solidFill>
              <a:schemeClr val="bg1"/>
            </a:solidFill>
            <a:prstDash val="solid"/>
            <a:round/>
            <a:headEnd type="none" w="med" len="med"/>
            <a:tailEnd type="none" w="med" len="med"/>
          </a:ln>
          <a:effectLst/>
        </p:spPr>
        <p:txBody>
          <a:bodyPr/>
          <a:lstStyle/>
          <a:p>
            <a:pPr eaLnBrk="1" hangingPunct="1">
              <a:spcBef>
                <a:spcPct val="20000"/>
              </a:spcBef>
              <a:defRPr/>
            </a:pPr>
            <a:endParaRPr lang="en-US" dirty="0"/>
          </a:p>
        </p:txBody>
      </p:sp>
      <p:sp>
        <p:nvSpPr>
          <p:cNvPr id="28" name="Freeform 31"/>
          <p:cNvSpPr>
            <a:spLocks noEditPoints="1"/>
          </p:cNvSpPr>
          <p:nvPr/>
        </p:nvSpPr>
        <p:spPr bwMode="auto">
          <a:xfrm>
            <a:off x="5717651" y="1597795"/>
            <a:ext cx="671591" cy="1711120"/>
          </a:xfrm>
          <a:custGeom>
            <a:avLst/>
            <a:gdLst>
              <a:gd name="T0" fmla="*/ 336 w 365"/>
              <a:gd name="T1" fmla="*/ 111 h 899"/>
              <a:gd name="T2" fmla="*/ 305 w 365"/>
              <a:gd name="T3" fmla="*/ 38 h 899"/>
              <a:gd name="T4" fmla="*/ 247 w 365"/>
              <a:gd name="T5" fmla="*/ 2 h 899"/>
              <a:gd name="T6" fmla="*/ 194 w 365"/>
              <a:gd name="T7" fmla="*/ 36 h 899"/>
              <a:gd name="T8" fmla="*/ 136 w 365"/>
              <a:gd name="T9" fmla="*/ 151 h 899"/>
              <a:gd name="T10" fmla="*/ 98 w 365"/>
              <a:gd name="T11" fmla="*/ 268 h 899"/>
              <a:gd name="T12" fmla="*/ 33 w 365"/>
              <a:gd name="T13" fmla="*/ 410 h 899"/>
              <a:gd name="T14" fmla="*/ 41 w 365"/>
              <a:gd name="T15" fmla="*/ 538 h 899"/>
              <a:gd name="T16" fmla="*/ 12 w 365"/>
              <a:gd name="T17" fmla="*/ 671 h 899"/>
              <a:gd name="T18" fmla="*/ 9 w 365"/>
              <a:gd name="T19" fmla="*/ 707 h 899"/>
              <a:gd name="T20" fmla="*/ 18 w 365"/>
              <a:gd name="T21" fmla="*/ 737 h 899"/>
              <a:gd name="T22" fmla="*/ 37 w 365"/>
              <a:gd name="T23" fmla="*/ 779 h 899"/>
              <a:gd name="T24" fmla="*/ 52 w 365"/>
              <a:gd name="T25" fmla="*/ 826 h 899"/>
              <a:gd name="T26" fmla="*/ 64 w 365"/>
              <a:gd name="T27" fmla="*/ 871 h 899"/>
              <a:gd name="T28" fmla="*/ 106 w 365"/>
              <a:gd name="T29" fmla="*/ 895 h 899"/>
              <a:gd name="T30" fmla="*/ 172 w 365"/>
              <a:gd name="T31" fmla="*/ 847 h 899"/>
              <a:gd name="T32" fmla="*/ 197 w 365"/>
              <a:gd name="T33" fmla="*/ 756 h 899"/>
              <a:gd name="T34" fmla="*/ 196 w 365"/>
              <a:gd name="T35" fmla="*/ 719 h 899"/>
              <a:gd name="T36" fmla="*/ 192 w 365"/>
              <a:gd name="T37" fmla="*/ 677 h 899"/>
              <a:gd name="T38" fmla="*/ 226 w 365"/>
              <a:gd name="T39" fmla="*/ 648 h 899"/>
              <a:gd name="T40" fmla="*/ 237 w 365"/>
              <a:gd name="T41" fmla="*/ 628 h 899"/>
              <a:gd name="T42" fmla="*/ 267 w 365"/>
              <a:gd name="T43" fmla="*/ 592 h 899"/>
              <a:gd name="T44" fmla="*/ 216 w 365"/>
              <a:gd name="T45" fmla="*/ 557 h 899"/>
              <a:gd name="T46" fmla="*/ 193 w 365"/>
              <a:gd name="T47" fmla="*/ 502 h 899"/>
              <a:gd name="T48" fmla="*/ 201 w 365"/>
              <a:gd name="T49" fmla="*/ 450 h 899"/>
              <a:gd name="T50" fmla="*/ 207 w 365"/>
              <a:gd name="T51" fmla="*/ 432 h 899"/>
              <a:gd name="T52" fmla="*/ 225 w 365"/>
              <a:gd name="T53" fmla="*/ 405 h 899"/>
              <a:gd name="T54" fmla="*/ 233 w 365"/>
              <a:gd name="T55" fmla="*/ 375 h 899"/>
              <a:gd name="T56" fmla="*/ 262 w 365"/>
              <a:gd name="T57" fmla="*/ 357 h 899"/>
              <a:gd name="T58" fmla="*/ 290 w 365"/>
              <a:gd name="T59" fmla="*/ 333 h 899"/>
              <a:gd name="T60" fmla="*/ 309 w 365"/>
              <a:gd name="T61" fmla="*/ 283 h 899"/>
              <a:gd name="T62" fmla="*/ 307 w 365"/>
              <a:gd name="T63" fmla="*/ 221 h 899"/>
              <a:gd name="T64" fmla="*/ 329 w 365"/>
              <a:gd name="T65" fmla="*/ 199 h 899"/>
              <a:gd name="T66" fmla="*/ 365 w 365"/>
              <a:gd name="T67" fmla="*/ 195 h 899"/>
              <a:gd name="T68" fmla="*/ 14 w 365"/>
              <a:gd name="T69" fmla="*/ 718 h 899"/>
              <a:gd name="T70" fmla="*/ 207 w 365"/>
              <a:gd name="T71" fmla="*/ 765 h 899"/>
              <a:gd name="T72" fmla="*/ 190 w 365"/>
              <a:gd name="T73" fmla="*/ 816 h 899"/>
              <a:gd name="T74" fmla="*/ 208 w 365"/>
              <a:gd name="T75" fmla="*/ 788 h 899"/>
              <a:gd name="T76" fmla="*/ 277 w 365"/>
              <a:gd name="T77" fmla="*/ 731 h 899"/>
              <a:gd name="T78" fmla="*/ 248 w 365"/>
              <a:gd name="T79" fmla="*/ 746 h 899"/>
              <a:gd name="T80" fmla="*/ 253 w 365"/>
              <a:gd name="T81" fmla="*/ 787 h 899"/>
              <a:gd name="T82" fmla="*/ 277 w 365"/>
              <a:gd name="T83" fmla="*/ 750 h 899"/>
              <a:gd name="T84" fmla="*/ 281 w 365"/>
              <a:gd name="T85" fmla="*/ 712 h 899"/>
              <a:gd name="T86" fmla="*/ 281 w 365"/>
              <a:gd name="T87" fmla="*/ 689 h 899"/>
              <a:gd name="T88" fmla="*/ 243 w 365"/>
              <a:gd name="T89" fmla="*/ 630 h 899"/>
              <a:gd name="T90" fmla="*/ 258 w 365"/>
              <a:gd name="T91" fmla="*/ 630 h 899"/>
              <a:gd name="T92" fmla="*/ 247 w 365"/>
              <a:gd name="T93" fmla="*/ 656 h 899"/>
              <a:gd name="T94" fmla="*/ 251 w 365"/>
              <a:gd name="T95" fmla="*/ 636 h 899"/>
              <a:gd name="T96" fmla="*/ 241 w 365"/>
              <a:gd name="T97" fmla="*/ 554 h 899"/>
              <a:gd name="T98" fmla="*/ 256 w 365"/>
              <a:gd name="T99" fmla="*/ 573 h 899"/>
              <a:gd name="T100" fmla="*/ 195 w 365"/>
              <a:gd name="T101" fmla="*/ 740 h 899"/>
              <a:gd name="T102" fmla="*/ 205 w 365"/>
              <a:gd name="T103" fmla="*/ 485 h 899"/>
              <a:gd name="T104" fmla="*/ 214 w 365"/>
              <a:gd name="T105" fmla="*/ 425 h 899"/>
              <a:gd name="T106" fmla="*/ 294 w 365"/>
              <a:gd name="T107" fmla="*/ 343 h 899"/>
              <a:gd name="T108" fmla="*/ 307 w 365"/>
              <a:gd name="T109" fmla="*/ 241 h 899"/>
              <a:gd name="T110" fmla="*/ 312 w 365"/>
              <a:gd name="T111" fmla="*/ 222 h 899"/>
              <a:gd name="T112" fmla="*/ 325 w 365"/>
              <a:gd name="T113" fmla="*/ 217 h 899"/>
              <a:gd name="T114" fmla="*/ 356 w 365"/>
              <a:gd name="T115" fmla="*/ 200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5" h="899">
                <a:moveTo>
                  <a:pt x="364" y="188"/>
                </a:moveTo>
                <a:cubicBezTo>
                  <a:pt x="364" y="188"/>
                  <a:pt x="359" y="186"/>
                  <a:pt x="358" y="182"/>
                </a:cubicBezTo>
                <a:cubicBezTo>
                  <a:pt x="357" y="178"/>
                  <a:pt x="358" y="175"/>
                  <a:pt x="356" y="173"/>
                </a:cubicBezTo>
                <a:cubicBezTo>
                  <a:pt x="354" y="172"/>
                  <a:pt x="347" y="171"/>
                  <a:pt x="347" y="167"/>
                </a:cubicBezTo>
                <a:cubicBezTo>
                  <a:pt x="348" y="161"/>
                  <a:pt x="348" y="160"/>
                  <a:pt x="348" y="160"/>
                </a:cubicBezTo>
                <a:cubicBezTo>
                  <a:pt x="348" y="160"/>
                  <a:pt x="343" y="159"/>
                  <a:pt x="345" y="155"/>
                </a:cubicBezTo>
                <a:cubicBezTo>
                  <a:pt x="348" y="150"/>
                  <a:pt x="353" y="147"/>
                  <a:pt x="352" y="144"/>
                </a:cubicBezTo>
                <a:cubicBezTo>
                  <a:pt x="350" y="140"/>
                  <a:pt x="348" y="136"/>
                  <a:pt x="348" y="136"/>
                </a:cubicBezTo>
                <a:cubicBezTo>
                  <a:pt x="348" y="136"/>
                  <a:pt x="349" y="129"/>
                  <a:pt x="347" y="125"/>
                </a:cubicBezTo>
                <a:cubicBezTo>
                  <a:pt x="345" y="122"/>
                  <a:pt x="336" y="117"/>
                  <a:pt x="336" y="111"/>
                </a:cubicBezTo>
                <a:cubicBezTo>
                  <a:pt x="336" y="106"/>
                  <a:pt x="337" y="104"/>
                  <a:pt x="337" y="104"/>
                </a:cubicBezTo>
                <a:cubicBezTo>
                  <a:pt x="340" y="101"/>
                  <a:pt x="340" y="101"/>
                  <a:pt x="340" y="101"/>
                </a:cubicBezTo>
                <a:cubicBezTo>
                  <a:pt x="339" y="95"/>
                  <a:pt x="339" y="95"/>
                  <a:pt x="339" y="95"/>
                </a:cubicBezTo>
                <a:cubicBezTo>
                  <a:pt x="328" y="93"/>
                  <a:pt x="328" y="93"/>
                  <a:pt x="328" y="93"/>
                </a:cubicBezTo>
                <a:cubicBezTo>
                  <a:pt x="328" y="93"/>
                  <a:pt x="330" y="87"/>
                  <a:pt x="328" y="81"/>
                </a:cubicBezTo>
                <a:cubicBezTo>
                  <a:pt x="327" y="77"/>
                  <a:pt x="325" y="74"/>
                  <a:pt x="326" y="69"/>
                </a:cubicBezTo>
                <a:cubicBezTo>
                  <a:pt x="327" y="65"/>
                  <a:pt x="332" y="65"/>
                  <a:pt x="330" y="62"/>
                </a:cubicBezTo>
                <a:cubicBezTo>
                  <a:pt x="328" y="59"/>
                  <a:pt x="319" y="50"/>
                  <a:pt x="319" y="50"/>
                </a:cubicBezTo>
                <a:cubicBezTo>
                  <a:pt x="315" y="53"/>
                  <a:pt x="315" y="53"/>
                  <a:pt x="315" y="53"/>
                </a:cubicBezTo>
                <a:cubicBezTo>
                  <a:pt x="315" y="53"/>
                  <a:pt x="314" y="43"/>
                  <a:pt x="305" y="38"/>
                </a:cubicBezTo>
                <a:cubicBezTo>
                  <a:pt x="295" y="33"/>
                  <a:pt x="282" y="31"/>
                  <a:pt x="282" y="31"/>
                </a:cubicBezTo>
                <a:cubicBezTo>
                  <a:pt x="278" y="27"/>
                  <a:pt x="278" y="27"/>
                  <a:pt x="278" y="27"/>
                </a:cubicBezTo>
                <a:cubicBezTo>
                  <a:pt x="274" y="27"/>
                  <a:pt x="274" y="27"/>
                  <a:pt x="274" y="27"/>
                </a:cubicBezTo>
                <a:cubicBezTo>
                  <a:pt x="272" y="24"/>
                  <a:pt x="272" y="24"/>
                  <a:pt x="272" y="24"/>
                </a:cubicBezTo>
                <a:cubicBezTo>
                  <a:pt x="267" y="22"/>
                  <a:pt x="267" y="22"/>
                  <a:pt x="267" y="22"/>
                </a:cubicBezTo>
                <a:cubicBezTo>
                  <a:pt x="265" y="15"/>
                  <a:pt x="265" y="15"/>
                  <a:pt x="265" y="15"/>
                </a:cubicBezTo>
                <a:cubicBezTo>
                  <a:pt x="261" y="15"/>
                  <a:pt x="261" y="15"/>
                  <a:pt x="261" y="15"/>
                </a:cubicBezTo>
                <a:cubicBezTo>
                  <a:pt x="251" y="11"/>
                  <a:pt x="251" y="11"/>
                  <a:pt x="251" y="11"/>
                </a:cubicBezTo>
                <a:cubicBezTo>
                  <a:pt x="250" y="5"/>
                  <a:pt x="250" y="5"/>
                  <a:pt x="250" y="5"/>
                </a:cubicBezTo>
                <a:cubicBezTo>
                  <a:pt x="247" y="2"/>
                  <a:pt x="247" y="2"/>
                  <a:pt x="247" y="2"/>
                </a:cubicBezTo>
                <a:cubicBezTo>
                  <a:pt x="242" y="2"/>
                  <a:pt x="242" y="2"/>
                  <a:pt x="242" y="2"/>
                </a:cubicBezTo>
                <a:cubicBezTo>
                  <a:pt x="242" y="0"/>
                  <a:pt x="242" y="0"/>
                  <a:pt x="242" y="0"/>
                </a:cubicBezTo>
                <a:cubicBezTo>
                  <a:pt x="230" y="2"/>
                  <a:pt x="230" y="2"/>
                  <a:pt x="230" y="2"/>
                </a:cubicBezTo>
                <a:cubicBezTo>
                  <a:pt x="230" y="2"/>
                  <a:pt x="237" y="11"/>
                  <a:pt x="238" y="17"/>
                </a:cubicBezTo>
                <a:cubicBezTo>
                  <a:pt x="239" y="25"/>
                  <a:pt x="231" y="34"/>
                  <a:pt x="231" y="34"/>
                </a:cubicBezTo>
                <a:cubicBezTo>
                  <a:pt x="239" y="38"/>
                  <a:pt x="239" y="38"/>
                  <a:pt x="239" y="38"/>
                </a:cubicBezTo>
                <a:cubicBezTo>
                  <a:pt x="232" y="48"/>
                  <a:pt x="232" y="48"/>
                  <a:pt x="232" y="48"/>
                </a:cubicBezTo>
                <a:cubicBezTo>
                  <a:pt x="210" y="38"/>
                  <a:pt x="210" y="38"/>
                  <a:pt x="210" y="38"/>
                </a:cubicBezTo>
                <a:cubicBezTo>
                  <a:pt x="198" y="41"/>
                  <a:pt x="198" y="41"/>
                  <a:pt x="198" y="41"/>
                </a:cubicBezTo>
                <a:cubicBezTo>
                  <a:pt x="194" y="36"/>
                  <a:pt x="194" y="36"/>
                  <a:pt x="194" y="36"/>
                </a:cubicBezTo>
                <a:cubicBezTo>
                  <a:pt x="186" y="41"/>
                  <a:pt x="186" y="41"/>
                  <a:pt x="186" y="41"/>
                </a:cubicBezTo>
                <a:cubicBezTo>
                  <a:pt x="186" y="41"/>
                  <a:pt x="189" y="56"/>
                  <a:pt x="188" y="61"/>
                </a:cubicBezTo>
                <a:cubicBezTo>
                  <a:pt x="186" y="66"/>
                  <a:pt x="183" y="77"/>
                  <a:pt x="183" y="77"/>
                </a:cubicBezTo>
                <a:cubicBezTo>
                  <a:pt x="167" y="69"/>
                  <a:pt x="167" y="69"/>
                  <a:pt x="167" y="69"/>
                </a:cubicBezTo>
                <a:cubicBezTo>
                  <a:pt x="153" y="84"/>
                  <a:pt x="153" y="84"/>
                  <a:pt x="153" y="84"/>
                </a:cubicBezTo>
                <a:cubicBezTo>
                  <a:pt x="153" y="84"/>
                  <a:pt x="149" y="101"/>
                  <a:pt x="149" y="106"/>
                </a:cubicBezTo>
                <a:cubicBezTo>
                  <a:pt x="148" y="111"/>
                  <a:pt x="140" y="109"/>
                  <a:pt x="140" y="109"/>
                </a:cubicBezTo>
                <a:cubicBezTo>
                  <a:pt x="140" y="116"/>
                  <a:pt x="140" y="116"/>
                  <a:pt x="140" y="116"/>
                </a:cubicBezTo>
                <a:cubicBezTo>
                  <a:pt x="140" y="116"/>
                  <a:pt x="147" y="127"/>
                  <a:pt x="148" y="135"/>
                </a:cubicBezTo>
                <a:cubicBezTo>
                  <a:pt x="150" y="141"/>
                  <a:pt x="144" y="143"/>
                  <a:pt x="136" y="151"/>
                </a:cubicBezTo>
                <a:cubicBezTo>
                  <a:pt x="130" y="157"/>
                  <a:pt x="132" y="162"/>
                  <a:pt x="130" y="169"/>
                </a:cubicBezTo>
                <a:cubicBezTo>
                  <a:pt x="128" y="175"/>
                  <a:pt x="123" y="176"/>
                  <a:pt x="123" y="176"/>
                </a:cubicBezTo>
                <a:cubicBezTo>
                  <a:pt x="126" y="189"/>
                  <a:pt x="126" y="189"/>
                  <a:pt x="126" y="189"/>
                </a:cubicBezTo>
                <a:cubicBezTo>
                  <a:pt x="113" y="199"/>
                  <a:pt x="113" y="199"/>
                  <a:pt x="113" y="199"/>
                </a:cubicBezTo>
                <a:cubicBezTo>
                  <a:pt x="100" y="201"/>
                  <a:pt x="100" y="201"/>
                  <a:pt x="100" y="201"/>
                </a:cubicBezTo>
                <a:cubicBezTo>
                  <a:pt x="104" y="221"/>
                  <a:pt x="104" y="221"/>
                  <a:pt x="104" y="221"/>
                </a:cubicBezTo>
                <a:cubicBezTo>
                  <a:pt x="102" y="233"/>
                  <a:pt x="102" y="233"/>
                  <a:pt x="102" y="233"/>
                </a:cubicBezTo>
                <a:cubicBezTo>
                  <a:pt x="103" y="253"/>
                  <a:pt x="103" y="253"/>
                  <a:pt x="103" y="253"/>
                </a:cubicBezTo>
                <a:cubicBezTo>
                  <a:pt x="99" y="258"/>
                  <a:pt x="99" y="258"/>
                  <a:pt x="99" y="258"/>
                </a:cubicBezTo>
                <a:cubicBezTo>
                  <a:pt x="98" y="268"/>
                  <a:pt x="98" y="268"/>
                  <a:pt x="98" y="268"/>
                </a:cubicBezTo>
                <a:cubicBezTo>
                  <a:pt x="79" y="300"/>
                  <a:pt x="79" y="300"/>
                  <a:pt x="79" y="300"/>
                </a:cubicBezTo>
                <a:cubicBezTo>
                  <a:pt x="93" y="310"/>
                  <a:pt x="93" y="310"/>
                  <a:pt x="93" y="310"/>
                </a:cubicBezTo>
                <a:cubicBezTo>
                  <a:pt x="94" y="325"/>
                  <a:pt x="94" y="325"/>
                  <a:pt x="94" y="325"/>
                </a:cubicBezTo>
                <a:cubicBezTo>
                  <a:pt x="89" y="337"/>
                  <a:pt x="89" y="337"/>
                  <a:pt x="89" y="337"/>
                </a:cubicBezTo>
                <a:cubicBezTo>
                  <a:pt x="89" y="337"/>
                  <a:pt x="69" y="331"/>
                  <a:pt x="59" y="334"/>
                </a:cubicBezTo>
                <a:cubicBezTo>
                  <a:pt x="47" y="337"/>
                  <a:pt x="35" y="365"/>
                  <a:pt x="35" y="365"/>
                </a:cubicBezTo>
                <a:cubicBezTo>
                  <a:pt x="38" y="374"/>
                  <a:pt x="38" y="374"/>
                  <a:pt x="38" y="374"/>
                </a:cubicBezTo>
                <a:cubicBezTo>
                  <a:pt x="30" y="385"/>
                  <a:pt x="30" y="385"/>
                  <a:pt x="30" y="385"/>
                </a:cubicBezTo>
                <a:cubicBezTo>
                  <a:pt x="37" y="404"/>
                  <a:pt x="37" y="404"/>
                  <a:pt x="37" y="404"/>
                </a:cubicBezTo>
                <a:cubicBezTo>
                  <a:pt x="33" y="410"/>
                  <a:pt x="33" y="410"/>
                  <a:pt x="33" y="410"/>
                </a:cubicBezTo>
                <a:cubicBezTo>
                  <a:pt x="36" y="421"/>
                  <a:pt x="36" y="421"/>
                  <a:pt x="36" y="421"/>
                </a:cubicBezTo>
                <a:cubicBezTo>
                  <a:pt x="33" y="429"/>
                  <a:pt x="33" y="429"/>
                  <a:pt x="33" y="429"/>
                </a:cubicBezTo>
                <a:cubicBezTo>
                  <a:pt x="41" y="452"/>
                  <a:pt x="41" y="452"/>
                  <a:pt x="41" y="452"/>
                </a:cubicBezTo>
                <a:cubicBezTo>
                  <a:pt x="35" y="487"/>
                  <a:pt x="35" y="487"/>
                  <a:pt x="35" y="487"/>
                </a:cubicBezTo>
                <a:cubicBezTo>
                  <a:pt x="45" y="497"/>
                  <a:pt x="45" y="497"/>
                  <a:pt x="45" y="497"/>
                </a:cubicBezTo>
                <a:cubicBezTo>
                  <a:pt x="45" y="497"/>
                  <a:pt x="50" y="500"/>
                  <a:pt x="54" y="503"/>
                </a:cubicBezTo>
                <a:cubicBezTo>
                  <a:pt x="58" y="507"/>
                  <a:pt x="59" y="511"/>
                  <a:pt x="55" y="523"/>
                </a:cubicBezTo>
                <a:cubicBezTo>
                  <a:pt x="53" y="535"/>
                  <a:pt x="45" y="529"/>
                  <a:pt x="45" y="529"/>
                </a:cubicBezTo>
                <a:cubicBezTo>
                  <a:pt x="36" y="532"/>
                  <a:pt x="36" y="532"/>
                  <a:pt x="36" y="532"/>
                </a:cubicBezTo>
                <a:cubicBezTo>
                  <a:pt x="41" y="538"/>
                  <a:pt x="41" y="538"/>
                  <a:pt x="41" y="538"/>
                </a:cubicBezTo>
                <a:cubicBezTo>
                  <a:pt x="43" y="547"/>
                  <a:pt x="43" y="547"/>
                  <a:pt x="43" y="547"/>
                </a:cubicBezTo>
                <a:cubicBezTo>
                  <a:pt x="43" y="547"/>
                  <a:pt x="49" y="561"/>
                  <a:pt x="51" y="568"/>
                </a:cubicBezTo>
                <a:cubicBezTo>
                  <a:pt x="54" y="576"/>
                  <a:pt x="46" y="572"/>
                  <a:pt x="45" y="577"/>
                </a:cubicBezTo>
                <a:cubicBezTo>
                  <a:pt x="44" y="581"/>
                  <a:pt x="48" y="584"/>
                  <a:pt x="45" y="597"/>
                </a:cubicBezTo>
                <a:cubicBezTo>
                  <a:pt x="41" y="609"/>
                  <a:pt x="30" y="603"/>
                  <a:pt x="26" y="607"/>
                </a:cubicBezTo>
                <a:cubicBezTo>
                  <a:pt x="21" y="610"/>
                  <a:pt x="28" y="611"/>
                  <a:pt x="27" y="616"/>
                </a:cubicBezTo>
                <a:cubicBezTo>
                  <a:pt x="27" y="620"/>
                  <a:pt x="21" y="619"/>
                  <a:pt x="19" y="623"/>
                </a:cubicBezTo>
                <a:cubicBezTo>
                  <a:pt x="16" y="625"/>
                  <a:pt x="25" y="643"/>
                  <a:pt x="25" y="643"/>
                </a:cubicBezTo>
                <a:cubicBezTo>
                  <a:pt x="25" y="643"/>
                  <a:pt x="21" y="651"/>
                  <a:pt x="19" y="658"/>
                </a:cubicBezTo>
                <a:cubicBezTo>
                  <a:pt x="17" y="665"/>
                  <a:pt x="16" y="671"/>
                  <a:pt x="12" y="671"/>
                </a:cubicBezTo>
                <a:cubicBezTo>
                  <a:pt x="8" y="671"/>
                  <a:pt x="11" y="662"/>
                  <a:pt x="10" y="657"/>
                </a:cubicBezTo>
                <a:cubicBezTo>
                  <a:pt x="9" y="652"/>
                  <a:pt x="1" y="657"/>
                  <a:pt x="1" y="657"/>
                </a:cubicBezTo>
                <a:cubicBezTo>
                  <a:pt x="0" y="664"/>
                  <a:pt x="0" y="664"/>
                  <a:pt x="0" y="664"/>
                </a:cubicBezTo>
                <a:cubicBezTo>
                  <a:pt x="0" y="664"/>
                  <a:pt x="3" y="668"/>
                  <a:pt x="3" y="673"/>
                </a:cubicBezTo>
                <a:cubicBezTo>
                  <a:pt x="3" y="676"/>
                  <a:pt x="0" y="679"/>
                  <a:pt x="0" y="679"/>
                </a:cubicBezTo>
                <a:cubicBezTo>
                  <a:pt x="0" y="679"/>
                  <a:pt x="5" y="693"/>
                  <a:pt x="5" y="696"/>
                </a:cubicBezTo>
                <a:cubicBezTo>
                  <a:pt x="5" y="699"/>
                  <a:pt x="1" y="699"/>
                  <a:pt x="1" y="699"/>
                </a:cubicBezTo>
                <a:cubicBezTo>
                  <a:pt x="2" y="703"/>
                  <a:pt x="2" y="703"/>
                  <a:pt x="2" y="703"/>
                </a:cubicBezTo>
                <a:cubicBezTo>
                  <a:pt x="2" y="703"/>
                  <a:pt x="6" y="700"/>
                  <a:pt x="9" y="702"/>
                </a:cubicBezTo>
                <a:cubicBezTo>
                  <a:pt x="10" y="703"/>
                  <a:pt x="9" y="707"/>
                  <a:pt x="9" y="707"/>
                </a:cubicBezTo>
                <a:cubicBezTo>
                  <a:pt x="11" y="707"/>
                  <a:pt x="11" y="707"/>
                  <a:pt x="11" y="707"/>
                </a:cubicBezTo>
                <a:cubicBezTo>
                  <a:pt x="14" y="697"/>
                  <a:pt x="14" y="697"/>
                  <a:pt x="14" y="697"/>
                </a:cubicBezTo>
                <a:cubicBezTo>
                  <a:pt x="17" y="700"/>
                  <a:pt x="17" y="700"/>
                  <a:pt x="17" y="700"/>
                </a:cubicBezTo>
                <a:cubicBezTo>
                  <a:pt x="10" y="710"/>
                  <a:pt x="10" y="710"/>
                  <a:pt x="10" y="710"/>
                </a:cubicBezTo>
                <a:cubicBezTo>
                  <a:pt x="10" y="712"/>
                  <a:pt x="10" y="712"/>
                  <a:pt x="10" y="712"/>
                </a:cubicBezTo>
                <a:cubicBezTo>
                  <a:pt x="25" y="704"/>
                  <a:pt x="25" y="704"/>
                  <a:pt x="25" y="704"/>
                </a:cubicBezTo>
                <a:cubicBezTo>
                  <a:pt x="22" y="709"/>
                  <a:pt x="22" y="709"/>
                  <a:pt x="22" y="709"/>
                </a:cubicBezTo>
                <a:cubicBezTo>
                  <a:pt x="25" y="713"/>
                  <a:pt x="25" y="713"/>
                  <a:pt x="25" y="713"/>
                </a:cubicBezTo>
                <a:cubicBezTo>
                  <a:pt x="21" y="730"/>
                  <a:pt x="21" y="730"/>
                  <a:pt x="21" y="730"/>
                </a:cubicBezTo>
                <a:cubicBezTo>
                  <a:pt x="18" y="737"/>
                  <a:pt x="18" y="737"/>
                  <a:pt x="18" y="737"/>
                </a:cubicBezTo>
                <a:cubicBezTo>
                  <a:pt x="22" y="741"/>
                  <a:pt x="22" y="741"/>
                  <a:pt x="22" y="741"/>
                </a:cubicBezTo>
                <a:cubicBezTo>
                  <a:pt x="17" y="746"/>
                  <a:pt x="17" y="746"/>
                  <a:pt x="17" y="746"/>
                </a:cubicBezTo>
                <a:cubicBezTo>
                  <a:pt x="22" y="746"/>
                  <a:pt x="22" y="746"/>
                  <a:pt x="22" y="746"/>
                </a:cubicBezTo>
                <a:cubicBezTo>
                  <a:pt x="24" y="746"/>
                  <a:pt x="26" y="754"/>
                  <a:pt x="26" y="757"/>
                </a:cubicBezTo>
                <a:cubicBezTo>
                  <a:pt x="26" y="761"/>
                  <a:pt x="27" y="768"/>
                  <a:pt x="29" y="768"/>
                </a:cubicBezTo>
                <a:cubicBezTo>
                  <a:pt x="31" y="768"/>
                  <a:pt x="32" y="761"/>
                  <a:pt x="32" y="761"/>
                </a:cubicBezTo>
                <a:cubicBezTo>
                  <a:pt x="32" y="770"/>
                  <a:pt x="32" y="770"/>
                  <a:pt x="32" y="770"/>
                </a:cubicBezTo>
                <a:cubicBezTo>
                  <a:pt x="34" y="771"/>
                  <a:pt x="34" y="771"/>
                  <a:pt x="34" y="771"/>
                </a:cubicBezTo>
                <a:cubicBezTo>
                  <a:pt x="32" y="777"/>
                  <a:pt x="32" y="777"/>
                  <a:pt x="32" y="777"/>
                </a:cubicBezTo>
                <a:cubicBezTo>
                  <a:pt x="37" y="779"/>
                  <a:pt x="37" y="779"/>
                  <a:pt x="37" y="779"/>
                </a:cubicBezTo>
                <a:cubicBezTo>
                  <a:pt x="37" y="786"/>
                  <a:pt x="37" y="786"/>
                  <a:pt x="37" y="786"/>
                </a:cubicBezTo>
                <a:cubicBezTo>
                  <a:pt x="42" y="791"/>
                  <a:pt x="42" y="791"/>
                  <a:pt x="42" y="791"/>
                </a:cubicBezTo>
                <a:cubicBezTo>
                  <a:pt x="42" y="796"/>
                  <a:pt x="42" y="796"/>
                  <a:pt x="42" y="796"/>
                </a:cubicBezTo>
                <a:cubicBezTo>
                  <a:pt x="48" y="804"/>
                  <a:pt x="48" y="804"/>
                  <a:pt x="48" y="804"/>
                </a:cubicBezTo>
                <a:cubicBezTo>
                  <a:pt x="50" y="803"/>
                  <a:pt x="50" y="803"/>
                  <a:pt x="50" y="803"/>
                </a:cubicBezTo>
                <a:cubicBezTo>
                  <a:pt x="50" y="803"/>
                  <a:pt x="52" y="815"/>
                  <a:pt x="55" y="816"/>
                </a:cubicBezTo>
                <a:cubicBezTo>
                  <a:pt x="60" y="818"/>
                  <a:pt x="61" y="814"/>
                  <a:pt x="61" y="814"/>
                </a:cubicBezTo>
                <a:cubicBezTo>
                  <a:pt x="61" y="814"/>
                  <a:pt x="64" y="822"/>
                  <a:pt x="64" y="825"/>
                </a:cubicBezTo>
                <a:cubicBezTo>
                  <a:pt x="64" y="829"/>
                  <a:pt x="58" y="828"/>
                  <a:pt x="58" y="828"/>
                </a:cubicBezTo>
                <a:cubicBezTo>
                  <a:pt x="58" y="828"/>
                  <a:pt x="57" y="823"/>
                  <a:pt x="52" y="826"/>
                </a:cubicBezTo>
                <a:cubicBezTo>
                  <a:pt x="48" y="830"/>
                  <a:pt x="58" y="834"/>
                  <a:pt x="58" y="834"/>
                </a:cubicBezTo>
                <a:cubicBezTo>
                  <a:pt x="58" y="834"/>
                  <a:pt x="61" y="839"/>
                  <a:pt x="59" y="841"/>
                </a:cubicBezTo>
                <a:cubicBezTo>
                  <a:pt x="55" y="844"/>
                  <a:pt x="51" y="838"/>
                  <a:pt x="49" y="837"/>
                </a:cubicBezTo>
                <a:cubicBezTo>
                  <a:pt x="47" y="835"/>
                  <a:pt x="44" y="835"/>
                  <a:pt x="43" y="836"/>
                </a:cubicBezTo>
                <a:cubicBezTo>
                  <a:pt x="42" y="837"/>
                  <a:pt x="47" y="839"/>
                  <a:pt x="47" y="839"/>
                </a:cubicBezTo>
                <a:cubicBezTo>
                  <a:pt x="48" y="844"/>
                  <a:pt x="48" y="844"/>
                  <a:pt x="48" y="844"/>
                </a:cubicBezTo>
                <a:cubicBezTo>
                  <a:pt x="48" y="844"/>
                  <a:pt x="54" y="852"/>
                  <a:pt x="58" y="856"/>
                </a:cubicBezTo>
                <a:cubicBezTo>
                  <a:pt x="61" y="861"/>
                  <a:pt x="61" y="865"/>
                  <a:pt x="61" y="865"/>
                </a:cubicBezTo>
                <a:cubicBezTo>
                  <a:pt x="65" y="866"/>
                  <a:pt x="65" y="866"/>
                  <a:pt x="65" y="866"/>
                </a:cubicBezTo>
                <a:cubicBezTo>
                  <a:pt x="64" y="871"/>
                  <a:pt x="64" y="871"/>
                  <a:pt x="64" y="871"/>
                </a:cubicBezTo>
                <a:cubicBezTo>
                  <a:pt x="64" y="871"/>
                  <a:pt x="67" y="871"/>
                  <a:pt x="69" y="877"/>
                </a:cubicBezTo>
                <a:cubicBezTo>
                  <a:pt x="71" y="881"/>
                  <a:pt x="64" y="882"/>
                  <a:pt x="64" y="882"/>
                </a:cubicBezTo>
                <a:cubicBezTo>
                  <a:pt x="64" y="888"/>
                  <a:pt x="64" y="888"/>
                  <a:pt x="64" y="888"/>
                </a:cubicBezTo>
                <a:cubicBezTo>
                  <a:pt x="64" y="888"/>
                  <a:pt x="67" y="891"/>
                  <a:pt x="66" y="894"/>
                </a:cubicBezTo>
                <a:cubicBezTo>
                  <a:pt x="65" y="896"/>
                  <a:pt x="62" y="893"/>
                  <a:pt x="62" y="893"/>
                </a:cubicBezTo>
                <a:cubicBezTo>
                  <a:pt x="61" y="897"/>
                  <a:pt x="61" y="897"/>
                  <a:pt x="61" y="897"/>
                </a:cubicBezTo>
                <a:cubicBezTo>
                  <a:pt x="65" y="896"/>
                  <a:pt x="65" y="896"/>
                  <a:pt x="65" y="896"/>
                </a:cubicBezTo>
                <a:cubicBezTo>
                  <a:pt x="65" y="896"/>
                  <a:pt x="78" y="899"/>
                  <a:pt x="82" y="899"/>
                </a:cubicBezTo>
                <a:cubicBezTo>
                  <a:pt x="85" y="899"/>
                  <a:pt x="91" y="895"/>
                  <a:pt x="97" y="893"/>
                </a:cubicBezTo>
                <a:cubicBezTo>
                  <a:pt x="103" y="891"/>
                  <a:pt x="106" y="895"/>
                  <a:pt x="106" y="895"/>
                </a:cubicBezTo>
                <a:cubicBezTo>
                  <a:pt x="112" y="894"/>
                  <a:pt x="112" y="894"/>
                  <a:pt x="112" y="894"/>
                </a:cubicBezTo>
                <a:cubicBezTo>
                  <a:pt x="112" y="894"/>
                  <a:pt x="117" y="885"/>
                  <a:pt x="118" y="880"/>
                </a:cubicBezTo>
                <a:cubicBezTo>
                  <a:pt x="119" y="876"/>
                  <a:pt x="111" y="875"/>
                  <a:pt x="111" y="869"/>
                </a:cubicBezTo>
                <a:cubicBezTo>
                  <a:pt x="111" y="865"/>
                  <a:pt x="118" y="854"/>
                  <a:pt x="120" y="852"/>
                </a:cubicBezTo>
                <a:cubicBezTo>
                  <a:pt x="123" y="851"/>
                  <a:pt x="129" y="855"/>
                  <a:pt x="131" y="854"/>
                </a:cubicBezTo>
                <a:cubicBezTo>
                  <a:pt x="133" y="852"/>
                  <a:pt x="129" y="844"/>
                  <a:pt x="129" y="844"/>
                </a:cubicBezTo>
                <a:cubicBezTo>
                  <a:pt x="147" y="842"/>
                  <a:pt x="147" y="842"/>
                  <a:pt x="147" y="842"/>
                </a:cubicBezTo>
                <a:cubicBezTo>
                  <a:pt x="155" y="844"/>
                  <a:pt x="155" y="844"/>
                  <a:pt x="155" y="844"/>
                </a:cubicBezTo>
                <a:cubicBezTo>
                  <a:pt x="161" y="839"/>
                  <a:pt x="161" y="839"/>
                  <a:pt x="161" y="839"/>
                </a:cubicBezTo>
                <a:cubicBezTo>
                  <a:pt x="172" y="847"/>
                  <a:pt x="172" y="847"/>
                  <a:pt x="172" y="847"/>
                </a:cubicBezTo>
                <a:cubicBezTo>
                  <a:pt x="172" y="847"/>
                  <a:pt x="176" y="838"/>
                  <a:pt x="178" y="837"/>
                </a:cubicBezTo>
                <a:cubicBezTo>
                  <a:pt x="179" y="835"/>
                  <a:pt x="181" y="820"/>
                  <a:pt x="181" y="820"/>
                </a:cubicBezTo>
                <a:cubicBezTo>
                  <a:pt x="184" y="810"/>
                  <a:pt x="184" y="810"/>
                  <a:pt x="184" y="810"/>
                </a:cubicBezTo>
                <a:cubicBezTo>
                  <a:pt x="188" y="807"/>
                  <a:pt x="188" y="807"/>
                  <a:pt x="188" y="807"/>
                </a:cubicBezTo>
                <a:cubicBezTo>
                  <a:pt x="192" y="791"/>
                  <a:pt x="192" y="791"/>
                  <a:pt x="192" y="791"/>
                </a:cubicBezTo>
                <a:cubicBezTo>
                  <a:pt x="190" y="785"/>
                  <a:pt x="190" y="785"/>
                  <a:pt x="190" y="785"/>
                </a:cubicBezTo>
                <a:cubicBezTo>
                  <a:pt x="190" y="785"/>
                  <a:pt x="193" y="784"/>
                  <a:pt x="194" y="781"/>
                </a:cubicBezTo>
                <a:cubicBezTo>
                  <a:pt x="195" y="777"/>
                  <a:pt x="191" y="775"/>
                  <a:pt x="191" y="775"/>
                </a:cubicBezTo>
                <a:cubicBezTo>
                  <a:pt x="192" y="761"/>
                  <a:pt x="192" y="761"/>
                  <a:pt x="192" y="761"/>
                </a:cubicBezTo>
                <a:cubicBezTo>
                  <a:pt x="192" y="761"/>
                  <a:pt x="195" y="762"/>
                  <a:pt x="197" y="756"/>
                </a:cubicBezTo>
                <a:cubicBezTo>
                  <a:pt x="200" y="751"/>
                  <a:pt x="191" y="746"/>
                  <a:pt x="191" y="746"/>
                </a:cubicBezTo>
                <a:cubicBezTo>
                  <a:pt x="193" y="744"/>
                  <a:pt x="193" y="744"/>
                  <a:pt x="193" y="744"/>
                </a:cubicBezTo>
                <a:cubicBezTo>
                  <a:pt x="194" y="735"/>
                  <a:pt x="194" y="735"/>
                  <a:pt x="194" y="735"/>
                </a:cubicBezTo>
                <a:cubicBezTo>
                  <a:pt x="192" y="728"/>
                  <a:pt x="192" y="728"/>
                  <a:pt x="192" y="728"/>
                </a:cubicBezTo>
                <a:cubicBezTo>
                  <a:pt x="188" y="728"/>
                  <a:pt x="188" y="728"/>
                  <a:pt x="188" y="728"/>
                </a:cubicBezTo>
                <a:cubicBezTo>
                  <a:pt x="188" y="728"/>
                  <a:pt x="188" y="726"/>
                  <a:pt x="191" y="725"/>
                </a:cubicBezTo>
                <a:cubicBezTo>
                  <a:pt x="195" y="725"/>
                  <a:pt x="198" y="728"/>
                  <a:pt x="198" y="728"/>
                </a:cubicBezTo>
                <a:cubicBezTo>
                  <a:pt x="197" y="722"/>
                  <a:pt x="197" y="722"/>
                  <a:pt x="197" y="722"/>
                </a:cubicBezTo>
                <a:cubicBezTo>
                  <a:pt x="193" y="720"/>
                  <a:pt x="193" y="720"/>
                  <a:pt x="193" y="720"/>
                </a:cubicBezTo>
                <a:cubicBezTo>
                  <a:pt x="196" y="719"/>
                  <a:pt x="196" y="719"/>
                  <a:pt x="196" y="719"/>
                </a:cubicBezTo>
                <a:cubicBezTo>
                  <a:pt x="196" y="719"/>
                  <a:pt x="196" y="711"/>
                  <a:pt x="198" y="707"/>
                </a:cubicBezTo>
                <a:cubicBezTo>
                  <a:pt x="201" y="703"/>
                  <a:pt x="192" y="698"/>
                  <a:pt x="192" y="698"/>
                </a:cubicBezTo>
                <a:cubicBezTo>
                  <a:pt x="195" y="697"/>
                  <a:pt x="195" y="697"/>
                  <a:pt x="195" y="697"/>
                </a:cubicBezTo>
                <a:cubicBezTo>
                  <a:pt x="192" y="692"/>
                  <a:pt x="192" y="692"/>
                  <a:pt x="192" y="692"/>
                </a:cubicBezTo>
                <a:cubicBezTo>
                  <a:pt x="192" y="692"/>
                  <a:pt x="198" y="694"/>
                  <a:pt x="201" y="687"/>
                </a:cubicBezTo>
                <a:cubicBezTo>
                  <a:pt x="204" y="679"/>
                  <a:pt x="183" y="679"/>
                  <a:pt x="183" y="679"/>
                </a:cubicBezTo>
                <a:cubicBezTo>
                  <a:pt x="182" y="682"/>
                  <a:pt x="182" y="682"/>
                  <a:pt x="182" y="682"/>
                </a:cubicBezTo>
                <a:cubicBezTo>
                  <a:pt x="176" y="681"/>
                  <a:pt x="176" y="681"/>
                  <a:pt x="176" y="681"/>
                </a:cubicBezTo>
                <a:cubicBezTo>
                  <a:pt x="176" y="677"/>
                  <a:pt x="176" y="677"/>
                  <a:pt x="176" y="677"/>
                </a:cubicBezTo>
                <a:cubicBezTo>
                  <a:pt x="192" y="677"/>
                  <a:pt x="192" y="677"/>
                  <a:pt x="192" y="677"/>
                </a:cubicBezTo>
                <a:cubicBezTo>
                  <a:pt x="195" y="677"/>
                  <a:pt x="201" y="680"/>
                  <a:pt x="201" y="680"/>
                </a:cubicBezTo>
                <a:cubicBezTo>
                  <a:pt x="204" y="675"/>
                  <a:pt x="204" y="675"/>
                  <a:pt x="204" y="675"/>
                </a:cubicBezTo>
                <a:cubicBezTo>
                  <a:pt x="202" y="668"/>
                  <a:pt x="202" y="668"/>
                  <a:pt x="202" y="668"/>
                </a:cubicBezTo>
                <a:cubicBezTo>
                  <a:pt x="208" y="672"/>
                  <a:pt x="208" y="672"/>
                  <a:pt x="208" y="672"/>
                </a:cubicBezTo>
                <a:cubicBezTo>
                  <a:pt x="208" y="672"/>
                  <a:pt x="212" y="671"/>
                  <a:pt x="213" y="671"/>
                </a:cubicBezTo>
                <a:cubicBezTo>
                  <a:pt x="214" y="671"/>
                  <a:pt x="218" y="666"/>
                  <a:pt x="218" y="666"/>
                </a:cubicBezTo>
                <a:cubicBezTo>
                  <a:pt x="218" y="661"/>
                  <a:pt x="218" y="661"/>
                  <a:pt x="218" y="661"/>
                </a:cubicBezTo>
                <a:cubicBezTo>
                  <a:pt x="222" y="662"/>
                  <a:pt x="222" y="662"/>
                  <a:pt x="222" y="662"/>
                </a:cubicBezTo>
                <a:cubicBezTo>
                  <a:pt x="223" y="647"/>
                  <a:pt x="223" y="647"/>
                  <a:pt x="223" y="647"/>
                </a:cubicBezTo>
                <a:cubicBezTo>
                  <a:pt x="226" y="648"/>
                  <a:pt x="226" y="648"/>
                  <a:pt x="226" y="648"/>
                </a:cubicBezTo>
                <a:cubicBezTo>
                  <a:pt x="228" y="658"/>
                  <a:pt x="228" y="658"/>
                  <a:pt x="228" y="658"/>
                </a:cubicBezTo>
                <a:cubicBezTo>
                  <a:pt x="235" y="659"/>
                  <a:pt x="235" y="659"/>
                  <a:pt x="235" y="659"/>
                </a:cubicBezTo>
                <a:cubicBezTo>
                  <a:pt x="237" y="649"/>
                  <a:pt x="237" y="649"/>
                  <a:pt x="237" y="649"/>
                </a:cubicBezTo>
                <a:cubicBezTo>
                  <a:pt x="237" y="649"/>
                  <a:pt x="239" y="649"/>
                  <a:pt x="241" y="648"/>
                </a:cubicBezTo>
                <a:cubicBezTo>
                  <a:pt x="242" y="647"/>
                  <a:pt x="242" y="643"/>
                  <a:pt x="242" y="643"/>
                </a:cubicBezTo>
                <a:cubicBezTo>
                  <a:pt x="246" y="642"/>
                  <a:pt x="246" y="642"/>
                  <a:pt x="246" y="642"/>
                </a:cubicBezTo>
                <a:cubicBezTo>
                  <a:pt x="248" y="640"/>
                  <a:pt x="248" y="640"/>
                  <a:pt x="248" y="640"/>
                </a:cubicBezTo>
                <a:cubicBezTo>
                  <a:pt x="245" y="639"/>
                  <a:pt x="245" y="639"/>
                  <a:pt x="245" y="639"/>
                </a:cubicBezTo>
                <a:cubicBezTo>
                  <a:pt x="243" y="633"/>
                  <a:pt x="243" y="633"/>
                  <a:pt x="243" y="633"/>
                </a:cubicBezTo>
                <a:cubicBezTo>
                  <a:pt x="237" y="628"/>
                  <a:pt x="237" y="628"/>
                  <a:pt x="237" y="628"/>
                </a:cubicBezTo>
                <a:cubicBezTo>
                  <a:pt x="239" y="625"/>
                  <a:pt x="239" y="625"/>
                  <a:pt x="239" y="625"/>
                </a:cubicBezTo>
                <a:cubicBezTo>
                  <a:pt x="244" y="625"/>
                  <a:pt x="244" y="625"/>
                  <a:pt x="244" y="625"/>
                </a:cubicBezTo>
                <a:cubicBezTo>
                  <a:pt x="258" y="610"/>
                  <a:pt x="258" y="610"/>
                  <a:pt x="258" y="610"/>
                </a:cubicBezTo>
                <a:cubicBezTo>
                  <a:pt x="258" y="607"/>
                  <a:pt x="258" y="607"/>
                  <a:pt x="258" y="607"/>
                </a:cubicBezTo>
                <a:cubicBezTo>
                  <a:pt x="266" y="601"/>
                  <a:pt x="266" y="601"/>
                  <a:pt x="266" y="601"/>
                </a:cubicBezTo>
                <a:cubicBezTo>
                  <a:pt x="267" y="600"/>
                  <a:pt x="267" y="600"/>
                  <a:pt x="267" y="600"/>
                </a:cubicBezTo>
                <a:cubicBezTo>
                  <a:pt x="259" y="600"/>
                  <a:pt x="259" y="600"/>
                  <a:pt x="259" y="600"/>
                </a:cubicBezTo>
                <a:cubicBezTo>
                  <a:pt x="261" y="594"/>
                  <a:pt x="261" y="594"/>
                  <a:pt x="261" y="594"/>
                </a:cubicBezTo>
                <a:cubicBezTo>
                  <a:pt x="266" y="595"/>
                  <a:pt x="266" y="595"/>
                  <a:pt x="266" y="595"/>
                </a:cubicBezTo>
                <a:cubicBezTo>
                  <a:pt x="267" y="592"/>
                  <a:pt x="267" y="592"/>
                  <a:pt x="267" y="592"/>
                </a:cubicBezTo>
                <a:cubicBezTo>
                  <a:pt x="261" y="588"/>
                  <a:pt x="261" y="588"/>
                  <a:pt x="261" y="588"/>
                </a:cubicBezTo>
                <a:cubicBezTo>
                  <a:pt x="256" y="578"/>
                  <a:pt x="256" y="578"/>
                  <a:pt x="256" y="578"/>
                </a:cubicBezTo>
                <a:cubicBezTo>
                  <a:pt x="247" y="578"/>
                  <a:pt x="247" y="578"/>
                  <a:pt x="247" y="578"/>
                </a:cubicBezTo>
                <a:cubicBezTo>
                  <a:pt x="245" y="578"/>
                  <a:pt x="242" y="570"/>
                  <a:pt x="242" y="570"/>
                </a:cubicBezTo>
                <a:cubicBezTo>
                  <a:pt x="242" y="566"/>
                  <a:pt x="242" y="566"/>
                  <a:pt x="242" y="566"/>
                </a:cubicBezTo>
                <a:cubicBezTo>
                  <a:pt x="241" y="564"/>
                  <a:pt x="241" y="564"/>
                  <a:pt x="241" y="564"/>
                </a:cubicBezTo>
                <a:cubicBezTo>
                  <a:pt x="237" y="565"/>
                  <a:pt x="237" y="565"/>
                  <a:pt x="237" y="565"/>
                </a:cubicBezTo>
                <a:cubicBezTo>
                  <a:pt x="227" y="554"/>
                  <a:pt x="227" y="554"/>
                  <a:pt x="227" y="554"/>
                </a:cubicBezTo>
                <a:cubicBezTo>
                  <a:pt x="227" y="554"/>
                  <a:pt x="228" y="550"/>
                  <a:pt x="225" y="549"/>
                </a:cubicBezTo>
                <a:cubicBezTo>
                  <a:pt x="221" y="548"/>
                  <a:pt x="216" y="557"/>
                  <a:pt x="216" y="557"/>
                </a:cubicBezTo>
                <a:cubicBezTo>
                  <a:pt x="213" y="552"/>
                  <a:pt x="213" y="552"/>
                  <a:pt x="213" y="552"/>
                </a:cubicBezTo>
                <a:cubicBezTo>
                  <a:pt x="213" y="552"/>
                  <a:pt x="215" y="550"/>
                  <a:pt x="213" y="548"/>
                </a:cubicBezTo>
                <a:cubicBezTo>
                  <a:pt x="210" y="546"/>
                  <a:pt x="198" y="548"/>
                  <a:pt x="198" y="548"/>
                </a:cubicBezTo>
                <a:cubicBezTo>
                  <a:pt x="205" y="541"/>
                  <a:pt x="205" y="541"/>
                  <a:pt x="205" y="541"/>
                </a:cubicBezTo>
                <a:cubicBezTo>
                  <a:pt x="200" y="534"/>
                  <a:pt x="200" y="534"/>
                  <a:pt x="200" y="534"/>
                </a:cubicBezTo>
                <a:cubicBezTo>
                  <a:pt x="196" y="533"/>
                  <a:pt x="196" y="533"/>
                  <a:pt x="196" y="533"/>
                </a:cubicBezTo>
                <a:cubicBezTo>
                  <a:pt x="198" y="525"/>
                  <a:pt x="198" y="525"/>
                  <a:pt x="198" y="525"/>
                </a:cubicBezTo>
                <a:cubicBezTo>
                  <a:pt x="196" y="515"/>
                  <a:pt x="196" y="515"/>
                  <a:pt x="196" y="515"/>
                </a:cubicBezTo>
                <a:cubicBezTo>
                  <a:pt x="196" y="515"/>
                  <a:pt x="198" y="509"/>
                  <a:pt x="198" y="506"/>
                </a:cubicBezTo>
                <a:cubicBezTo>
                  <a:pt x="198" y="504"/>
                  <a:pt x="193" y="502"/>
                  <a:pt x="193" y="502"/>
                </a:cubicBezTo>
                <a:cubicBezTo>
                  <a:pt x="195" y="491"/>
                  <a:pt x="195" y="491"/>
                  <a:pt x="195" y="491"/>
                </a:cubicBezTo>
                <a:cubicBezTo>
                  <a:pt x="193" y="490"/>
                  <a:pt x="193" y="490"/>
                  <a:pt x="193" y="490"/>
                </a:cubicBezTo>
                <a:cubicBezTo>
                  <a:pt x="196" y="488"/>
                  <a:pt x="196" y="488"/>
                  <a:pt x="196" y="488"/>
                </a:cubicBezTo>
                <a:cubicBezTo>
                  <a:pt x="192" y="479"/>
                  <a:pt x="192" y="479"/>
                  <a:pt x="192" y="479"/>
                </a:cubicBezTo>
                <a:cubicBezTo>
                  <a:pt x="198" y="483"/>
                  <a:pt x="198" y="483"/>
                  <a:pt x="198" y="483"/>
                </a:cubicBezTo>
                <a:cubicBezTo>
                  <a:pt x="201" y="479"/>
                  <a:pt x="201" y="479"/>
                  <a:pt x="201" y="479"/>
                </a:cubicBezTo>
                <a:cubicBezTo>
                  <a:pt x="201" y="479"/>
                  <a:pt x="200" y="475"/>
                  <a:pt x="198" y="473"/>
                </a:cubicBezTo>
                <a:cubicBezTo>
                  <a:pt x="195" y="472"/>
                  <a:pt x="197" y="464"/>
                  <a:pt x="197" y="464"/>
                </a:cubicBezTo>
                <a:cubicBezTo>
                  <a:pt x="200" y="461"/>
                  <a:pt x="200" y="461"/>
                  <a:pt x="200" y="461"/>
                </a:cubicBezTo>
                <a:cubicBezTo>
                  <a:pt x="201" y="450"/>
                  <a:pt x="201" y="450"/>
                  <a:pt x="201" y="450"/>
                </a:cubicBezTo>
                <a:cubicBezTo>
                  <a:pt x="206" y="448"/>
                  <a:pt x="206" y="448"/>
                  <a:pt x="206" y="448"/>
                </a:cubicBezTo>
                <a:cubicBezTo>
                  <a:pt x="206" y="445"/>
                  <a:pt x="206" y="445"/>
                  <a:pt x="206" y="445"/>
                </a:cubicBezTo>
                <a:cubicBezTo>
                  <a:pt x="200" y="445"/>
                  <a:pt x="200" y="445"/>
                  <a:pt x="200" y="445"/>
                </a:cubicBezTo>
                <a:cubicBezTo>
                  <a:pt x="199" y="441"/>
                  <a:pt x="199" y="441"/>
                  <a:pt x="199" y="441"/>
                </a:cubicBezTo>
                <a:cubicBezTo>
                  <a:pt x="197" y="442"/>
                  <a:pt x="197" y="442"/>
                  <a:pt x="197" y="442"/>
                </a:cubicBezTo>
                <a:cubicBezTo>
                  <a:pt x="196" y="432"/>
                  <a:pt x="196" y="432"/>
                  <a:pt x="196" y="432"/>
                </a:cubicBezTo>
                <a:cubicBezTo>
                  <a:pt x="194" y="430"/>
                  <a:pt x="194" y="430"/>
                  <a:pt x="194" y="430"/>
                </a:cubicBezTo>
                <a:cubicBezTo>
                  <a:pt x="199" y="428"/>
                  <a:pt x="199" y="428"/>
                  <a:pt x="199" y="428"/>
                </a:cubicBezTo>
                <a:cubicBezTo>
                  <a:pt x="202" y="434"/>
                  <a:pt x="202" y="434"/>
                  <a:pt x="202" y="434"/>
                </a:cubicBezTo>
                <a:cubicBezTo>
                  <a:pt x="207" y="432"/>
                  <a:pt x="207" y="432"/>
                  <a:pt x="207" y="432"/>
                </a:cubicBezTo>
                <a:cubicBezTo>
                  <a:pt x="205" y="430"/>
                  <a:pt x="205" y="430"/>
                  <a:pt x="205" y="430"/>
                </a:cubicBezTo>
                <a:cubicBezTo>
                  <a:pt x="207" y="427"/>
                  <a:pt x="207" y="427"/>
                  <a:pt x="207" y="427"/>
                </a:cubicBezTo>
                <a:cubicBezTo>
                  <a:pt x="207" y="427"/>
                  <a:pt x="212" y="427"/>
                  <a:pt x="212" y="425"/>
                </a:cubicBezTo>
                <a:cubicBezTo>
                  <a:pt x="212" y="418"/>
                  <a:pt x="212" y="418"/>
                  <a:pt x="212" y="418"/>
                </a:cubicBezTo>
                <a:cubicBezTo>
                  <a:pt x="213" y="414"/>
                  <a:pt x="213" y="414"/>
                  <a:pt x="213" y="414"/>
                </a:cubicBezTo>
                <a:cubicBezTo>
                  <a:pt x="213" y="414"/>
                  <a:pt x="211" y="408"/>
                  <a:pt x="213" y="408"/>
                </a:cubicBezTo>
                <a:cubicBezTo>
                  <a:pt x="215" y="407"/>
                  <a:pt x="216" y="410"/>
                  <a:pt x="216" y="410"/>
                </a:cubicBezTo>
                <a:cubicBezTo>
                  <a:pt x="221" y="407"/>
                  <a:pt x="221" y="407"/>
                  <a:pt x="221" y="407"/>
                </a:cubicBezTo>
                <a:cubicBezTo>
                  <a:pt x="221" y="407"/>
                  <a:pt x="218" y="403"/>
                  <a:pt x="221" y="401"/>
                </a:cubicBezTo>
                <a:cubicBezTo>
                  <a:pt x="222" y="400"/>
                  <a:pt x="225" y="405"/>
                  <a:pt x="225" y="405"/>
                </a:cubicBezTo>
                <a:cubicBezTo>
                  <a:pt x="229" y="399"/>
                  <a:pt x="229" y="399"/>
                  <a:pt x="229" y="399"/>
                </a:cubicBezTo>
                <a:cubicBezTo>
                  <a:pt x="225" y="397"/>
                  <a:pt x="225" y="397"/>
                  <a:pt x="225" y="397"/>
                </a:cubicBezTo>
                <a:cubicBezTo>
                  <a:pt x="228" y="396"/>
                  <a:pt x="228" y="396"/>
                  <a:pt x="228" y="396"/>
                </a:cubicBezTo>
                <a:cubicBezTo>
                  <a:pt x="228" y="395"/>
                  <a:pt x="228" y="395"/>
                  <a:pt x="228" y="395"/>
                </a:cubicBezTo>
                <a:cubicBezTo>
                  <a:pt x="222" y="395"/>
                  <a:pt x="222" y="395"/>
                  <a:pt x="222" y="395"/>
                </a:cubicBezTo>
                <a:cubicBezTo>
                  <a:pt x="226" y="392"/>
                  <a:pt x="226" y="392"/>
                  <a:pt x="226" y="392"/>
                </a:cubicBezTo>
                <a:cubicBezTo>
                  <a:pt x="231" y="380"/>
                  <a:pt x="231" y="380"/>
                  <a:pt x="231" y="380"/>
                </a:cubicBezTo>
                <a:cubicBezTo>
                  <a:pt x="234" y="380"/>
                  <a:pt x="234" y="380"/>
                  <a:pt x="234" y="380"/>
                </a:cubicBezTo>
                <a:cubicBezTo>
                  <a:pt x="239" y="377"/>
                  <a:pt x="239" y="377"/>
                  <a:pt x="239" y="377"/>
                </a:cubicBezTo>
                <a:cubicBezTo>
                  <a:pt x="233" y="375"/>
                  <a:pt x="233" y="375"/>
                  <a:pt x="233" y="375"/>
                </a:cubicBezTo>
                <a:cubicBezTo>
                  <a:pt x="239" y="374"/>
                  <a:pt x="239" y="374"/>
                  <a:pt x="239" y="374"/>
                </a:cubicBezTo>
                <a:cubicBezTo>
                  <a:pt x="243" y="378"/>
                  <a:pt x="243" y="378"/>
                  <a:pt x="243" y="378"/>
                </a:cubicBezTo>
                <a:cubicBezTo>
                  <a:pt x="243" y="378"/>
                  <a:pt x="244" y="374"/>
                  <a:pt x="246" y="371"/>
                </a:cubicBezTo>
                <a:cubicBezTo>
                  <a:pt x="248" y="368"/>
                  <a:pt x="249" y="361"/>
                  <a:pt x="249" y="361"/>
                </a:cubicBezTo>
                <a:cubicBezTo>
                  <a:pt x="249" y="361"/>
                  <a:pt x="251" y="362"/>
                  <a:pt x="254" y="360"/>
                </a:cubicBezTo>
                <a:cubicBezTo>
                  <a:pt x="256" y="359"/>
                  <a:pt x="255" y="353"/>
                  <a:pt x="255" y="353"/>
                </a:cubicBezTo>
                <a:cubicBezTo>
                  <a:pt x="258" y="358"/>
                  <a:pt x="258" y="358"/>
                  <a:pt x="258" y="358"/>
                </a:cubicBezTo>
                <a:cubicBezTo>
                  <a:pt x="261" y="363"/>
                  <a:pt x="261" y="363"/>
                  <a:pt x="261" y="363"/>
                </a:cubicBezTo>
                <a:cubicBezTo>
                  <a:pt x="263" y="361"/>
                  <a:pt x="263" y="361"/>
                  <a:pt x="263" y="361"/>
                </a:cubicBezTo>
                <a:cubicBezTo>
                  <a:pt x="262" y="357"/>
                  <a:pt x="262" y="357"/>
                  <a:pt x="262" y="357"/>
                </a:cubicBezTo>
                <a:cubicBezTo>
                  <a:pt x="270" y="348"/>
                  <a:pt x="270" y="348"/>
                  <a:pt x="270" y="348"/>
                </a:cubicBezTo>
                <a:cubicBezTo>
                  <a:pt x="268" y="346"/>
                  <a:pt x="268" y="346"/>
                  <a:pt x="268" y="346"/>
                </a:cubicBezTo>
                <a:cubicBezTo>
                  <a:pt x="271" y="345"/>
                  <a:pt x="271" y="345"/>
                  <a:pt x="271" y="345"/>
                </a:cubicBezTo>
                <a:cubicBezTo>
                  <a:pt x="272" y="346"/>
                  <a:pt x="272" y="346"/>
                  <a:pt x="272" y="346"/>
                </a:cubicBezTo>
                <a:cubicBezTo>
                  <a:pt x="278" y="344"/>
                  <a:pt x="278" y="344"/>
                  <a:pt x="278" y="344"/>
                </a:cubicBezTo>
                <a:cubicBezTo>
                  <a:pt x="278" y="340"/>
                  <a:pt x="278" y="340"/>
                  <a:pt x="278" y="340"/>
                </a:cubicBezTo>
                <a:cubicBezTo>
                  <a:pt x="280" y="344"/>
                  <a:pt x="280" y="344"/>
                  <a:pt x="280" y="344"/>
                </a:cubicBezTo>
                <a:cubicBezTo>
                  <a:pt x="281" y="334"/>
                  <a:pt x="281" y="334"/>
                  <a:pt x="281" y="334"/>
                </a:cubicBezTo>
                <a:cubicBezTo>
                  <a:pt x="284" y="339"/>
                  <a:pt x="284" y="339"/>
                  <a:pt x="284" y="339"/>
                </a:cubicBezTo>
                <a:cubicBezTo>
                  <a:pt x="290" y="333"/>
                  <a:pt x="290" y="333"/>
                  <a:pt x="290" y="333"/>
                </a:cubicBezTo>
                <a:cubicBezTo>
                  <a:pt x="290" y="333"/>
                  <a:pt x="293" y="325"/>
                  <a:pt x="294" y="321"/>
                </a:cubicBezTo>
                <a:cubicBezTo>
                  <a:pt x="295" y="318"/>
                  <a:pt x="293" y="313"/>
                  <a:pt x="293" y="313"/>
                </a:cubicBezTo>
                <a:cubicBezTo>
                  <a:pt x="298" y="308"/>
                  <a:pt x="298" y="308"/>
                  <a:pt x="298" y="308"/>
                </a:cubicBezTo>
                <a:cubicBezTo>
                  <a:pt x="299" y="302"/>
                  <a:pt x="299" y="302"/>
                  <a:pt x="299" y="302"/>
                </a:cubicBezTo>
                <a:cubicBezTo>
                  <a:pt x="309" y="293"/>
                  <a:pt x="309" y="293"/>
                  <a:pt x="309" y="293"/>
                </a:cubicBezTo>
                <a:cubicBezTo>
                  <a:pt x="310" y="287"/>
                  <a:pt x="310" y="287"/>
                  <a:pt x="310" y="287"/>
                </a:cubicBezTo>
                <a:cubicBezTo>
                  <a:pt x="306" y="288"/>
                  <a:pt x="306" y="288"/>
                  <a:pt x="306" y="288"/>
                </a:cubicBezTo>
                <a:cubicBezTo>
                  <a:pt x="304" y="286"/>
                  <a:pt x="304" y="286"/>
                  <a:pt x="304" y="286"/>
                </a:cubicBezTo>
                <a:cubicBezTo>
                  <a:pt x="308" y="285"/>
                  <a:pt x="308" y="285"/>
                  <a:pt x="308" y="285"/>
                </a:cubicBezTo>
                <a:cubicBezTo>
                  <a:pt x="309" y="283"/>
                  <a:pt x="309" y="283"/>
                  <a:pt x="309" y="283"/>
                </a:cubicBezTo>
                <a:cubicBezTo>
                  <a:pt x="299" y="283"/>
                  <a:pt x="299" y="283"/>
                  <a:pt x="299" y="283"/>
                </a:cubicBezTo>
                <a:cubicBezTo>
                  <a:pt x="295" y="277"/>
                  <a:pt x="295" y="277"/>
                  <a:pt x="295" y="277"/>
                </a:cubicBezTo>
                <a:cubicBezTo>
                  <a:pt x="298" y="269"/>
                  <a:pt x="298" y="269"/>
                  <a:pt x="298" y="269"/>
                </a:cubicBezTo>
                <a:cubicBezTo>
                  <a:pt x="293" y="269"/>
                  <a:pt x="293" y="269"/>
                  <a:pt x="293" y="269"/>
                </a:cubicBezTo>
                <a:cubicBezTo>
                  <a:pt x="295" y="261"/>
                  <a:pt x="295" y="261"/>
                  <a:pt x="295" y="261"/>
                </a:cubicBezTo>
                <a:cubicBezTo>
                  <a:pt x="298" y="259"/>
                  <a:pt x="298" y="259"/>
                  <a:pt x="298" y="259"/>
                </a:cubicBezTo>
                <a:cubicBezTo>
                  <a:pt x="303" y="246"/>
                  <a:pt x="303" y="246"/>
                  <a:pt x="303" y="246"/>
                </a:cubicBezTo>
                <a:cubicBezTo>
                  <a:pt x="303" y="246"/>
                  <a:pt x="293" y="238"/>
                  <a:pt x="295" y="234"/>
                </a:cubicBezTo>
                <a:cubicBezTo>
                  <a:pt x="296" y="230"/>
                  <a:pt x="304" y="231"/>
                  <a:pt x="309" y="229"/>
                </a:cubicBezTo>
                <a:cubicBezTo>
                  <a:pt x="315" y="226"/>
                  <a:pt x="307" y="221"/>
                  <a:pt x="307" y="221"/>
                </a:cubicBezTo>
                <a:cubicBezTo>
                  <a:pt x="313" y="219"/>
                  <a:pt x="313" y="219"/>
                  <a:pt x="313" y="219"/>
                </a:cubicBezTo>
                <a:cubicBezTo>
                  <a:pt x="313" y="216"/>
                  <a:pt x="313" y="216"/>
                  <a:pt x="313" y="216"/>
                </a:cubicBezTo>
                <a:cubicBezTo>
                  <a:pt x="319" y="216"/>
                  <a:pt x="319" y="216"/>
                  <a:pt x="319" y="216"/>
                </a:cubicBezTo>
                <a:cubicBezTo>
                  <a:pt x="315" y="196"/>
                  <a:pt x="315" y="196"/>
                  <a:pt x="315" y="196"/>
                </a:cubicBezTo>
                <a:cubicBezTo>
                  <a:pt x="319" y="196"/>
                  <a:pt x="319" y="196"/>
                  <a:pt x="319" y="196"/>
                </a:cubicBezTo>
                <a:cubicBezTo>
                  <a:pt x="322" y="201"/>
                  <a:pt x="322" y="201"/>
                  <a:pt x="322" y="201"/>
                </a:cubicBezTo>
                <a:cubicBezTo>
                  <a:pt x="326" y="201"/>
                  <a:pt x="326" y="201"/>
                  <a:pt x="326" y="201"/>
                </a:cubicBezTo>
                <a:cubicBezTo>
                  <a:pt x="324" y="193"/>
                  <a:pt x="324" y="193"/>
                  <a:pt x="324" y="193"/>
                </a:cubicBezTo>
                <a:cubicBezTo>
                  <a:pt x="329" y="195"/>
                  <a:pt x="329" y="195"/>
                  <a:pt x="329" y="195"/>
                </a:cubicBezTo>
                <a:cubicBezTo>
                  <a:pt x="329" y="199"/>
                  <a:pt x="329" y="199"/>
                  <a:pt x="329" y="199"/>
                </a:cubicBezTo>
                <a:cubicBezTo>
                  <a:pt x="336" y="201"/>
                  <a:pt x="336" y="201"/>
                  <a:pt x="336" y="201"/>
                </a:cubicBezTo>
                <a:cubicBezTo>
                  <a:pt x="337" y="205"/>
                  <a:pt x="337" y="205"/>
                  <a:pt x="337" y="205"/>
                </a:cubicBezTo>
                <a:cubicBezTo>
                  <a:pt x="340" y="200"/>
                  <a:pt x="340" y="200"/>
                  <a:pt x="340" y="200"/>
                </a:cubicBezTo>
                <a:cubicBezTo>
                  <a:pt x="339" y="196"/>
                  <a:pt x="339" y="196"/>
                  <a:pt x="339" y="196"/>
                </a:cubicBezTo>
                <a:cubicBezTo>
                  <a:pt x="350" y="196"/>
                  <a:pt x="350" y="196"/>
                  <a:pt x="350" y="196"/>
                </a:cubicBezTo>
                <a:cubicBezTo>
                  <a:pt x="354" y="193"/>
                  <a:pt x="354" y="193"/>
                  <a:pt x="354" y="193"/>
                </a:cubicBezTo>
                <a:cubicBezTo>
                  <a:pt x="357" y="196"/>
                  <a:pt x="357" y="196"/>
                  <a:pt x="357" y="196"/>
                </a:cubicBezTo>
                <a:cubicBezTo>
                  <a:pt x="360" y="196"/>
                  <a:pt x="360" y="196"/>
                  <a:pt x="360" y="196"/>
                </a:cubicBezTo>
                <a:cubicBezTo>
                  <a:pt x="360" y="194"/>
                  <a:pt x="360" y="194"/>
                  <a:pt x="360" y="194"/>
                </a:cubicBezTo>
                <a:cubicBezTo>
                  <a:pt x="365" y="195"/>
                  <a:pt x="365" y="195"/>
                  <a:pt x="365" y="195"/>
                </a:cubicBezTo>
                <a:lnTo>
                  <a:pt x="364" y="188"/>
                </a:lnTo>
                <a:close/>
                <a:moveTo>
                  <a:pt x="14" y="718"/>
                </a:moveTo>
                <a:cubicBezTo>
                  <a:pt x="21" y="719"/>
                  <a:pt x="21" y="719"/>
                  <a:pt x="21" y="719"/>
                </a:cubicBezTo>
                <a:cubicBezTo>
                  <a:pt x="22" y="712"/>
                  <a:pt x="22" y="712"/>
                  <a:pt x="22" y="712"/>
                </a:cubicBezTo>
                <a:cubicBezTo>
                  <a:pt x="19" y="709"/>
                  <a:pt x="19" y="709"/>
                  <a:pt x="19" y="709"/>
                </a:cubicBezTo>
                <a:cubicBezTo>
                  <a:pt x="17" y="712"/>
                  <a:pt x="17" y="712"/>
                  <a:pt x="17" y="712"/>
                </a:cubicBezTo>
                <a:cubicBezTo>
                  <a:pt x="16" y="712"/>
                  <a:pt x="16" y="712"/>
                  <a:pt x="16" y="712"/>
                </a:cubicBezTo>
                <a:cubicBezTo>
                  <a:pt x="8" y="720"/>
                  <a:pt x="8" y="720"/>
                  <a:pt x="8" y="720"/>
                </a:cubicBezTo>
                <a:cubicBezTo>
                  <a:pt x="14" y="721"/>
                  <a:pt x="14" y="721"/>
                  <a:pt x="14" y="721"/>
                </a:cubicBezTo>
                <a:lnTo>
                  <a:pt x="14" y="718"/>
                </a:lnTo>
                <a:close/>
                <a:moveTo>
                  <a:pt x="20" y="727"/>
                </a:moveTo>
                <a:cubicBezTo>
                  <a:pt x="19" y="723"/>
                  <a:pt x="19" y="723"/>
                  <a:pt x="19" y="723"/>
                </a:cubicBezTo>
                <a:cubicBezTo>
                  <a:pt x="11" y="725"/>
                  <a:pt x="11" y="725"/>
                  <a:pt x="11" y="725"/>
                </a:cubicBezTo>
                <a:cubicBezTo>
                  <a:pt x="13" y="728"/>
                  <a:pt x="13" y="728"/>
                  <a:pt x="13" y="728"/>
                </a:cubicBezTo>
                <a:cubicBezTo>
                  <a:pt x="13" y="730"/>
                  <a:pt x="13" y="730"/>
                  <a:pt x="13" y="730"/>
                </a:cubicBezTo>
                <a:cubicBezTo>
                  <a:pt x="16" y="730"/>
                  <a:pt x="16" y="730"/>
                  <a:pt x="16" y="730"/>
                </a:cubicBezTo>
                <a:cubicBezTo>
                  <a:pt x="17" y="727"/>
                  <a:pt x="17" y="727"/>
                  <a:pt x="17" y="727"/>
                </a:cubicBezTo>
                <a:lnTo>
                  <a:pt x="20" y="727"/>
                </a:lnTo>
                <a:close/>
                <a:moveTo>
                  <a:pt x="211" y="760"/>
                </a:moveTo>
                <a:cubicBezTo>
                  <a:pt x="207" y="765"/>
                  <a:pt x="207" y="765"/>
                  <a:pt x="207" y="765"/>
                </a:cubicBezTo>
                <a:cubicBezTo>
                  <a:pt x="208" y="771"/>
                  <a:pt x="208" y="771"/>
                  <a:pt x="208" y="771"/>
                </a:cubicBezTo>
                <a:cubicBezTo>
                  <a:pt x="207" y="771"/>
                  <a:pt x="207" y="771"/>
                  <a:pt x="207" y="771"/>
                </a:cubicBezTo>
                <a:cubicBezTo>
                  <a:pt x="207" y="773"/>
                  <a:pt x="207" y="773"/>
                  <a:pt x="207" y="773"/>
                </a:cubicBezTo>
                <a:cubicBezTo>
                  <a:pt x="205" y="783"/>
                  <a:pt x="205" y="783"/>
                  <a:pt x="205" y="783"/>
                </a:cubicBezTo>
                <a:cubicBezTo>
                  <a:pt x="202" y="784"/>
                  <a:pt x="202" y="784"/>
                  <a:pt x="202" y="784"/>
                </a:cubicBezTo>
                <a:cubicBezTo>
                  <a:pt x="200" y="792"/>
                  <a:pt x="200" y="792"/>
                  <a:pt x="200" y="792"/>
                </a:cubicBezTo>
                <a:cubicBezTo>
                  <a:pt x="198" y="792"/>
                  <a:pt x="198" y="792"/>
                  <a:pt x="198" y="792"/>
                </a:cubicBezTo>
                <a:cubicBezTo>
                  <a:pt x="198" y="792"/>
                  <a:pt x="195" y="797"/>
                  <a:pt x="194" y="801"/>
                </a:cubicBezTo>
                <a:cubicBezTo>
                  <a:pt x="193" y="804"/>
                  <a:pt x="194" y="807"/>
                  <a:pt x="193" y="808"/>
                </a:cubicBezTo>
                <a:cubicBezTo>
                  <a:pt x="193" y="810"/>
                  <a:pt x="190" y="812"/>
                  <a:pt x="190" y="816"/>
                </a:cubicBezTo>
                <a:cubicBezTo>
                  <a:pt x="190" y="821"/>
                  <a:pt x="190" y="821"/>
                  <a:pt x="190" y="821"/>
                </a:cubicBezTo>
                <a:cubicBezTo>
                  <a:pt x="193" y="823"/>
                  <a:pt x="193" y="823"/>
                  <a:pt x="193" y="823"/>
                </a:cubicBezTo>
                <a:cubicBezTo>
                  <a:pt x="192" y="836"/>
                  <a:pt x="192" y="836"/>
                  <a:pt x="192" y="836"/>
                </a:cubicBezTo>
                <a:cubicBezTo>
                  <a:pt x="192" y="836"/>
                  <a:pt x="196" y="833"/>
                  <a:pt x="197" y="830"/>
                </a:cubicBezTo>
                <a:cubicBezTo>
                  <a:pt x="198" y="825"/>
                  <a:pt x="197" y="824"/>
                  <a:pt x="197" y="822"/>
                </a:cubicBezTo>
                <a:cubicBezTo>
                  <a:pt x="197" y="820"/>
                  <a:pt x="199" y="817"/>
                  <a:pt x="200" y="815"/>
                </a:cubicBezTo>
                <a:cubicBezTo>
                  <a:pt x="201" y="813"/>
                  <a:pt x="200" y="807"/>
                  <a:pt x="200" y="807"/>
                </a:cubicBezTo>
                <a:cubicBezTo>
                  <a:pt x="204" y="796"/>
                  <a:pt x="204" y="796"/>
                  <a:pt x="204" y="796"/>
                </a:cubicBezTo>
                <a:cubicBezTo>
                  <a:pt x="206" y="796"/>
                  <a:pt x="206" y="796"/>
                  <a:pt x="206" y="796"/>
                </a:cubicBezTo>
                <a:cubicBezTo>
                  <a:pt x="208" y="788"/>
                  <a:pt x="208" y="788"/>
                  <a:pt x="208" y="788"/>
                </a:cubicBezTo>
                <a:cubicBezTo>
                  <a:pt x="207" y="785"/>
                  <a:pt x="207" y="785"/>
                  <a:pt x="207" y="785"/>
                </a:cubicBezTo>
                <a:cubicBezTo>
                  <a:pt x="209" y="783"/>
                  <a:pt x="209" y="783"/>
                  <a:pt x="209" y="783"/>
                </a:cubicBezTo>
                <a:cubicBezTo>
                  <a:pt x="208" y="782"/>
                  <a:pt x="208" y="782"/>
                  <a:pt x="208" y="782"/>
                </a:cubicBezTo>
                <a:cubicBezTo>
                  <a:pt x="210" y="779"/>
                  <a:pt x="210" y="779"/>
                  <a:pt x="210" y="779"/>
                </a:cubicBezTo>
                <a:cubicBezTo>
                  <a:pt x="209" y="777"/>
                  <a:pt x="209" y="777"/>
                  <a:pt x="209" y="777"/>
                </a:cubicBezTo>
                <a:cubicBezTo>
                  <a:pt x="212" y="772"/>
                  <a:pt x="212" y="772"/>
                  <a:pt x="212" y="772"/>
                </a:cubicBezTo>
                <a:cubicBezTo>
                  <a:pt x="211" y="766"/>
                  <a:pt x="211" y="766"/>
                  <a:pt x="211" y="766"/>
                </a:cubicBezTo>
                <a:cubicBezTo>
                  <a:pt x="214" y="763"/>
                  <a:pt x="214" y="763"/>
                  <a:pt x="214" y="763"/>
                </a:cubicBezTo>
                <a:lnTo>
                  <a:pt x="211" y="760"/>
                </a:lnTo>
                <a:close/>
                <a:moveTo>
                  <a:pt x="277" y="731"/>
                </a:moveTo>
                <a:cubicBezTo>
                  <a:pt x="281" y="724"/>
                  <a:pt x="281" y="724"/>
                  <a:pt x="281" y="724"/>
                </a:cubicBezTo>
                <a:cubicBezTo>
                  <a:pt x="278" y="718"/>
                  <a:pt x="278" y="718"/>
                  <a:pt x="278" y="718"/>
                </a:cubicBezTo>
                <a:cubicBezTo>
                  <a:pt x="272" y="719"/>
                  <a:pt x="272" y="719"/>
                  <a:pt x="272" y="719"/>
                </a:cubicBezTo>
                <a:cubicBezTo>
                  <a:pt x="270" y="724"/>
                  <a:pt x="270" y="724"/>
                  <a:pt x="270" y="724"/>
                </a:cubicBezTo>
                <a:cubicBezTo>
                  <a:pt x="270" y="719"/>
                  <a:pt x="270" y="719"/>
                  <a:pt x="270" y="719"/>
                </a:cubicBezTo>
                <a:cubicBezTo>
                  <a:pt x="270" y="719"/>
                  <a:pt x="267" y="719"/>
                  <a:pt x="266" y="720"/>
                </a:cubicBezTo>
                <a:cubicBezTo>
                  <a:pt x="264" y="721"/>
                  <a:pt x="263" y="724"/>
                  <a:pt x="263" y="724"/>
                </a:cubicBezTo>
                <a:cubicBezTo>
                  <a:pt x="263" y="724"/>
                  <a:pt x="262" y="723"/>
                  <a:pt x="259" y="726"/>
                </a:cubicBezTo>
                <a:cubicBezTo>
                  <a:pt x="257" y="729"/>
                  <a:pt x="253" y="739"/>
                  <a:pt x="253" y="739"/>
                </a:cubicBezTo>
                <a:cubicBezTo>
                  <a:pt x="253" y="739"/>
                  <a:pt x="248" y="741"/>
                  <a:pt x="248" y="746"/>
                </a:cubicBezTo>
                <a:cubicBezTo>
                  <a:pt x="247" y="753"/>
                  <a:pt x="253" y="753"/>
                  <a:pt x="253" y="757"/>
                </a:cubicBezTo>
                <a:cubicBezTo>
                  <a:pt x="251" y="762"/>
                  <a:pt x="249" y="763"/>
                  <a:pt x="249" y="763"/>
                </a:cubicBezTo>
                <a:cubicBezTo>
                  <a:pt x="251" y="765"/>
                  <a:pt x="251" y="765"/>
                  <a:pt x="251" y="765"/>
                </a:cubicBezTo>
                <a:cubicBezTo>
                  <a:pt x="251" y="772"/>
                  <a:pt x="251" y="772"/>
                  <a:pt x="251" y="772"/>
                </a:cubicBezTo>
                <a:cubicBezTo>
                  <a:pt x="254" y="773"/>
                  <a:pt x="254" y="773"/>
                  <a:pt x="254" y="773"/>
                </a:cubicBezTo>
                <a:cubicBezTo>
                  <a:pt x="254" y="776"/>
                  <a:pt x="254" y="776"/>
                  <a:pt x="254" y="776"/>
                </a:cubicBezTo>
                <a:cubicBezTo>
                  <a:pt x="254" y="776"/>
                  <a:pt x="257" y="775"/>
                  <a:pt x="257" y="776"/>
                </a:cubicBezTo>
                <a:cubicBezTo>
                  <a:pt x="257" y="777"/>
                  <a:pt x="255" y="778"/>
                  <a:pt x="255" y="778"/>
                </a:cubicBezTo>
                <a:cubicBezTo>
                  <a:pt x="255" y="782"/>
                  <a:pt x="255" y="782"/>
                  <a:pt x="255" y="782"/>
                </a:cubicBezTo>
                <a:cubicBezTo>
                  <a:pt x="255" y="783"/>
                  <a:pt x="253" y="787"/>
                  <a:pt x="253" y="787"/>
                </a:cubicBezTo>
                <a:cubicBezTo>
                  <a:pt x="258" y="785"/>
                  <a:pt x="258" y="785"/>
                  <a:pt x="258" y="785"/>
                </a:cubicBezTo>
                <a:cubicBezTo>
                  <a:pt x="261" y="779"/>
                  <a:pt x="261" y="779"/>
                  <a:pt x="261" y="779"/>
                </a:cubicBezTo>
                <a:cubicBezTo>
                  <a:pt x="260" y="779"/>
                  <a:pt x="260" y="779"/>
                  <a:pt x="260" y="779"/>
                </a:cubicBezTo>
                <a:cubicBezTo>
                  <a:pt x="261" y="774"/>
                  <a:pt x="261" y="774"/>
                  <a:pt x="261" y="774"/>
                </a:cubicBezTo>
                <a:cubicBezTo>
                  <a:pt x="262" y="772"/>
                  <a:pt x="262" y="772"/>
                  <a:pt x="262" y="772"/>
                </a:cubicBezTo>
                <a:cubicBezTo>
                  <a:pt x="261" y="772"/>
                  <a:pt x="261" y="772"/>
                  <a:pt x="261" y="772"/>
                </a:cubicBezTo>
                <a:cubicBezTo>
                  <a:pt x="266" y="766"/>
                  <a:pt x="266" y="766"/>
                  <a:pt x="266" y="766"/>
                </a:cubicBezTo>
                <a:cubicBezTo>
                  <a:pt x="271" y="763"/>
                  <a:pt x="271" y="763"/>
                  <a:pt x="271" y="763"/>
                </a:cubicBezTo>
                <a:cubicBezTo>
                  <a:pt x="271" y="758"/>
                  <a:pt x="271" y="758"/>
                  <a:pt x="271" y="758"/>
                </a:cubicBezTo>
                <a:cubicBezTo>
                  <a:pt x="277" y="750"/>
                  <a:pt x="277" y="750"/>
                  <a:pt x="277" y="750"/>
                </a:cubicBezTo>
                <a:cubicBezTo>
                  <a:pt x="274" y="750"/>
                  <a:pt x="274" y="750"/>
                  <a:pt x="274" y="750"/>
                </a:cubicBezTo>
                <a:cubicBezTo>
                  <a:pt x="271" y="746"/>
                  <a:pt x="271" y="746"/>
                  <a:pt x="271" y="746"/>
                </a:cubicBezTo>
                <a:cubicBezTo>
                  <a:pt x="271" y="746"/>
                  <a:pt x="273" y="743"/>
                  <a:pt x="274" y="740"/>
                </a:cubicBezTo>
                <a:cubicBezTo>
                  <a:pt x="274" y="738"/>
                  <a:pt x="271" y="735"/>
                  <a:pt x="271" y="735"/>
                </a:cubicBezTo>
                <a:cubicBezTo>
                  <a:pt x="272" y="730"/>
                  <a:pt x="272" y="730"/>
                  <a:pt x="272" y="730"/>
                </a:cubicBezTo>
                <a:lnTo>
                  <a:pt x="277" y="731"/>
                </a:lnTo>
                <a:close/>
                <a:moveTo>
                  <a:pt x="280" y="719"/>
                </a:moveTo>
                <a:cubicBezTo>
                  <a:pt x="282" y="721"/>
                  <a:pt x="282" y="721"/>
                  <a:pt x="282" y="721"/>
                </a:cubicBezTo>
                <a:cubicBezTo>
                  <a:pt x="286" y="711"/>
                  <a:pt x="286" y="711"/>
                  <a:pt x="286" y="711"/>
                </a:cubicBezTo>
                <a:cubicBezTo>
                  <a:pt x="281" y="712"/>
                  <a:pt x="281" y="712"/>
                  <a:pt x="281" y="712"/>
                </a:cubicBezTo>
                <a:lnTo>
                  <a:pt x="280" y="719"/>
                </a:lnTo>
                <a:close/>
                <a:moveTo>
                  <a:pt x="286" y="715"/>
                </a:moveTo>
                <a:cubicBezTo>
                  <a:pt x="290" y="715"/>
                  <a:pt x="290" y="715"/>
                  <a:pt x="290" y="715"/>
                </a:cubicBezTo>
                <a:cubicBezTo>
                  <a:pt x="291" y="712"/>
                  <a:pt x="291" y="712"/>
                  <a:pt x="291" y="712"/>
                </a:cubicBezTo>
                <a:cubicBezTo>
                  <a:pt x="288" y="712"/>
                  <a:pt x="288" y="712"/>
                  <a:pt x="288" y="712"/>
                </a:cubicBezTo>
                <a:lnTo>
                  <a:pt x="286" y="715"/>
                </a:lnTo>
                <a:close/>
                <a:moveTo>
                  <a:pt x="282" y="691"/>
                </a:moveTo>
                <a:cubicBezTo>
                  <a:pt x="287" y="688"/>
                  <a:pt x="287" y="688"/>
                  <a:pt x="287" y="688"/>
                </a:cubicBezTo>
                <a:cubicBezTo>
                  <a:pt x="280" y="684"/>
                  <a:pt x="280" y="684"/>
                  <a:pt x="280" y="684"/>
                </a:cubicBezTo>
                <a:cubicBezTo>
                  <a:pt x="281" y="689"/>
                  <a:pt x="281" y="689"/>
                  <a:pt x="281" y="689"/>
                </a:cubicBezTo>
                <a:lnTo>
                  <a:pt x="282" y="691"/>
                </a:lnTo>
                <a:close/>
                <a:moveTo>
                  <a:pt x="243" y="630"/>
                </a:moveTo>
                <a:cubicBezTo>
                  <a:pt x="255" y="631"/>
                  <a:pt x="255" y="631"/>
                  <a:pt x="255" y="631"/>
                </a:cubicBezTo>
                <a:cubicBezTo>
                  <a:pt x="256" y="630"/>
                  <a:pt x="256" y="630"/>
                  <a:pt x="256" y="630"/>
                </a:cubicBezTo>
                <a:cubicBezTo>
                  <a:pt x="254" y="626"/>
                  <a:pt x="254" y="626"/>
                  <a:pt x="254" y="626"/>
                </a:cubicBezTo>
                <a:cubicBezTo>
                  <a:pt x="251" y="625"/>
                  <a:pt x="251" y="625"/>
                  <a:pt x="251" y="625"/>
                </a:cubicBezTo>
                <a:cubicBezTo>
                  <a:pt x="248" y="626"/>
                  <a:pt x="248" y="626"/>
                  <a:pt x="248" y="626"/>
                </a:cubicBezTo>
                <a:cubicBezTo>
                  <a:pt x="249" y="628"/>
                  <a:pt x="249" y="628"/>
                  <a:pt x="249" y="628"/>
                </a:cubicBezTo>
                <a:cubicBezTo>
                  <a:pt x="243" y="628"/>
                  <a:pt x="243" y="628"/>
                  <a:pt x="243" y="628"/>
                </a:cubicBezTo>
                <a:lnTo>
                  <a:pt x="243" y="630"/>
                </a:lnTo>
                <a:close/>
                <a:moveTo>
                  <a:pt x="254" y="615"/>
                </a:moveTo>
                <a:cubicBezTo>
                  <a:pt x="253" y="620"/>
                  <a:pt x="253" y="620"/>
                  <a:pt x="253" y="620"/>
                </a:cubicBezTo>
                <a:cubicBezTo>
                  <a:pt x="258" y="617"/>
                  <a:pt x="258" y="617"/>
                  <a:pt x="258" y="617"/>
                </a:cubicBezTo>
                <a:lnTo>
                  <a:pt x="254" y="615"/>
                </a:lnTo>
                <a:close/>
                <a:moveTo>
                  <a:pt x="266" y="610"/>
                </a:moveTo>
                <a:cubicBezTo>
                  <a:pt x="265" y="607"/>
                  <a:pt x="265" y="607"/>
                  <a:pt x="265" y="607"/>
                </a:cubicBezTo>
                <a:cubicBezTo>
                  <a:pt x="259" y="610"/>
                  <a:pt x="259" y="610"/>
                  <a:pt x="259" y="610"/>
                </a:cubicBezTo>
                <a:cubicBezTo>
                  <a:pt x="262" y="612"/>
                  <a:pt x="262" y="612"/>
                  <a:pt x="262" y="612"/>
                </a:cubicBezTo>
                <a:lnTo>
                  <a:pt x="266" y="610"/>
                </a:lnTo>
                <a:close/>
                <a:moveTo>
                  <a:pt x="258" y="630"/>
                </a:moveTo>
                <a:cubicBezTo>
                  <a:pt x="261" y="629"/>
                  <a:pt x="261" y="629"/>
                  <a:pt x="261" y="629"/>
                </a:cubicBezTo>
                <a:cubicBezTo>
                  <a:pt x="258" y="626"/>
                  <a:pt x="258" y="626"/>
                  <a:pt x="258" y="626"/>
                </a:cubicBezTo>
                <a:lnTo>
                  <a:pt x="258" y="630"/>
                </a:lnTo>
                <a:close/>
                <a:moveTo>
                  <a:pt x="249" y="651"/>
                </a:moveTo>
                <a:cubicBezTo>
                  <a:pt x="253" y="644"/>
                  <a:pt x="253" y="644"/>
                  <a:pt x="253" y="644"/>
                </a:cubicBezTo>
                <a:cubicBezTo>
                  <a:pt x="250" y="643"/>
                  <a:pt x="250" y="643"/>
                  <a:pt x="250" y="643"/>
                </a:cubicBezTo>
                <a:cubicBezTo>
                  <a:pt x="246" y="649"/>
                  <a:pt x="246" y="649"/>
                  <a:pt x="246" y="649"/>
                </a:cubicBezTo>
                <a:lnTo>
                  <a:pt x="249" y="651"/>
                </a:lnTo>
                <a:close/>
                <a:moveTo>
                  <a:pt x="245" y="653"/>
                </a:moveTo>
                <a:cubicBezTo>
                  <a:pt x="244" y="656"/>
                  <a:pt x="245" y="658"/>
                  <a:pt x="247" y="656"/>
                </a:cubicBezTo>
                <a:cubicBezTo>
                  <a:pt x="249" y="653"/>
                  <a:pt x="246" y="651"/>
                  <a:pt x="245" y="653"/>
                </a:cubicBezTo>
                <a:close/>
                <a:moveTo>
                  <a:pt x="238" y="652"/>
                </a:moveTo>
                <a:cubicBezTo>
                  <a:pt x="241" y="653"/>
                  <a:pt x="241" y="653"/>
                  <a:pt x="241" y="653"/>
                </a:cubicBezTo>
                <a:cubicBezTo>
                  <a:pt x="243" y="649"/>
                  <a:pt x="243" y="649"/>
                  <a:pt x="243" y="649"/>
                </a:cubicBezTo>
                <a:cubicBezTo>
                  <a:pt x="242" y="649"/>
                  <a:pt x="242" y="649"/>
                  <a:pt x="242" y="649"/>
                </a:cubicBezTo>
                <a:lnTo>
                  <a:pt x="238" y="652"/>
                </a:lnTo>
                <a:close/>
                <a:moveTo>
                  <a:pt x="251" y="632"/>
                </a:moveTo>
                <a:cubicBezTo>
                  <a:pt x="249" y="633"/>
                  <a:pt x="249" y="633"/>
                  <a:pt x="249" y="633"/>
                </a:cubicBezTo>
                <a:cubicBezTo>
                  <a:pt x="246" y="635"/>
                  <a:pt x="246" y="635"/>
                  <a:pt x="246" y="635"/>
                </a:cubicBezTo>
                <a:cubicBezTo>
                  <a:pt x="251" y="636"/>
                  <a:pt x="251" y="636"/>
                  <a:pt x="251" y="636"/>
                </a:cubicBezTo>
                <a:lnTo>
                  <a:pt x="251" y="632"/>
                </a:lnTo>
                <a:close/>
                <a:moveTo>
                  <a:pt x="229" y="662"/>
                </a:moveTo>
                <a:cubicBezTo>
                  <a:pt x="229" y="664"/>
                  <a:pt x="229" y="664"/>
                  <a:pt x="229" y="664"/>
                </a:cubicBezTo>
                <a:cubicBezTo>
                  <a:pt x="232" y="666"/>
                  <a:pt x="232" y="666"/>
                  <a:pt x="232" y="666"/>
                </a:cubicBezTo>
                <a:cubicBezTo>
                  <a:pt x="231" y="661"/>
                  <a:pt x="231" y="661"/>
                  <a:pt x="231" y="661"/>
                </a:cubicBezTo>
                <a:lnTo>
                  <a:pt x="229" y="662"/>
                </a:lnTo>
                <a:close/>
                <a:moveTo>
                  <a:pt x="246" y="562"/>
                </a:moveTo>
                <a:cubicBezTo>
                  <a:pt x="244" y="562"/>
                  <a:pt x="244" y="562"/>
                  <a:pt x="244" y="562"/>
                </a:cubicBezTo>
                <a:cubicBezTo>
                  <a:pt x="243" y="558"/>
                  <a:pt x="243" y="558"/>
                  <a:pt x="243" y="558"/>
                </a:cubicBezTo>
                <a:cubicBezTo>
                  <a:pt x="241" y="554"/>
                  <a:pt x="241" y="554"/>
                  <a:pt x="241" y="554"/>
                </a:cubicBezTo>
                <a:cubicBezTo>
                  <a:pt x="240" y="554"/>
                  <a:pt x="240" y="554"/>
                  <a:pt x="240" y="554"/>
                </a:cubicBezTo>
                <a:cubicBezTo>
                  <a:pt x="241" y="560"/>
                  <a:pt x="241" y="560"/>
                  <a:pt x="241" y="560"/>
                </a:cubicBezTo>
                <a:cubicBezTo>
                  <a:pt x="246" y="567"/>
                  <a:pt x="246" y="567"/>
                  <a:pt x="246" y="567"/>
                </a:cubicBezTo>
                <a:lnTo>
                  <a:pt x="246" y="562"/>
                </a:lnTo>
                <a:close/>
                <a:moveTo>
                  <a:pt x="245" y="571"/>
                </a:moveTo>
                <a:cubicBezTo>
                  <a:pt x="248" y="572"/>
                  <a:pt x="249" y="569"/>
                  <a:pt x="246" y="569"/>
                </a:cubicBezTo>
                <a:cubicBezTo>
                  <a:pt x="243" y="569"/>
                  <a:pt x="243" y="571"/>
                  <a:pt x="245" y="571"/>
                </a:cubicBezTo>
                <a:close/>
                <a:moveTo>
                  <a:pt x="253" y="571"/>
                </a:moveTo>
                <a:cubicBezTo>
                  <a:pt x="250" y="571"/>
                  <a:pt x="250" y="574"/>
                  <a:pt x="253" y="576"/>
                </a:cubicBezTo>
                <a:cubicBezTo>
                  <a:pt x="255" y="577"/>
                  <a:pt x="256" y="576"/>
                  <a:pt x="256" y="573"/>
                </a:cubicBezTo>
                <a:cubicBezTo>
                  <a:pt x="255" y="571"/>
                  <a:pt x="254" y="571"/>
                  <a:pt x="253" y="571"/>
                </a:cubicBezTo>
                <a:close/>
                <a:moveTo>
                  <a:pt x="200" y="696"/>
                </a:moveTo>
                <a:cubicBezTo>
                  <a:pt x="199" y="693"/>
                  <a:pt x="199" y="693"/>
                  <a:pt x="199" y="693"/>
                </a:cubicBezTo>
                <a:cubicBezTo>
                  <a:pt x="198" y="693"/>
                  <a:pt x="198" y="693"/>
                  <a:pt x="198" y="693"/>
                </a:cubicBezTo>
                <a:cubicBezTo>
                  <a:pt x="198" y="699"/>
                  <a:pt x="198" y="699"/>
                  <a:pt x="198" y="699"/>
                </a:cubicBezTo>
                <a:cubicBezTo>
                  <a:pt x="202" y="698"/>
                  <a:pt x="202" y="698"/>
                  <a:pt x="202" y="698"/>
                </a:cubicBezTo>
                <a:lnTo>
                  <a:pt x="200" y="696"/>
                </a:lnTo>
                <a:close/>
                <a:moveTo>
                  <a:pt x="198" y="739"/>
                </a:moveTo>
                <a:cubicBezTo>
                  <a:pt x="195" y="736"/>
                  <a:pt x="195" y="736"/>
                  <a:pt x="195" y="736"/>
                </a:cubicBezTo>
                <a:cubicBezTo>
                  <a:pt x="195" y="740"/>
                  <a:pt x="195" y="740"/>
                  <a:pt x="195" y="740"/>
                </a:cubicBezTo>
                <a:lnTo>
                  <a:pt x="198" y="739"/>
                </a:lnTo>
                <a:close/>
                <a:moveTo>
                  <a:pt x="266" y="598"/>
                </a:moveTo>
                <a:cubicBezTo>
                  <a:pt x="263" y="596"/>
                  <a:pt x="263" y="596"/>
                  <a:pt x="263" y="596"/>
                </a:cubicBezTo>
                <a:cubicBezTo>
                  <a:pt x="261" y="598"/>
                  <a:pt x="261" y="598"/>
                  <a:pt x="261" y="598"/>
                </a:cubicBezTo>
                <a:lnTo>
                  <a:pt x="266" y="598"/>
                </a:lnTo>
                <a:close/>
                <a:moveTo>
                  <a:pt x="205" y="485"/>
                </a:moveTo>
                <a:cubicBezTo>
                  <a:pt x="206" y="482"/>
                  <a:pt x="206" y="482"/>
                  <a:pt x="206" y="482"/>
                </a:cubicBezTo>
                <a:cubicBezTo>
                  <a:pt x="202" y="479"/>
                  <a:pt x="202" y="479"/>
                  <a:pt x="202" y="479"/>
                </a:cubicBezTo>
                <a:cubicBezTo>
                  <a:pt x="200" y="482"/>
                  <a:pt x="200" y="482"/>
                  <a:pt x="200" y="482"/>
                </a:cubicBezTo>
                <a:lnTo>
                  <a:pt x="205" y="485"/>
                </a:lnTo>
                <a:close/>
                <a:moveTo>
                  <a:pt x="199" y="439"/>
                </a:moveTo>
                <a:cubicBezTo>
                  <a:pt x="201" y="439"/>
                  <a:pt x="201" y="439"/>
                  <a:pt x="201" y="439"/>
                </a:cubicBezTo>
                <a:cubicBezTo>
                  <a:pt x="200" y="432"/>
                  <a:pt x="200" y="432"/>
                  <a:pt x="200" y="432"/>
                </a:cubicBezTo>
                <a:cubicBezTo>
                  <a:pt x="198" y="431"/>
                  <a:pt x="198" y="431"/>
                  <a:pt x="198" y="431"/>
                </a:cubicBezTo>
                <a:lnTo>
                  <a:pt x="199" y="439"/>
                </a:lnTo>
                <a:close/>
                <a:moveTo>
                  <a:pt x="217" y="421"/>
                </a:moveTo>
                <a:cubicBezTo>
                  <a:pt x="216" y="419"/>
                  <a:pt x="216" y="419"/>
                  <a:pt x="216" y="419"/>
                </a:cubicBezTo>
                <a:cubicBezTo>
                  <a:pt x="214" y="419"/>
                  <a:pt x="214" y="419"/>
                  <a:pt x="214" y="419"/>
                </a:cubicBezTo>
                <a:cubicBezTo>
                  <a:pt x="214" y="421"/>
                  <a:pt x="214" y="421"/>
                  <a:pt x="214" y="421"/>
                </a:cubicBezTo>
                <a:cubicBezTo>
                  <a:pt x="214" y="425"/>
                  <a:pt x="214" y="425"/>
                  <a:pt x="214" y="425"/>
                </a:cubicBezTo>
                <a:lnTo>
                  <a:pt x="217" y="421"/>
                </a:lnTo>
                <a:close/>
                <a:moveTo>
                  <a:pt x="220" y="411"/>
                </a:moveTo>
                <a:cubicBezTo>
                  <a:pt x="215" y="412"/>
                  <a:pt x="214" y="415"/>
                  <a:pt x="216" y="416"/>
                </a:cubicBezTo>
                <a:cubicBezTo>
                  <a:pt x="220" y="418"/>
                  <a:pt x="223" y="411"/>
                  <a:pt x="220" y="411"/>
                </a:cubicBezTo>
                <a:close/>
                <a:moveTo>
                  <a:pt x="234" y="392"/>
                </a:moveTo>
                <a:cubicBezTo>
                  <a:pt x="232" y="384"/>
                  <a:pt x="232" y="384"/>
                  <a:pt x="232" y="384"/>
                </a:cubicBezTo>
                <a:cubicBezTo>
                  <a:pt x="231" y="393"/>
                  <a:pt x="231" y="393"/>
                  <a:pt x="231" y="393"/>
                </a:cubicBezTo>
                <a:lnTo>
                  <a:pt x="234" y="392"/>
                </a:lnTo>
                <a:close/>
                <a:moveTo>
                  <a:pt x="294" y="340"/>
                </a:moveTo>
                <a:cubicBezTo>
                  <a:pt x="294" y="343"/>
                  <a:pt x="294" y="343"/>
                  <a:pt x="294" y="343"/>
                </a:cubicBezTo>
                <a:cubicBezTo>
                  <a:pt x="297" y="342"/>
                  <a:pt x="297" y="342"/>
                  <a:pt x="297" y="342"/>
                </a:cubicBezTo>
                <a:cubicBezTo>
                  <a:pt x="296" y="336"/>
                  <a:pt x="296" y="336"/>
                  <a:pt x="296" y="336"/>
                </a:cubicBezTo>
                <a:lnTo>
                  <a:pt x="294" y="340"/>
                </a:lnTo>
                <a:close/>
                <a:moveTo>
                  <a:pt x="293" y="335"/>
                </a:moveTo>
                <a:cubicBezTo>
                  <a:pt x="290" y="340"/>
                  <a:pt x="294" y="336"/>
                  <a:pt x="294" y="336"/>
                </a:cubicBezTo>
                <a:cubicBezTo>
                  <a:pt x="296" y="333"/>
                  <a:pt x="295" y="331"/>
                  <a:pt x="293" y="335"/>
                </a:cubicBezTo>
                <a:close/>
                <a:moveTo>
                  <a:pt x="298" y="236"/>
                </a:moveTo>
                <a:cubicBezTo>
                  <a:pt x="300" y="240"/>
                  <a:pt x="300" y="240"/>
                  <a:pt x="300" y="240"/>
                </a:cubicBezTo>
                <a:cubicBezTo>
                  <a:pt x="306" y="242"/>
                  <a:pt x="306" y="242"/>
                  <a:pt x="306" y="242"/>
                </a:cubicBezTo>
                <a:cubicBezTo>
                  <a:pt x="307" y="241"/>
                  <a:pt x="307" y="241"/>
                  <a:pt x="307" y="241"/>
                </a:cubicBezTo>
                <a:cubicBezTo>
                  <a:pt x="304" y="239"/>
                  <a:pt x="304" y="239"/>
                  <a:pt x="304" y="239"/>
                </a:cubicBezTo>
                <a:cubicBezTo>
                  <a:pt x="305" y="236"/>
                  <a:pt x="305" y="236"/>
                  <a:pt x="305" y="236"/>
                </a:cubicBezTo>
                <a:cubicBezTo>
                  <a:pt x="303" y="235"/>
                  <a:pt x="303" y="235"/>
                  <a:pt x="303" y="235"/>
                </a:cubicBezTo>
                <a:cubicBezTo>
                  <a:pt x="302" y="237"/>
                  <a:pt x="302" y="237"/>
                  <a:pt x="302" y="237"/>
                </a:cubicBezTo>
                <a:cubicBezTo>
                  <a:pt x="302" y="235"/>
                  <a:pt x="302" y="235"/>
                  <a:pt x="302" y="235"/>
                </a:cubicBezTo>
                <a:lnTo>
                  <a:pt x="298" y="236"/>
                </a:lnTo>
                <a:close/>
                <a:moveTo>
                  <a:pt x="312" y="222"/>
                </a:moveTo>
                <a:cubicBezTo>
                  <a:pt x="315" y="226"/>
                  <a:pt x="315" y="226"/>
                  <a:pt x="315" y="226"/>
                </a:cubicBezTo>
                <a:cubicBezTo>
                  <a:pt x="314" y="221"/>
                  <a:pt x="314" y="221"/>
                  <a:pt x="314" y="221"/>
                </a:cubicBezTo>
                <a:lnTo>
                  <a:pt x="312" y="222"/>
                </a:lnTo>
                <a:close/>
                <a:moveTo>
                  <a:pt x="320" y="227"/>
                </a:moveTo>
                <a:cubicBezTo>
                  <a:pt x="322" y="224"/>
                  <a:pt x="322" y="224"/>
                  <a:pt x="322" y="224"/>
                </a:cubicBezTo>
                <a:cubicBezTo>
                  <a:pt x="317" y="225"/>
                  <a:pt x="317" y="225"/>
                  <a:pt x="317" y="225"/>
                </a:cubicBezTo>
                <a:lnTo>
                  <a:pt x="320" y="227"/>
                </a:lnTo>
                <a:close/>
                <a:moveTo>
                  <a:pt x="322" y="222"/>
                </a:moveTo>
                <a:cubicBezTo>
                  <a:pt x="326" y="222"/>
                  <a:pt x="326" y="222"/>
                  <a:pt x="326" y="222"/>
                </a:cubicBezTo>
                <a:cubicBezTo>
                  <a:pt x="326" y="221"/>
                  <a:pt x="326" y="221"/>
                  <a:pt x="326" y="221"/>
                </a:cubicBezTo>
                <a:cubicBezTo>
                  <a:pt x="322" y="220"/>
                  <a:pt x="322" y="220"/>
                  <a:pt x="322" y="220"/>
                </a:cubicBezTo>
                <a:lnTo>
                  <a:pt x="322" y="222"/>
                </a:lnTo>
                <a:close/>
                <a:moveTo>
                  <a:pt x="325" y="217"/>
                </a:moveTo>
                <a:cubicBezTo>
                  <a:pt x="326" y="213"/>
                  <a:pt x="326" y="213"/>
                  <a:pt x="326" y="213"/>
                </a:cubicBezTo>
                <a:cubicBezTo>
                  <a:pt x="322" y="215"/>
                  <a:pt x="322" y="215"/>
                  <a:pt x="322" y="215"/>
                </a:cubicBezTo>
                <a:lnTo>
                  <a:pt x="325" y="217"/>
                </a:lnTo>
                <a:close/>
                <a:moveTo>
                  <a:pt x="319" y="219"/>
                </a:moveTo>
                <a:cubicBezTo>
                  <a:pt x="317" y="218"/>
                  <a:pt x="315" y="219"/>
                  <a:pt x="315" y="219"/>
                </a:cubicBezTo>
                <a:cubicBezTo>
                  <a:pt x="315" y="219"/>
                  <a:pt x="314" y="220"/>
                  <a:pt x="316" y="221"/>
                </a:cubicBezTo>
                <a:cubicBezTo>
                  <a:pt x="319" y="221"/>
                  <a:pt x="320" y="220"/>
                  <a:pt x="319" y="219"/>
                </a:cubicBezTo>
                <a:close/>
                <a:moveTo>
                  <a:pt x="354" y="202"/>
                </a:moveTo>
                <a:cubicBezTo>
                  <a:pt x="356" y="202"/>
                  <a:pt x="356" y="202"/>
                  <a:pt x="356" y="202"/>
                </a:cubicBezTo>
                <a:cubicBezTo>
                  <a:pt x="356" y="200"/>
                  <a:pt x="356" y="200"/>
                  <a:pt x="356" y="200"/>
                </a:cubicBezTo>
                <a:cubicBezTo>
                  <a:pt x="354" y="200"/>
                  <a:pt x="354" y="200"/>
                  <a:pt x="354" y="200"/>
                </a:cubicBezTo>
                <a:lnTo>
                  <a:pt x="354" y="202"/>
                </a:lnTo>
                <a:close/>
              </a:path>
            </a:pathLst>
          </a:custGeom>
          <a:solidFill>
            <a:schemeClr val="bg1">
              <a:lumMod val="65000"/>
            </a:schemeClr>
          </a:solidFill>
          <a:ln w="3175" cap="flat" cmpd="sng">
            <a:solidFill>
              <a:schemeClr val="bg1"/>
            </a:solidFill>
            <a:prstDash val="solid"/>
            <a:round/>
            <a:headEnd type="none" w="med" len="med"/>
            <a:tailEnd type="none" w="med" len="med"/>
          </a:ln>
          <a:effectLst/>
        </p:spPr>
        <p:txBody>
          <a:bodyPr/>
          <a:lstStyle/>
          <a:p>
            <a:endParaRPr lang="en-US" dirty="0"/>
          </a:p>
        </p:txBody>
      </p:sp>
      <p:sp>
        <p:nvSpPr>
          <p:cNvPr id="29" name="Freeform 32"/>
          <p:cNvSpPr>
            <a:spLocks noEditPoints="1"/>
          </p:cNvSpPr>
          <p:nvPr/>
        </p:nvSpPr>
        <p:spPr bwMode="auto">
          <a:xfrm>
            <a:off x="5330562" y="1299839"/>
            <a:ext cx="1267955" cy="1674230"/>
          </a:xfrm>
          <a:custGeom>
            <a:avLst/>
            <a:gdLst>
              <a:gd name="T0" fmla="*/ 626 w 690"/>
              <a:gd name="T1" fmla="*/ 61 h 880"/>
              <a:gd name="T2" fmla="*/ 605 w 690"/>
              <a:gd name="T3" fmla="*/ 40 h 880"/>
              <a:gd name="T4" fmla="*/ 586 w 690"/>
              <a:gd name="T5" fmla="*/ 22 h 880"/>
              <a:gd name="T6" fmla="*/ 547 w 690"/>
              <a:gd name="T7" fmla="*/ 55 h 880"/>
              <a:gd name="T8" fmla="*/ 532 w 690"/>
              <a:gd name="T9" fmla="*/ 46 h 880"/>
              <a:gd name="T10" fmla="*/ 465 w 690"/>
              <a:gd name="T11" fmla="*/ 77 h 880"/>
              <a:gd name="T12" fmla="*/ 445 w 690"/>
              <a:gd name="T13" fmla="*/ 116 h 880"/>
              <a:gd name="T14" fmla="*/ 410 w 690"/>
              <a:gd name="T15" fmla="*/ 132 h 880"/>
              <a:gd name="T16" fmla="*/ 380 w 690"/>
              <a:gd name="T17" fmla="*/ 181 h 880"/>
              <a:gd name="T18" fmla="*/ 374 w 690"/>
              <a:gd name="T19" fmla="*/ 209 h 880"/>
              <a:gd name="T20" fmla="*/ 330 w 690"/>
              <a:gd name="T21" fmla="*/ 227 h 880"/>
              <a:gd name="T22" fmla="*/ 331 w 690"/>
              <a:gd name="T23" fmla="*/ 254 h 880"/>
              <a:gd name="T24" fmla="*/ 331 w 690"/>
              <a:gd name="T25" fmla="*/ 290 h 880"/>
              <a:gd name="T26" fmla="*/ 275 w 690"/>
              <a:gd name="T27" fmla="*/ 339 h 880"/>
              <a:gd name="T28" fmla="*/ 261 w 690"/>
              <a:gd name="T29" fmla="*/ 381 h 880"/>
              <a:gd name="T30" fmla="*/ 252 w 690"/>
              <a:gd name="T31" fmla="*/ 428 h 880"/>
              <a:gd name="T32" fmla="*/ 198 w 690"/>
              <a:gd name="T33" fmla="*/ 471 h 880"/>
              <a:gd name="T34" fmla="*/ 224 w 690"/>
              <a:gd name="T35" fmla="*/ 509 h 880"/>
              <a:gd name="T36" fmla="*/ 141 w 690"/>
              <a:gd name="T37" fmla="*/ 534 h 880"/>
              <a:gd name="T38" fmla="*/ 122 w 690"/>
              <a:gd name="T39" fmla="*/ 571 h 880"/>
              <a:gd name="T40" fmla="*/ 96 w 690"/>
              <a:gd name="T41" fmla="*/ 584 h 880"/>
              <a:gd name="T42" fmla="*/ 69 w 690"/>
              <a:gd name="T43" fmla="*/ 595 h 880"/>
              <a:gd name="T44" fmla="*/ 26 w 690"/>
              <a:gd name="T45" fmla="*/ 611 h 880"/>
              <a:gd name="T46" fmla="*/ 23 w 690"/>
              <a:gd name="T47" fmla="*/ 650 h 880"/>
              <a:gd name="T48" fmla="*/ 83 w 690"/>
              <a:gd name="T49" fmla="*/ 675 h 880"/>
              <a:gd name="T50" fmla="*/ 74 w 690"/>
              <a:gd name="T51" fmla="*/ 678 h 880"/>
              <a:gd name="T52" fmla="*/ 38 w 690"/>
              <a:gd name="T53" fmla="*/ 704 h 880"/>
              <a:gd name="T54" fmla="*/ 55 w 690"/>
              <a:gd name="T55" fmla="*/ 723 h 880"/>
              <a:gd name="T56" fmla="*/ 42 w 690"/>
              <a:gd name="T57" fmla="*/ 766 h 880"/>
              <a:gd name="T58" fmla="*/ 26 w 690"/>
              <a:gd name="T59" fmla="*/ 785 h 880"/>
              <a:gd name="T60" fmla="*/ 34 w 690"/>
              <a:gd name="T61" fmla="*/ 813 h 880"/>
              <a:gd name="T62" fmla="*/ 65 w 690"/>
              <a:gd name="T63" fmla="*/ 873 h 880"/>
              <a:gd name="T64" fmla="*/ 182 w 690"/>
              <a:gd name="T65" fmla="*/ 789 h 880"/>
              <a:gd name="T66" fmla="*/ 230 w 690"/>
              <a:gd name="T67" fmla="*/ 815 h 880"/>
              <a:gd name="T68" fmla="*/ 305 w 690"/>
              <a:gd name="T69" fmla="*/ 482 h 880"/>
              <a:gd name="T70" fmla="*/ 443 w 690"/>
              <a:gd name="T71" fmla="*/ 205 h 880"/>
              <a:gd name="T72" fmla="*/ 595 w 690"/>
              <a:gd name="T73" fmla="*/ 78 h 880"/>
              <a:gd name="T74" fmla="*/ 18 w 690"/>
              <a:gd name="T75" fmla="*/ 803 h 880"/>
              <a:gd name="T76" fmla="*/ 10 w 690"/>
              <a:gd name="T77" fmla="*/ 767 h 880"/>
              <a:gd name="T78" fmla="*/ 14 w 690"/>
              <a:gd name="T79" fmla="*/ 743 h 880"/>
              <a:gd name="T80" fmla="*/ 10 w 690"/>
              <a:gd name="T81" fmla="*/ 711 h 880"/>
              <a:gd name="T82" fmla="*/ 8 w 690"/>
              <a:gd name="T83" fmla="*/ 699 h 880"/>
              <a:gd name="T84" fmla="*/ 7 w 690"/>
              <a:gd name="T85" fmla="*/ 680 h 880"/>
              <a:gd name="T86" fmla="*/ 15 w 690"/>
              <a:gd name="T87" fmla="*/ 632 h 880"/>
              <a:gd name="T88" fmla="*/ 44 w 690"/>
              <a:gd name="T89" fmla="*/ 600 h 880"/>
              <a:gd name="T90" fmla="*/ 58 w 690"/>
              <a:gd name="T91" fmla="*/ 582 h 880"/>
              <a:gd name="T92" fmla="*/ 106 w 690"/>
              <a:gd name="T93" fmla="*/ 551 h 880"/>
              <a:gd name="T94" fmla="*/ 123 w 690"/>
              <a:gd name="T95" fmla="*/ 537 h 880"/>
              <a:gd name="T96" fmla="*/ 162 w 690"/>
              <a:gd name="T97" fmla="*/ 515 h 880"/>
              <a:gd name="T98" fmla="*/ 259 w 690"/>
              <a:gd name="T99" fmla="*/ 367 h 880"/>
              <a:gd name="T100" fmla="*/ 264 w 690"/>
              <a:gd name="T101" fmla="*/ 359 h 880"/>
              <a:gd name="T102" fmla="*/ 301 w 690"/>
              <a:gd name="T103" fmla="*/ 294 h 880"/>
              <a:gd name="T104" fmla="*/ 351 w 690"/>
              <a:gd name="T105" fmla="*/ 208 h 880"/>
              <a:gd name="T106" fmla="*/ 296 w 690"/>
              <a:gd name="T107" fmla="*/ 220 h 880"/>
              <a:gd name="T108" fmla="*/ 362 w 690"/>
              <a:gd name="T109" fmla="*/ 187 h 880"/>
              <a:gd name="T110" fmla="*/ 322 w 690"/>
              <a:gd name="T111" fmla="*/ 218 h 880"/>
              <a:gd name="T112" fmla="*/ 320 w 690"/>
              <a:gd name="T113" fmla="*/ 183 h 880"/>
              <a:gd name="T114" fmla="*/ 367 w 690"/>
              <a:gd name="T115" fmla="*/ 152 h 880"/>
              <a:gd name="T116" fmla="*/ 411 w 690"/>
              <a:gd name="T117" fmla="*/ 97 h 880"/>
              <a:gd name="T118" fmla="*/ 407 w 690"/>
              <a:gd name="T119" fmla="*/ 97 h 880"/>
              <a:gd name="T120" fmla="*/ 492 w 690"/>
              <a:gd name="T121" fmla="*/ 40 h 880"/>
              <a:gd name="T122" fmla="*/ 514 w 690"/>
              <a:gd name="T123" fmla="*/ 56 h 880"/>
              <a:gd name="T124" fmla="*/ 538 w 690"/>
              <a:gd name="T125" fmla="*/ 19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0" h="880">
                <a:moveTo>
                  <a:pt x="685" y="71"/>
                </a:moveTo>
                <a:cubicBezTo>
                  <a:pt x="685" y="68"/>
                  <a:pt x="685" y="68"/>
                  <a:pt x="685" y="68"/>
                </a:cubicBezTo>
                <a:cubicBezTo>
                  <a:pt x="681" y="68"/>
                  <a:pt x="681" y="68"/>
                  <a:pt x="681" y="68"/>
                </a:cubicBezTo>
                <a:cubicBezTo>
                  <a:pt x="681" y="68"/>
                  <a:pt x="681" y="66"/>
                  <a:pt x="678" y="66"/>
                </a:cubicBezTo>
                <a:cubicBezTo>
                  <a:pt x="673" y="66"/>
                  <a:pt x="673" y="66"/>
                  <a:pt x="673" y="66"/>
                </a:cubicBezTo>
                <a:cubicBezTo>
                  <a:pt x="675" y="75"/>
                  <a:pt x="675" y="75"/>
                  <a:pt x="675" y="75"/>
                </a:cubicBezTo>
                <a:cubicBezTo>
                  <a:pt x="673" y="76"/>
                  <a:pt x="673" y="76"/>
                  <a:pt x="673" y="76"/>
                </a:cubicBezTo>
                <a:cubicBezTo>
                  <a:pt x="673" y="72"/>
                  <a:pt x="673" y="72"/>
                  <a:pt x="673" y="72"/>
                </a:cubicBezTo>
                <a:cubicBezTo>
                  <a:pt x="668" y="64"/>
                  <a:pt x="668" y="64"/>
                  <a:pt x="668" y="64"/>
                </a:cubicBezTo>
                <a:cubicBezTo>
                  <a:pt x="666" y="64"/>
                  <a:pt x="666" y="64"/>
                  <a:pt x="666" y="64"/>
                </a:cubicBezTo>
                <a:cubicBezTo>
                  <a:pt x="668" y="72"/>
                  <a:pt x="668" y="72"/>
                  <a:pt x="668" y="72"/>
                </a:cubicBezTo>
                <a:cubicBezTo>
                  <a:pt x="666" y="76"/>
                  <a:pt x="666" y="76"/>
                  <a:pt x="666" y="76"/>
                </a:cubicBezTo>
                <a:cubicBezTo>
                  <a:pt x="664" y="73"/>
                  <a:pt x="664" y="73"/>
                  <a:pt x="664" y="73"/>
                </a:cubicBezTo>
                <a:cubicBezTo>
                  <a:pt x="662" y="76"/>
                  <a:pt x="662" y="76"/>
                  <a:pt x="662" y="76"/>
                </a:cubicBezTo>
                <a:cubicBezTo>
                  <a:pt x="659" y="77"/>
                  <a:pt x="659" y="77"/>
                  <a:pt x="659" y="77"/>
                </a:cubicBezTo>
                <a:cubicBezTo>
                  <a:pt x="659" y="77"/>
                  <a:pt x="656" y="81"/>
                  <a:pt x="655" y="81"/>
                </a:cubicBezTo>
                <a:cubicBezTo>
                  <a:pt x="654" y="80"/>
                  <a:pt x="655" y="77"/>
                  <a:pt x="656" y="75"/>
                </a:cubicBezTo>
                <a:cubicBezTo>
                  <a:pt x="657" y="74"/>
                  <a:pt x="657" y="67"/>
                  <a:pt x="654" y="66"/>
                </a:cubicBezTo>
                <a:cubicBezTo>
                  <a:pt x="652" y="64"/>
                  <a:pt x="649" y="71"/>
                  <a:pt x="649" y="71"/>
                </a:cubicBezTo>
                <a:cubicBezTo>
                  <a:pt x="647" y="71"/>
                  <a:pt x="647" y="71"/>
                  <a:pt x="647" y="71"/>
                </a:cubicBezTo>
                <a:cubicBezTo>
                  <a:pt x="647" y="71"/>
                  <a:pt x="653" y="64"/>
                  <a:pt x="649" y="62"/>
                </a:cubicBezTo>
                <a:cubicBezTo>
                  <a:pt x="645" y="59"/>
                  <a:pt x="641" y="62"/>
                  <a:pt x="641" y="62"/>
                </a:cubicBezTo>
                <a:cubicBezTo>
                  <a:pt x="637" y="59"/>
                  <a:pt x="637" y="59"/>
                  <a:pt x="637" y="59"/>
                </a:cubicBezTo>
                <a:cubicBezTo>
                  <a:pt x="633" y="61"/>
                  <a:pt x="633" y="61"/>
                  <a:pt x="633" y="61"/>
                </a:cubicBezTo>
                <a:cubicBezTo>
                  <a:pt x="632" y="59"/>
                  <a:pt x="632" y="59"/>
                  <a:pt x="632" y="59"/>
                </a:cubicBezTo>
                <a:cubicBezTo>
                  <a:pt x="632" y="59"/>
                  <a:pt x="629" y="62"/>
                  <a:pt x="626" y="61"/>
                </a:cubicBezTo>
                <a:cubicBezTo>
                  <a:pt x="624" y="60"/>
                  <a:pt x="626" y="58"/>
                  <a:pt x="626" y="58"/>
                </a:cubicBezTo>
                <a:cubicBezTo>
                  <a:pt x="626" y="57"/>
                  <a:pt x="624" y="56"/>
                  <a:pt x="625" y="53"/>
                </a:cubicBezTo>
                <a:cubicBezTo>
                  <a:pt x="625" y="51"/>
                  <a:pt x="646" y="57"/>
                  <a:pt x="646" y="57"/>
                </a:cubicBezTo>
                <a:cubicBezTo>
                  <a:pt x="646" y="57"/>
                  <a:pt x="655" y="57"/>
                  <a:pt x="662" y="52"/>
                </a:cubicBezTo>
                <a:cubicBezTo>
                  <a:pt x="668" y="47"/>
                  <a:pt x="666" y="41"/>
                  <a:pt x="666" y="41"/>
                </a:cubicBezTo>
                <a:cubicBezTo>
                  <a:pt x="666" y="41"/>
                  <a:pt x="678" y="35"/>
                  <a:pt x="677" y="30"/>
                </a:cubicBezTo>
                <a:cubicBezTo>
                  <a:pt x="675" y="26"/>
                  <a:pt x="667" y="28"/>
                  <a:pt x="667" y="28"/>
                </a:cubicBezTo>
                <a:cubicBezTo>
                  <a:pt x="667" y="28"/>
                  <a:pt x="664" y="24"/>
                  <a:pt x="661" y="24"/>
                </a:cubicBezTo>
                <a:cubicBezTo>
                  <a:pt x="656" y="24"/>
                  <a:pt x="652" y="27"/>
                  <a:pt x="652" y="27"/>
                </a:cubicBezTo>
                <a:cubicBezTo>
                  <a:pt x="655" y="19"/>
                  <a:pt x="655" y="19"/>
                  <a:pt x="655" y="19"/>
                </a:cubicBezTo>
                <a:cubicBezTo>
                  <a:pt x="651" y="19"/>
                  <a:pt x="651" y="19"/>
                  <a:pt x="651" y="19"/>
                </a:cubicBezTo>
                <a:cubicBezTo>
                  <a:pt x="651" y="19"/>
                  <a:pt x="652" y="16"/>
                  <a:pt x="648" y="16"/>
                </a:cubicBezTo>
                <a:cubicBezTo>
                  <a:pt x="644" y="15"/>
                  <a:pt x="645" y="21"/>
                  <a:pt x="642" y="21"/>
                </a:cubicBezTo>
                <a:cubicBezTo>
                  <a:pt x="640" y="22"/>
                  <a:pt x="642" y="16"/>
                  <a:pt x="640" y="16"/>
                </a:cubicBezTo>
                <a:cubicBezTo>
                  <a:pt x="639" y="16"/>
                  <a:pt x="632" y="22"/>
                  <a:pt x="632" y="22"/>
                </a:cubicBezTo>
                <a:cubicBezTo>
                  <a:pt x="632" y="15"/>
                  <a:pt x="632" y="15"/>
                  <a:pt x="632" y="15"/>
                </a:cubicBezTo>
                <a:cubicBezTo>
                  <a:pt x="632" y="15"/>
                  <a:pt x="629" y="10"/>
                  <a:pt x="622" y="11"/>
                </a:cubicBezTo>
                <a:cubicBezTo>
                  <a:pt x="615" y="11"/>
                  <a:pt x="616" y="22"/>
                  <a:pt x="616" y="22"/>
                </a:cubicBezTo>
                <a:cubicBezTo>
                  <a:pt x="617" y="25"/>
                  <a:pt x="617" y="25"/>
                  <a:pt x="617" y="25"/>
                </a:cubicBezTo>
                <a:cubicBezTo>
                  <a:pt x="616" y="36"/>
                  <a:pt x="616" y="36"/>
                  <a:pt x="616" y="36"/>
                </a:cubicBezTo>
                <a:cubicBezTo>
                  <a:pt x="619" y="36"/>
                  <a:pt x="619" y="36"/>
                  <a:pt x="619" y="36"/>
                </a:cubicBezTo>
                <a:cubicBezTo>
                  <a:pt x="619" y="39"/>
                  <a:pt x="619" y="39"/>
                  <a:pt x="619" y="39"/>
                </a:cubicBezTo>
                <a:cubicBezTo>
                  <a:pt x="614" y="39"/>
                  <a:pt x="614" y="39"/>
                  <a:pt x="614" y="39"/>
                </a:cubicBezTo>
                <a:cubicBezTo>
                  <a:pt x="613" y="35"/>
                  <a:pt x="613" y="35"/>
                  <a:pt x="613" y="35"/>
                </a:cubicBezTo>
                <a:cubicBezTo>
                  <a:pt x="608" y="40"/>
                  <a:pt x="608" y="40"/>
                  <a:pt x="608" y="40"/>
                </a:cubicBezTo>
                <a:cubicBezTo>
                  <a:pt x="605" y="40"/>
                  <a:pt x="605" y="40"/>
                  <a:pt x="605" y="40"/>
                </a:cubicBezTo>
                <a:cubicBezTo>
                  <a:pt x="605" y="42"/>
                  <a:pt x="605" y="42"/>
                  <a:pt x="605" y="42"/>
                </a:cubicBezTo>
                <a:cubicBezTo>
                  <a:pt x="603" y="37"/>
                  <a:pt x="603" y="37"/>
                  <a:pt x="603" y="37"/>
                </a:cubicBezTo>
                <a:cubicBezTo>
                  <a:pt x="603" y="37"/>
                  <a:pt x="606" y="34"/>
                  <a:pt x="608" y="33"/>
                </a:cubicBezTo>
                <a:cubicBezTo>
                  <a:pt x="610" y="31"/>
                  <a:pt x="612" y="25"/>
                  <a:pt x="610" y="22"/>
                </a:cubicBezTo>
                <a:cubicBezTo>
                  <a:pt x="609" y="21"/>
                  <a:pt x="605" y="26"/>
                  <a:pt x="604" y="28"/>
                </a:cubicBezTo>
                <a:cubicBezTo>
                  <a:pt x="604" y="30"/>
                  <a:pt x="599" y="32"/>
                  <a:pt x="599" y="32"/>
                </a:cubicBezTo>
                <a:cubicBezTo>
                  <a:pt x="599" y="32"/>
                  <a:pt x="601" y="29"/>
                  <a:pt x="602" y="28"/>
                </a:cubicBezTo>
                <a:cubicBezTo>
                  <a:pt x="603" y="27"/>
                  <a:pt x="606" y="21"/>
                  <a:pt x="606" y="21"/>
                </a:cubicBezTo>
                <a:cubicBezTo>
                  <a:pt x="602" y="21"/>
                  <a:pt x="602" y="21"/>
                  <a:pt x="602" y="21"/>
                </a:cubicBezTo>
                <a:cubicBezTo>
                  <a:pt x="601" y="21"/>
                  <a:pt x="598" y="25"/>
                  <a:pt x="598" y="25"/>
                </a:cubicBezTo>
                <a:cubicBezTo>
                  <a:pt x="598" y="25"/>
                  <a:pt x="598" y="22"/>
                  <a:pt x="599" y="21"/>
                </a:cubicBezTo>
                <a:cubicBezTo>
                  <a:pt x="599" y="19"/>
                  <a:pt x="604" y="19"/>
                  <a:pt x="608" y="18"/>
                </a:cubicBezTo>
                <a:cubicBezTo>
                  <a:pt x="613" y="17"/>
                  <a:pt x="612" y="5"/>
                  <a:pt x="612" y="5"/>
                </a:cubicBezTo>
                <a:cubicBezTo>
                  <a:pt x="606" y="5"/>
                  <a:pt x="606" y="5"/>
                  <a:pt x="606" y="5"/>
                </a:cubicBezTo>
                <a:cubicBezTo>
                  <a:pt x="606" y="5"/>
                  <a:pt x="604" y="8"/>
                  <a:pt x="603" y="6"/>
                </a:cubicBezTo>
                <a:cubicBezTo>
                  <a:pt x="601" y="6"/>
                  <a:pt x="604" y="2"/>
                  <a:pt x="602" y="1"/>
                </a:cubicBezTo>
                <a:cubicBezTo>
                  <a:pt x="600" y="0"/>
                  <a:pt x="598" y="5"/>
                  <a:pt x="596" y="5"/>
                </a:cubicBezTo>
                <a:cubicBezTo>
                  <a:pt x="593" y="6"/>
                  <a:pt x="591" y="1"/>
                  <a:pt x="587" y="2"/>
                </a:cubicBezTo>
                <a:cubicBezTo>
                  <a:pt x="584" y="4"/>
                  <a:pt x="591" y="11"/>
                  <a:pt x="589" y="11"/>
                </a:cubicBezTo>
                <a:cubicBezTo>
                  <a:pt x="587" y="12"/>
                  <a:pt x="585" y="9"/>
                  <a:pt x="581" y="8"/>
                </a:cubicBezTo>
                <a:cubicBezTo>
                  <a:pt x="577" y="8"/>
                  <a:pt x="584" y="13"/>
                  <a:pt x="584" y="13"/>
                </a:cubicBezTo>
                <a:cubicBezTo>
                  <a:pt x="581" y="14"/>
                  <a:pt x="581" y="14"/>
                  <a:pt x="581" y="14"/>
                </a:cubicBezTo>
                <a:cubicBezTo>
                  <a:pt x="583" y="17"/>
                  <a:pt x="583" y="17"/>
                  <a:pt x="583" y="17"/>
                </a:cubicBezTo>
                <a:cubicBezTo>
                  <a:pt x="586" y="17"/>
                  <a:pt x="586" y="17"/>
                  <a:pt x="586" y="17"/>
                </a:cubicBezTo>
                <a:cubicBezTo>
                  <a:pt x="593" y="21"/>
                  <a:pt x="593" y="21"/>
                  <a:pt x="593" y="21"/>
                </a:cubicBezTo>
                <a:cubicBezTo>
                  <a:pt x="586" y="22"/>
                  <a:pt x="586" y="22"/>
                  <a:pt x="586" y="22"/>
                </a:cubicBezTo>
                <a:cubicBezTo>
                  <a:pt x="587" y="27"/>
                  <a:pt x="587" y="27"/>
                  <a:pt x="587" y="27"/>
                </a:cubicBezTo>
                <a:cubicBezTo>
                  <a:pt x="583" y="27"/>
                  <a:pt x="583" y="27"/>
                  <a:pt x="583" y="27"/>
                </a:cubicBezTo>
                <a:cubicBezTo>
                  <a:pt x="583" y="30"/>
                  <a:pt x="583" y="30"/>
                  <a:pt x="583" y="30"/>
                </a:cubicBezTo>
                <a:cubicBezTo>
                  <a:pt x="585" y="31"/>
                  <a:pt x="585" y="31"/>
                  <a:pt x="585" y="31"/>
                </a:cubicBezTo>
                <a:cubicBezTo>
                  <a:pt x="585" y="35"/>
                  <a:pt x="585" y="35"/>
                  <a:pt x="585" y="35"/>
                </a:cubicBezTo>
                <a:cubicBezTo>
                  <a:pt x="587" y="36"/>
                  <a:pt x="587" y="36"/>
                  <a:pt x="587" y="36"/>
                </a:cubicBezTo>
                <a:cubicBezTo>
                  <a:pt x="582" y="37"/>
                  <a:pt x="582" y="37"/>
                  <a:pt x="582" y="37"/>
                </a:cubicBezTo>
                <a:cubicBezTo>
                  <a:pt x="587" y="45"/>
                  <a:pt x="587" y="45"/>
                  <a:pt x="587" y="45"/>
                </a:cubicBezTo>
                <a:cubicBezTo>
                  <a:pt x="580" y="45"/>
                  <a:pt x="580" y="45"/>
                  <a:pt x="580" y="45"/>
                </a:cubicBezTo>
                <a:cubicBezTo>
                  <a:pt x="576" y="55"/>
                  <a:pt x="576" y="55"/>
                  <a:pt x="576" y="55"/>
                </a:cubicBezTo>
                <a:cubicBezTo>
                  <a:pt x="574" y="35"/>
                  <a:pt x="574" y="35"/>
                  <a:pt x="574" y="35"/>
                </a:cubicBezTo>
                <a:cubicBezTo>
                  <a:pt x="569" y="37"/>
                  <a:pt x="569" y="37"/>
                  <a:pt x="569" y="37"/>
                </a:cubicBezTo>
                <a:cubicBezTo>
                  <a:pt x="575" y="26"/>
                  <a:pt x="575" y="26"/>
                  <a:pt x="575" y="26"/>
                </a:cubicBezTo>
                <a:cubicBezTo>
                  <a:pt x="573" y="24"/>
                  <a:pt x="573" y="24"/>
                  <a:pt x="573" y="24"/>
                </a:cubicBezTo>
                <a:cubicBezTo>
                  <a:pt x="573" y="24"/>
                  <a:pt x="574" y="17"/>
                  <a:pt x="569" y="17"/>
                </a:cubicBezTo>
                <a:cubicBezTo>
                  <a:pt x="564" y="18"/>
                  <a:pt x="564" y="32"/>
                  <a:pt x="564" y="32"/>
                </a:cubicBezTo>
                <a:cubicBezTo>
                  <a:pt x="560" y="33"/>
                  <a:pt x="560" y="33"/>
                  <a:pt x="560" y="33"/>
                </a:cubicBezTo>
                <a:cubicBezTo>
                  <a:pt x="560" y="33"/>
                  <a:pt x="561" y="41"/>
                  <a:pt x="558" y="45"/>
                </a:cubicBezTo>
                <a:cubicBezTo>
                  <a:pt x="556" y="50"/>
                  <a:pt x="550" y="60"/>
                  <a:pt x="550" y="60"/>
                </a:cubicBezTo>
                <a:cubicBezTo>
                  <a:pt x="550" y="60"/>
                  <a:pt x="555" y="62"/>
                  <a:pt x="554" y="65"/>
                </a:cubicBezTo>
                <a:cubicBezTo>
                  <a:pt x="553" y="68"/>
                  <a:pt x="551" y="73"/>
                  <a:pt x="551" y="73"/>
                </a:cubicBezTo>
                <a:cubicBezTo>
                  <a:pt x="549" y="78"/>
                  <a:pt x="549" y="78"/>
                  <a:pt x="549" y="78"/>
                </a:cubicBezTo>
                <a:cubicBezTo>
                  <a:pt x="546" y="74"/>
                  <a:pt x="546" y="74"/>
                  <a:pt x="546" y="74"/>
                </a:cubicBezTo>
                <a:cubicBezTo>
                  <a:pt x="544" y="77"/>
                  <a:pt x="544" y="77"/>
                  <a:pt x="544" y="77"/>
                </a:cubicBezTo>
                <a:cubicBezTo>
                  <a:pt x="541" y="71"/>
                  <a:pt x="541" y="71"/>
                  <a:pt x="541" y="71"/>
                </a:cubicBezTo>
                <a:cubicBezTo>
                  <a:pt x="547" y="55"/>
                  <a:pt x="547" y="55"/>
                  <a:pt x="547" y="55"/>
                </a:cubicBezTo>
                <a:cubicBezTo>
                  <a:pt x="542" y="55"/>
                  <a:pt x="542" y="55"/>
                  <a:pt x="542" y="55"/>
                </a:cubicBezTo>
                <a:cubicBezTo>
                  <a:pt x="541" y="52"/>
                  <a:pt x="541" y="52"/>
                  <a:pt x="541" y="52"/>
                </a:cubicBezTo>
                <a:cubicBezTo>
                  <a:pt x="553" y="34"/>
                  <a:pt x="553" y="34"/>
                  <a:pt x="553" y="34"/>
                </a:cubicBezTo>
                <a:cubicBezTo>
                  <a:pt x="551" y="32"/>
                  <a:pt x="551" y="32"/>
                  <a:pt x="551" y="32"/>
                </a:cubicBezTo>
                <a:cubicBezTo>
                  <a:pt x="551" y="32"/>
                  <a:pt x="556" y="25"/>
                  <a:pt x="554" y="24"/>
                </a:cubicBezTo>
                <a:cubicBezTo>
                  <a:pt x="552" y="22"/>
                  <a:pt x="546" y="29"/>
                  <a:pt x="546" y="29"/>
                </a:cubicBezTo>
                <a:cubicBezTo>
                  <a:pt x="546" y="22"/>
                  <a:pt x="546" y="22"/>
                  <a:pt x="546" y="22"/>
                </a:cubicBezTo>
                <a:cubicBezTo>
                  <a:pt x="540" y="22"/>
                  <a:pt x="540" y="22"/>
                  <a:pt x="540" y="22"/>
                </a:cubicBezTo>
                <a:cubicBezTo>
                  <a:pt x="542" y="26"/>
                  <a:pt x="542" y="26"/>
                  <a:pt x="542" y="26"/>
                </a:cubicBezTo>
                <a:cubicBezTo>
                  <a:pt x="541" y="31"/>
                  <a:pt x="541" y="31"/>
                  <a:pt x="541" y="31"/>
                </a:cubicBezTo>
                <a:cubicBezTo>
                  <a:pt x="537" y="26"/>
                  <a:pt x="537" y="26"/>
                  <a:pt x="537" y="26"/>
                </a:cubicBezTo>
                <a:cubicBezTo>
                  <a:pt x="534" y="29"/>
                  <a:pt x="534" y="29"/>
                  <a:pt x="534" y="29"/>
                </a:cubicBezTo>
                <a:cubicBezTo>
                  <a:pt x="535" y="24"/>
                  <a:pt x="535" y="24"/>
                  <a:pt x="535" y="24"/>
                </a:cubicBezTo>
                <a:cubicBezTo>
                  <a:pt x="534" y="22"/>
                  <a:pt x="534" y="22"/>
                  <a:pt x="534" y="22"/>
                </a:cubicBezTo>
                <a:cubicBezTo>
                  <a:pt x="532" y="26"/>
                  <a:pt x="532" y="26"/>
                  <a:pt x="532" y="26"/>
                </a:cubicBezTo>
                <a:cubicBezTo>
                  <a:pt x="525" y="21"/>
                  <a:pt x="525" y="21"/>
                  <a:pt x="525" y="21"/>
                </a:cubicBezTo>
                <a:cubicBezTo>
                  <a:pt x="523" y="27"/>
                  <a:pt x="523" y="27"/>
                  <a:pt x="523" y="27"/>
                </a:cubicBezTo>
                <a:cubicBezTo>
                  <a:pt x="530" y="30"/>
                  <a:pt x="530" y="30"/>
                  <a:pt x="530" y="30"/>
                </a:cubicBezTo>
                <a:cubicBezTo>
                  <a:pt x="526" y="31"/>
                  <a:pt x="526" y="31"/>
                  <a:pt x="526" y="31"/>
                </a:cubicBezTo>
                <a:cubicBezTo>
                  <a:pt x="526" y="35"/>
                  <a:pt x="526" y="35"/>
                  <a:pt x="526" y="35"/>
                </a:cubicBezTo>
                <a:cubicBezTo>
                  <a:pt x="523" y="34"/>
                  <a:pt x="523" y="34"/>
                  <a:pt x="523" y="34"/>
                </a:cubicBezTo>
                <a:cubicBezTo>
                  <a:pt x="522" y="32"/>
                  <a:pt x="522" y="32"/>
                  <a:pt x="522" y="32"/>
                </a:cubicBezTo>
                <a:cubicBezTo>
                  <a:pt x="519" y="32"/>
                  <a:pt x="519" y="32"/>
                  <a:pt x="519" y="32"/>
                </a:cubicBezTo>
                <a:cubicBezTo>
                  <a:pt x="519" y="39"/>
                  <a:pt x="519" y="39"/>
                  <a:pt x="519" y="39"/>
                </a:cubicBezTo>
                <a:cubicBezTo>
                  <a:pt x="526" y="40"/>
                  <a:pt x="526" y="40"/>
                  <a:pt x="526" y="40"/>
                </a:cubicBezTo>
                <a:cubicBezTo>
                  <a:pt x="532" y="46"/>
                  <a:pt x="532" y="46"/>
                  <a:pt x="532" y="46"/>
                </a:cubicBezTo>
                <a:cubicBezTo>
                  <a:pt x="532" y="48"/>
                  <a:pt x="532" y="48"/>
                  <a:pt x="532" y="48"/>
                </a:cubicBezTo>
                <a:cubicBezTo>
                  <a:pt x="532" y="48"/>
                  <a:pt x="530" y="46"/>
                  <a:pt x="527" y="45"/>
                </a:cubicBezTo>
                <a:cubicBezTo>
                  <a:pt x="525" y="43"/>
                  <a:pt x="521" y="43"/>
                  <a:pt x="521" y="43"/>
                </a:cubicBezTo>
                <a:cubicBezTo>
                  <a:pt x="520" y="53"/>
                  <a:pt x="520" y="53"/>
                  <a:pt x="520" y="53"/>
                </a:cubicBezTo>
                <a:cubicBezTo>
                  <a:pt x="522" y="52"/>
                  <a:pt x="522" y="52"/>
                  <a:pt x="522" y="52"/>
                </a:cubicBezTo>
                <a:cubicBezTo>
                  <a:pt x="525" y="58"/>
                  <a:pt x="525" y="58"/>
                  <a:pt x="525" y="58"/>
                </a:cubicBezTo>
                <a:cubicBezTo>
                  <a:pt x="525" y="58"/>
                  <a:pt x="522" y="57"/>
                  <a:pt x="519" y="56"/>
                </a:cubicBezTo>
                <a:cubicBezTo>
                  <a:pt x="515" y="56"/>
                  <a:pt x="514" y="59"/>
                  <a:pt x="514" y="59"/>
                </a:cubicBezTo>
                <a:cubicBezTo>
                  <a:pt x="505" y="75"/>
                  <a:pt x="505" y="75"/>
                  <a:pt x="505" y="75"/>
                </a:cubicBezTo>
                <a:cubicBezTo>
                  <a:pt x="507" y="75"/>
                  <a:pt x="507" y="75"/>
                  <a:pt x="507" y="75"/>
                </a:cubicBezTo>
                <a:cubicBezTo>
                  <a:pt x="504" y="78"/>
                  <a:pt x="504" y="78"/>
                  <a:pt x="504" y="78"/>
                </a:cubicBezTo>
                <a:cubicBezTo>
                  <a:pt x="508" y="83"/>
                  <a:pt x="508" y="83"/>
                  <a:pt x="508" y="83"/>
                </a:cubicBezTo>
                <a:cubicBezTo>
                  <a:pt x="505" y="85"/>
                  <a:pt x="505" y="85"/>
                  <a:pt x="505" y="85"/>
                </a:cubicBezTo>
                <a:cubicBezTo>
                  <a:pt x="513" y="90"/>
                  <a:pt x="513" y="90"/>
                  <a:pt x="513" y="90"/>
                </a:cubicBezTo>
                <a:cubicBezTo>
                  <a:pt x="504" y="92"/>
                  <a:pt x="504" y="92"/>
                  <a:pt x="504" y="92"/>
                </a:cubicBezTo>
                <a:cubicBezTo>
                  <a:pt x="499" y="83"/>
                  <a:pt x="499" y="83"/>
                  <a:pt x="499" y="83"/>
                </a:cubicBezTo>
                <a:cubicBezTo>
                  <a:pt x="486" y="91"/>
                  <a:pt x="486" y="91"/>
                  <a:pt x="486" y="91"/>
                </a:cubicBezTo>
                <a:cubicBezTo>
                  <a:pt x="486" y="89"/>
                  <a:pt x="486" y="89"/>
                  <a:pt x="486" y="89"/>
                </a:cubicBezTo>
                <a:cubicBezTo>
                  <a:pt x="486" y="89"/>
                  <a:pt x="497" y="83"/>
                  <a:pt x="498" y="79"/>
                </a:cubicBezTo>
                <a:cubicBezTo>
                  <a:pt x="499" y="76"/>
                  <a:pt x="489" y="78"/>
                  <a:pt x="489" y="78"/>
                </a:cubicBezTo>
                <a:cubicBezTo>
                  <a:pt x="489" y="78"/>
                  <a:pt x="486" y="75"/>
                  <a:pt x="484" y="78"/>
                </a:cubicBezTo>
                <a:cubicBezTo>
                  <a:pt x="481" y="81"/>
                  <a:pt x="487" y="84"/>
                  <a:pt x="487" y="84"/>
                </a:cubicBezTo>
                <a:cubicBezTo>
                  <a:pt x="483" y="84"/>
                  <a:pt x="483" y="84"/>
                  <a:pt x="483" y="84"/>
                </a:cubicBezTo>
                <a:cubicBezTo>
                  <a:pt x="483" y="84"/>
                  <a:pt x="481" y="76"/>
                  <a:pt x="476" y="76"/>
                </a:cubicBezTo>
                <a:cubicBezTo>
                  <a:pt x="472" y="76"/>
                  <a:pt x="472" y="82"/>
                  <a:pt x="472" y="82"/>
                </a:cubicBezTo>
                <a:cubicBezTo>
                  <a:pt x="465" y="77"/>
                  <a:pt x="465" y="77"/>
                  <a:pt x="465" y="77"/>
                </a:cubicBezTo>
                <a:cubicBezTo>
                  <a:pt x="464" y="80"/>
                  <a:pt x="464" y="80"/>
                  <a:pt x="464" y="80"/>
                </a:cubicBezTo>
                <a:cubicBezTo>
                  <a:pt x="464" y="80"/>
                  <a:pt x="460" y="79"/>
                  <a:pt x="458" y="82"/>
                </a:cubicBezTo>
                <a:cubicBezTo>
                  <a:pt x="456" y="87"/>
                  <a:pt x="465" y="87"/>
                  <a:pt x="465" y="87"/>
                </a:cubicBezTo>
                <a:cubicBezTo>
                  <a:pt x="462" y="90"/>
                  <a:pt x="462" y="90"/>
                  <a:pt x="462" y="90"/>
                </a:cubicBezTo>
                <a:cubicBezTo>
                  <a:pt x="472" y="92"/>
                  <a:pt x="472" y="92"/>
                  <a:pt x="472" y="92"/>
                </a:cubicBezTo>
                <a:cubicBezTo>
                  <a:pt x="477" y="91"/>
                  <a:pt x="477" y="91"/>
                  <a:pt x="477" y="91"/>
                </a:cubicBezTo>
                <a:cubicBezTo>
                  <a:pt x="473" y="94"/>
                  <a:pt x="473" y="94"/>
                  <a:pt x="473" y="94"/>
                </a:cubicBezTo>
                <a:cubicBezTo>
                  <a:pt x="474" y="95"/>
                  <a:pt x="474" y="95"/>
                  <a:pt x="474" y="95"/>
                </a:cubicBezTo>
                <a:cubicBezTo>
                  <a:pt x="478" y="94"/>
                  <a:pt x="478" y="94"/>
                  <a:pt x="478" y="94"/>
                </a:cubicBezTo>
                <a:cubicBezTo>
                  <a:pt x="478" y="97"/>
                  <a:pt x="478" y="97"/>
                  <a:pt x="478" y="97"/>
                </a:cubicBezTo>
                <a:cubicBezTo>
                  <a:pt x="475" y="97"/>
                  <a:pt x="475" y="97"/>
                  <a:pt x="475" y="97"/>
                </a:cubicBezTo>
                <a:cubicBezTo>
                  <a:pt x="478" y="103"/>
                  <a:pt x="478" y="103"/>
                  <a:pt x="478" y="103"/>
                </a:cubicBezTo>
                <a:cubicBezTo>
                  <a:pt x="478" y="106"/>
                  <a:pt x="478" y="106"/>
                  <a:pt x="478" y="106"/>
                </a:cubicBezTo>
                <a:cubicBezTo>
                  <a:pt x="478" y="106"/>
                  <a:pt x="484" y="110"/>
                  <a:pt x="482" y="111"/>
                </a:cubicBezTo>
                <a:cubicBezTo>
                  <a:pt x="479" y="112"/>
                  <a:pt x="474" y="103"/>
                  <a:pt x="474" y="103"/>
                </a:cubicBezTo>
                <a:cubicBezTo>
                  <a:pt x="469" y="100"/>
                  <a:pt x="469" y="100"/>
                  <a:pt x="469" y="100"/>
                </a:cubicBezTo>
                <a:cubicBezTo>
                  <a:pt x="469" y="100"/>
                  <a:pt x="465" y="94"/>
                  <a:pt x="460" y="94"/>
                </a:cubicBezTo>
                <a:cubicBezTo>
                  <a:pt x="457" y="94"/>
                  <a:pt x="459" y="100"/>
                  <a:pt x="459" y="100"/>
                </a:cubicBezTo>
                <a:cubicBezTo>
                  <a:pt x="461" y="104"/>
                  <a:pt x="461" y="104"/>
                  <a:pt x="461" y="104"/>
                </a:cubicBezTo>
                <a:cubicBezTo>
                  <a:pt x="458" y="106"/>
                  <a:pt x="458" y="106"/>
                  <a:pt x="458" y="106"/>
                </a:cubicBezTo>
                <a:cubicBezTo>
                  <a:pt x="456" y="111"/>
                  <a:pt x="456" y="111"/>
                  <a:pt x="456" y="111"/>
                </a:cubicBezTo>
                <a:cubicBezTo>
                  <a:pt x="454" y="106"/>
                  <a:pt x="454" y="106"/>
                  <a:pt x="454" y="106"/>
                </a:cubicBezTo>
                <a:cubicBezTo>
                  <a:pt x="457" y="102"/>
                  <a:pt x="457" y="102"/>
                  <a:pt x="457" y="102"/>
                </a:cubicBezTo>
                <a:cubicBezTo>
                  <a:pt x="457" y="100"/>
                  <a:pt x="457" y="100"/>
                  <a:pt x="457" y="100"/>
                </a:cubicBezTo>
                <a:cubicBezTo>
                  <a:pt x="451" y="106"/>
                  <a:pt x="451" y="106"/>
                  <a:pt x="451" y="106"/>
                </a:cubicBezTo>
                <a:cubicBezTo>
                  <a:pt x="445" y="116"/>
                  <a:pt x="445" y="116"/>
                  <a:pt x="445" y="116"/>
                </a:cubicBezTo>
                <a:cubicBezTo>
                  <a:pt x="448" y="124"/>
                  <a:pt x="448" y="124"/>
                  <a:pt x="448" y="124"/>
                </a:cubicBezTo>
                <a:cubicBezTo>
                  <a:pt x="452" y="129"/>
                  <a:pt x="452" y="129"/>
                  <a:pt x="452" y="129"/>
                </a:cubicBezTo>
                <a:cubicBezTo>
                  <a:pt x="444" y="126"/>
                  <a:pt x="444" y="126"/>
                  <a:pt x="444" y="126"/>
                </a:cubicBezTo>
                <a:cubicBezTo>
                  <a:pt x="442" y="140"/>
                  <a:pt x="442" y="140"/>
                  <a:pt x="442" y="140"/>
                </a:cubicBezTo>
                <a:cubicBezTo>
                  <a:pt x="440" y="140"/>
                  <a:pt x="440" y="140"/>
                  <a:pt x="440" y="140"/>
                </a:cubicBezTo>
                <a:cubicBezTo>
                  <a:pt x="436" y="147"/>
                  <a:pt x="436" y="147"/>
                  <a:pt x="436" y="147"/>
                </a:cubicBezTo>
                <a:cubicBezTo>
                  <a:pt x="434" y="144"/>
                  <a:pt x="434" y="144"/>
                  <a:pt x="434" y="144"/>
                </a:cubicBezTo>
                <a:cubicBezTo>
                  <a:pt x="439" y="138"/>
                  <a:pt x="439" y="138"/>
                  <a:pt x="439" y="138"/>
                </a:cubicBezTo>
                <a:cubicBezTo>
                  <a:pt x="441" y="129"/>
                  <a:pt x="441" y="129"/>
                  <a:pt x="441" y="129"/>
                </a:cubicBezTo>
                <a:cubicBezTo>
                  <a:pt x="440" y="128"/>
                  <a:pt x="440" y="128"/>
                  <a:pt x="440" y="128"/>
                </a:cubicBezTo>
                <a:cubicBezTo>
                  <a:pt x="443" y="125"/>
                  <a:pt x="443" y="125"/>
                  <a:pt x="443" y="125"/>
                </a:cubicBezTo>
                <a:cubicBezTo>
                  <a:pt x="441" y="120"/>
                  <a:pt x="441" y="120"/>
                  <a:pt x="441" y="120"/>
                </a:cubicBezTo>
                <a:cubicBezTo>
                  <a:pt x="441" y="112"/>
                  <a:pt x="441" y="112"/>
                  <a:pt x="441" y="112"/>
                </a:cubicBezTo>
                <a:cubicBezTo>
                  <a:pt x="441" y="109"/>
                  <a:pt x="439" y="102"/>
                  <a:pt x="439" y="102"/>
                </a:cubicBezTo>
                <a:cubicBezTo>
                  <a:pt x="434" y="106"/>
                  <a:pt x="434" y="106"/>
                  <a:pt x="434" y="106"/>
                </a:cubicBezTo>
                <a:cubicBezTo>
                  <a:pt x="434" y="106"/>
                  <a:pt x="435" y="112"/>
                  <a:pt x="432" y="115"/>
                </a:cubicBezTo>
                <a:cubicBezTo>
                  <a:pt x="428" y="118"/>
                  <a:pt x="431" y="124"/>
                  <a:pt x="431" y="124"/>
                </a:cubicBezTo>
                <a:cubicBezTo>
                  <a:pt x="434" y="126"/>
                  <a:pt x="434" y="126"/>
                  <a:pt x="434" y="126"/>
                </a:cubicBezTo>
                <a:cubicBezTo>
                  <a:pt x="429" y="128"/>
                  <a:pt x="429" y="128"/>
                  <a:pt x="429" y="128"/>
                </a:cubicBezTo>
                <a:cubicBezTo>
                  <a:pt x="429" y="137"/>
                  <a:pt x="429" y="137"/>
                  <a:pt x="429" y="137"/>
                </a:cubicBezTo>
                <a:cubicBezTo>
                  <a:pt x="424" y="138"/>
                  <a:pt x="424" y="138"/>
                  <a:pt x="424" y="138"/>
                </a:cubicBezTo>
                <a:cubicBezTo>
                  <a:pt x="427" y="124"/>
                  <a:pt x="427" y="124"/>
                  <a:pt x="427" y="124"/>
                </a:cubicBezTo>
                <a:cubicBezTo>
                  <a:pt x="426" y="124"/>
                  <a:pt x="426" y="124"/>
                  <a:pt x="426" y="124"/>
                </a:cubicBezTo>
                <a:cubicBezTo>
                  <a:pt x="426" y="113"/>
                  <a:pt x="426" y="113"/>
                  <a:pt x="426" y="113"/>
                </a:cubicBezTo>
                <a:cubicBezTo>
                  <a:pt x="426" y="113"/>
                  <a:pt x="421" y="115"/>
                  <a:pt x="413" y="119"/>
                </a:cubicBezTo>
                <a:cubicBezTo>
                  <a:pt x="405" y="121"/>
                  <a:pt x="410" y="132"/>
                  <a:pt x="410" y="132"/>
                </a:cubicBezTo>
                <a:cubicBezTo>
                  <a:pt x="413" y="132"/>
                  <a:pt x="413" y="132"/>
                  <a:pt x="413" y="132"/>
                </a:cubicBezTo>
                <a:cubicBezTo>
                  <a:pt x="413" y="132"/>
                  <a:pt x="413" y="134"/>
                  <a:pt x="412" y="137"/>
                </a:cubicBezTo>
                <a:cubicBezTo>
                  <a:pt x="411" y="139"/>
                  <a:pt x="416" y="142"/>
                  <a:pt x="420" y="142"/>
                </a:cubicBezTo>
                <a:cubicBezTo>
                  <a:pt x="424" y="143"/>
                  <a:pt x="424" y="150"/>
                  <a:pt x="424" y="150"/>
                </a:cubicBezTo>
                <a:cubicBezTo>
                  <a:pt x="427" y="151"/>
                  <a:pt x="427" y="151"/>
                  <a:pt x="427" y="151"/>
                </a:cubicBezTo>
                <a:cubicBezTo>
                  <a:pt x="425" y="152"/>
                  <a:pt x="425" y="152"/>
                  <a:pt x="425" y="152"/>
                </a:cubicBezTo>
                <a:cubicBezTo>
                  <a:pt x="425" y="152"/>
                  <a:pt x="421" y="150"/>
                  <a:pt x="421" y="147"/>
                </a:cubicBezTo>
                <a:cubicBezTo>
                  <a:pt x="421" y="144"/>
                  <a:pt x="416" y="144"/>
                  <a:pt x="412" y="143"/>
                </a:cubicBezTo>
                <a:cubicBezTo>
                  <a:pt x="410" y="143"/>
                  <a:pt x="407" y="134"/>
                  <a:pt x="407" y="134"/>
                </a:cubicBezTo>
                <a:cubicBezTo>
                  <a:pt x="399" y="136"/>
                  <a:pt x="399" y="136"/>
                  <a:pt x="399" y="136"/>
                </a:cubicBezTo>
                <a:cubicBezTo>
                  <a:pt x="399" y="136"/>
                  <a:pt x="400" y="140"/>
                  <a:pt x="402" y="143"/>
                </a:cubicBezTo>
                <a:cubicBezTo>
                  <a:pt x="405" y="146"/>
                  <a:pt x="409" y="147"/>
                  <a:pt x="409" y="147"/>
                </a:cubicBezTo>
                <a:cubicBezTo>
                  <a:pt x="409" y="147"/>
                  <a:pt x="405" y="148"/>
                  <a:pt x="402" y="146"/>
                </a:cubicBezTo>
                <a:cubicBezTo>
                  <a:pt x="399" y="145"/>
                  <a:pt x="394" y="138"/>
                  <a:pt x="394" y="138"/>
                </a:cubicBezTo>
                <a:cubicBezTo>
                  <a:pt x="390" y="139"/>
                  <a:pt x="390" y="139"/>
                  <a:pt x="390" y="139"/>
                </a:cubicBezTo>
                <a:cubicBezTo>
                  <a:pt x="392" y="145"/>
                  <a:pt x="392" y="145"/>
                  <a:pt x="392" y="145"/>
                </a:cubicBezTo>
                <a:cubicBezTo>
                  <a:pt x="388" y="151"/>
                  <a:pt x="388" y="151"/>
                  <a:pt x="388" y="151"/>
                </a:cubicBezTo>
                <a:cubicBezTo>
                  <a:pt x="392" y="159"/>
                  <a:pt x="392" y="159"/>
                  <a:pt x="392" y="159"/>
                </a:cubicBezTo>
                <a:cubicBezTo>
                  <a:pt x="380" y="160"/>
                  <a:pt x="380" y="160"/>
                  <a:pt x="380" y="160"/>
                </a:cubicBezTo>
                <a:cubicBezTo>
                  <a:pt x="384" y="165"/>
                  <a:pt x="384" y="165"/>
                  <a:pt x="384" y="165"/>
                </a:cubicBezTo>
                <a:cubicBezTo>
                  <a:pt x="379" y="169"/>
                  <a:pt x="379" y="169"/>
                  <a:pt x="379" y="169"/>
                </a:cubicBezTo>
                <a:cubicBezTo>
                  <a:pt x="379" y="175"/>
                  <a:pt x="379" y="175"/>
                  <a:pt x="379" y="175"/>
                </a:cubicBezTo>
                <a:cubicBezTo>
                  <a:pt x="384" y="174"/>
                  <a:pt x="384" y="174"/>
                  <a:pt x="384" y="174"/>
                </a:cubicBezTo>
                <a:cubicBezTo>
                  <a:pt x="387" y="176"/>
                  <a:pt x="387" y="176"/>
                  <a:pt x="387" y="176"/>
                </a:cubicBezTo>
                <a:cubicBezTo>
                  <a:pt x="383" y="176"/>
                  <a:pt x="383" y="176"/>
                  <a:pt x="383" y="176"/>
                </a:cubicBezTo>
                <a:cubicBezTo>
                  <a:pt x="380" y="181"/>
                  <a:pt x="380" y="181"/>
                  <a:pt x="380" y="181"/>
                </a:cubicBezTo>
                <a:cubicBezTo>
                  <a:pt x="385" y="183"/>
                  <a:pt x="385" y="183"/>
                  <a:pt x="385" y="183"/>
                </a:cubicBezTo>
                <a:cubicBezTo>
                  <a:pt x="377" y="183"/>
                  <a:pt x="377" y="183"/>
                  <a:pt x="377" y="183"/>
                </a:cubicBezTo>
                <a:cubicBezTo>
                  <a:pt x="371" y="184"/>
                  <a:pt x="377" y="187"/>
                  <a:pt x="377" y="187"/>
                </a:cubicBezTo>
                <a:cubicBezTo>
                  <a:pt x="382" y="189"/>
                  <a:pt x="382" y="189"/>
                  <a:pt x="382" y="189"/>
                </a:cubicBezTo>
                <a:cubicBezTo>
                  <a:pt x="382" y="189"/>
                  <a:pt x="375" y="187"/>
                  <a:pt x="372" y="188"/>
                </a:cubicBezTo>
                <a:cubicBezTo>
                  <a:pt x="370" y="188"/>
                  <a:pt x="371" y="190"/>
                  <a:pt x="371" y="190"/>
                </a:cubicBezTo>
                <a:cubicBezTo>
                  <a:pt x="375" y="191"/>
                  <a:pt x="375" y="191"/>
                  <a:pt x="375" y="191"/>
                </a:cubicBezTo>
                <a:cubicBezTo>
                  <a:pt x="374" y="195"/>
                  <a:pt x="374" y="195"/>
                  <a:pt x="374" y="195"/>
                </a:cubicBezTo>
                <a:cubicBezTo>
                  <a:pt x="374" y="192"/>
                  <a:pt x="374" y="192"/>
                  <a:pt x="374" y="192"/>
                </a:cubicBezTo>
                <a:cubicBezTo>
                  <a:pt x="370" y="191"/>
                  <a:pt x="370" y="191"/>
                  <a:pt x="370" y="191"/>
                </a:cubicBezTo>
                <a:cubicBezTo>
                  <a:pt x="368" y="188"/>
                  <a:pt x="368" y="188"/>
                  <a:pt x="368" y="188"/>
                </a:cubicBezTo>
                <a:cubicBezTo>
                  <a:pt x="367" y="191"/>
                  <a:pt x="367" y="191"/>
                  <a:pt x="367" y="191"/>
                </a:cubicBezTo>
                <a:cubicBezTo>
                  <a:pt x="367" y="191"/>
                  <a:pt x="366" y="192"/>
                  <a:pt x="361" y="192"/>
                </a:cubicBezTo>
                <a:cubicBezTo>
                  <a:pt x="357" y="192"/>
                  <a:pt x="357" y="200"/>
                  <a:pt x="357" y="200"/>
                </a:cubicBezTo>
                <a:cubicBezTo>
                  <a:pt x="355" y="202"/>
                  <a:pt x="355" y="202"/>
                  <a:pt x="355" y="202"/>
                </a:cubicBezTo>
                <a:cubicBezTo>
                  <a:pt x="357" y="206"/>
                  <a:pt x="357" y="206"/>
                  <a:pt x="357" y="206"/>
                </a:cubicBezTo>
                <a:cubicBezTo>
                  <a:pt x="368" y="203"/>
                  <a:pt x="368" y="203"/>
                  <a:pt x="368" y="203"/>
                </a:cubicBezTo>
                <a:cubicBezTo>
                  <a:pt x="368" y="203"/>
                  <a:pt x="369" y="205"/>
                  <a:pt x="372" y="205"/>
                </a:cubicBezTo>
                <a:cubicBezTo>
                  <a:pt x="375" y="205"/>
                  <a:pt x="382" y="199"/>
                  <a:pt x="382" y="199"/>
                </a:cubicBezTo>
                <a:cubicBezTo>
                  <a:pt x="380" y="203"/>
                  <a:pt x="380" y="203"/>
                  <a:pt x="380" y="203"/>
                </a:cubicBezTo>
                <a:cubicBezTo>
                  <a:pt x="385" y="204"/>
                  <a:pt x="385" y="204"/>
                  <a:pt x="385" y="204"/>
                </a:cubicBezTo>
                <a:cubicBezTo>
                  <a:pt x="376" y="207"/>
                  <a:pt x="376" y="207"/>
                  <a:pt x="376" y="207"/>
                </a:cubicBezTo>
                <a:cubicBezTo>
                  <a:pt x="376" y="213"/>
                  <a:pt x="376" y="213"/>
                  <a:pt x="376" y="213"/>
                </a:cubicBezTo>
                <a:cubicBezTo>
                  <a:pt x="379" y="217"/>
                  <a:pt x="379" y="217"/>
                  <a:pt x="379" y="217"/>
                </a:cubicBezTo>
                <a:cubicBezTo>
                  <a:pt x="378" y="218"/>
                  <a:pt x="378" y="218"/>
                  <a:pt x="378" y="218"/>
                </a:cubicBezTo>
                <a:cubicBezTo>
                  <a:pt x="374" y="209"/>
                  <a:pt x="374" y="209"/>
                  <a:pt x="374" y="209"/>
                </a:cubicBezTo>
                <a:cubicBezTo>
                  <a:pt x="367" y="211"/>
                  <a:pt x="367" y="211"/>
                  <a:pt x="367" y="211"/>
                </a:cubicBezTo>
                <a:cubicBezTo>
                  <a:pt x="367" y="211"/>
                  <a:pt x="364" y="208"/>
                  <a:pt x="361" y="208"/>
                </a:cubicBezTo>
                <a:cubicBezTo>
                  <a:pt x="358" y="207"/>
                  <a:pt x="353" y="209"/>
                  <a:pt x="351" y="213"/>
                </a:cubicBezTo>
                <a:cubicBezTo>
                  <a:pt x="348" y="215"/>
                  <a:pt x="355" y="215"/>
                  <a:pt x="358" y="216"/>
                </a:cubicBezTo>
                <a:cubicBezTo>
                  <a:pt x="362" y="217"/>
                  <a:pt x="361" y="221"/>
                  <a:pt x="361" y="221"/>
                </a:cubicBezTo>
                <a:cubicBezTo>
                  <a:pt x="364" y="223"/>
                  <a:pt x="364" y="223"/>
                  <a:pt x="364" y="223"/>
                </a:cubicBezTo>
                <a:cubicBezTo>
                  <a:pt x="363" y="224"/>
                  <a:pt x="363" y="224"/>
                  <a:pt x="363" y="224"/>
                </a:cubicBezTo>
                <a:cubicBezTo>
                  <a:pt x="363" y="224"/>
                  <a:pt x="359" y="221"/>
                  <a:pt x="357" y="219"/>
                </a:cubicBezTo>
                <a:cubicBezTo>
                  <a:pt x="355" y="217"/>
                  <a:pt x="348" y="216"/>
                  <a:pt x="348" y="216"/>
                </a:cubicBezTo>
                <a:cubicBezTo>
                  <a:pt x="347" y="218"/>
                  <a:pt x="347" y="218"/>
                  <a:pt x="347" y="218"/>
                </a:cubicBezTo>
                <a:cubicBezTo>
                  <a:pt x="353" y="219"/>
                  <a:pt x="353" y="219"/>
                  <a:pt x="353" y="219"/>
                </a:cubicBezTo>
                <a:cubicBezTo>
                  <a:pt x="350" y="221"/>
                  <a:pt x="350" y="221"/>
                  <a:pt x="350" y="221"/>
                </a:cubicBezTo>
                <a:cubicBezTo>
                  <a:pt x="352" y="223"/>
                  <a:pt x="352" y="223"/>
                  <a:pt x="352" y="223"/>
                </a:cubicBezTo>
                <a:cubicBezTo>
                  <a:pt x="355" y="222"/>
                  <a:pt x="355" y="222"/>
                  <a:pt x="355" y="222"/>
                </a:cubicBezTo>
                <a:cubicBezTo>
                  <a:pt x="358" y="223"/>
                  <a:pt x="358" y="223"/>
                  <a:pt x="358" y="223"/>
                </a:cubicBezTo>
                <a:cubicBezTo>
                  <a:pt x="351" y="226"/>
                  <a:pt x="351" y="226"/>
                  <a:pt x="351" y="226"/>
                </a:cubicBezTo>
                <a:cubicBezTo>
                  <a:pt x="352" y="230"/>
                  <a:pt x="352" y="230"/>
                  <a:pt x="352" y="230"/>
                </a:cubicBezTo>
                <a:cubicBezTo>
                  <a:pt x="352" y="230"/>
                  <a:pt x="354" y="229"/>
                  <a:pt x="356" y="231"/>
                </a:cubicBezTo>
                <a:cubicBezTo>
                  <a:pt x="357" y="233"/>
                  <a:pt x="352" y="236"/>
                  <a:pt x="348" y="235"/>
                </a:cubicBezTo>
                <a:cubicBezTo>
                  <a:pt x="345" y="233"/>
                  <a:pt x="346" y="221"/>
                  <a:pt x="346" y="221"/>
                </a:cubicBezTo>
                <a:cubicBezTo>
                  <a:pt x="343" y="221"/>
                  <a:pt x="343" y="221"/>
                  <a:pt x="343" y="221"/>
                </a:cubicBezTo>
                <a:cubicBezTo>
                  <a:pt x="338" y="230"/>
                  <a:pt x="338" y="230"/>
                  <a:pt x="338" y="230"/>
                </a:cubicBezTo>
                <a:cubicBezTo>
                  <a:pt x="337" y="224"/>
                  <a:pt x="337" y="224"/>
                  <a:pt x="337" y="224"/>
                </a:cubicBezTo>
                <a:cubicBezTo>
                  <a:pt x="335" y="224"/>
                  <a:pt x="335" y="224"/>
                  <a:pt x="335" y="224"/>
                </a:cubicBezTo>
                <a:cubicBezTo>
                  <a:pt x="334" y="229"/>
                  <a:pt x="334" y="229"/>
                  <a:pt x="334" y="229"/>
                </a:cubicBezTo>
                <a:cubicBezTo>
                  <a:pt x="330" y="227"/>
                  <a:pt x="330" y="227"/>
                  <a:pt x="330" y="227"/>
                </a:cubicBezTo>
                <a:cubicBezTo>
                  <a:pt x="327" y="235"/>
                  <a:pt x="327" y="235"/>
                  <a:pt x="327" y="235"/>
                </a:cubicBezTo>
                <a:cubicBezTo>
                  <a:pt x="329" y="238"/>
                  <a:pt x="329" y="238"/>
                  <a:pt x="329" y="238"/>
                </a:cubicBezTo>
                <a:cubicBezTo>
                  <a:pt x="331" y="237"/>
                  <a:pt x="331" y="237"/>
                  <a:pt x="331" y="237"/>
                </a:cubicBezTo>
                <a:cubicBezTo>
                  <a:pt x="331" y="234"/>
                  <a:pt x="331" y="234"/>
                  <a:pt x="331" y="234"/>
                </a:cubicBezTo>
                <a:cubicBezTo>
                  <a:pt x="335" y="232"/>
                  <a:pt x="335" y="232"/>
                  <a:pt x="335" y="232"/>
                </a:cubicBezTo>
                <a:cubicBezTo>
                  <a:pt x="337" y="234"/>
                  <a:pt x="337" y="234"/>
                  <a:pt x="337" y="234"/>
                </a:cubicBezTo>
                <a:cubicBezTo>
                  <a:pt x="333" y="237"/>
                  <a:pt x="333" y="237"/>
                  <a:pt x="333" y="237"/>
                </a:cubicBezTo>
                <a:cubicBezTo>
                  <a:pt x="335" y="238"/>
                  <a:pt x="335" y="238"/>
                  <a:pt x="335" y="238"/>
                </a:cubicBezTo>
                <a:cubicBezTo>
                  <a:pt x="335" y="238"/>
                  <a:pt x="339" y="238"/>
                  <a:pt x="341" y="239"/>
                </a:cubicBezTo>
                <a:cubicBezTo>
                  <a:pt x="343" y="239"/>
                  <a:pt x="340" y="236"/>
                  <a:pt x="340" y="234"/>
                </a:cubicBezTo>
                <a:cubicBezTo>
                  <a:pt x="340" y="233"/>
                  <a:pt x="344" y="234"/>
                  <a:pt x="345" y="236"/>
                </a:cubicBezTo>
                <a:cubicBezTo>
                  <a:pt x="346" y="238"/>
                  <a:pt x="344" y="242"/>
                  <a:pt x="343" y="242"/>
                </a:cubicBezTo>
                <a:cubicBezTo>
                  <a:pt x="341" y="244"/>
                  <a:pt x="342" y="242"/>
                  <a:pt x="339" y="240"/>
                </a:cubicBezTo>
                <a:cubicBezTo>
                  <a:pt x="336" y="239"/>
                  <a:pt x="334" y="244"/>
                  <a:pt x="330" y="244"/>
                </a:cubicBezTo>
                <a:cubicBezTo>
                  <a:pt x="327" y="244"/>
                  <a:pt x="322" y="245"/>
                  <a:pt x="322" y="245"/>
                </a:cubicBezTo>
                <a:cubicBezTo>
                  <a:pt x="320" y="246"/>
                  <a:pt x="320" y="246"/>
                  <a:pt x="320" y="246"/>
                </a:cubicBezTo>
                <a:cubicBezTo>
                  <a:pt x="322" y="248"/>
                  <a:pt x="322" y="248"/>
                  <a:pt x="322" y="248"/>
                </a:cubicBezTo>
                <a:cubicBezTo>
                  <a:pt x="318" y="248"/>
                  <a:pt x="318" y="248"/>
                  <a:pt x="318" y="248"/>
                </a:cubicBezTo>
                <a:cubicBezTo>
                  <a:pt x="315" y="252"/>
                  <a:pt x="315" y="252"/>
                  <a:pt x="315" y="252"/>
                </a:cubicBezTo>
                <a:cubicBezTo>
                  <a:pt x="321" y="253"/>
                  <a:pt x="321" y="253"/>
                  <a:pt x="321" y="253"/>
                </a:cubicBezTo>
                <a:cubicBezTo>
                  <a:pt x="315" y="256"/>
                  <a:pt x="315" y="256"/>
                  <a:pt x="315" y="256"/>
                </a:cubicBezTo>
                <a:cubicBezTo>
                  <a:pt x="315" y="256"/>
                  <a:pt x="318" y="260"/>
                  <a:pt x="322" y="258"/>
                </a:cubicBezTo>
                <a:cubicBezTo>
                  <a:pt x="327" y="256"/>
                  <a:pt x="331" y="249"/>
                  <a:pt x="331" y="249"/>
                </a:cubicBezTo>
                <a:cubicBezTo>
                  <a:pt x="342" y="256"/>
                  <a:pt x="342" y="256"/>
                  <a:pt x="342" y="256"/>
                </a:cubicBezTo>
                <a:cubicBezTo>
                  <a:pt x="334" y="253"/>
                  <a:pt x="334" y="253"/>
                  <a:pt x="334" y="253"/>
                </a:cubicBezTo>
                <a:cubicBezTo>
                  <a:pt x="331" y="254"/>
                  <a:pt x="331" y="254"/>
                  <a:pt x="331" y="254"/>
                </a:cubicBezTo>
                <a:cubicBezTo>
                  <a:pt x="337" y="257"/>
                  <a:pt x="337" y="257"/>
                  <a:pt x="337" y="257"/>
                </a:cubicBezTo>
                <a:cubicBezTo>
                  <a:pt x="329" y="256"/>
                  <a:pt x="329" y="256"/>
                  <a:pt x="329" y="256"/>
                </a:cubicBezTo>
                <a:cubicBezTo>
                  <a:pt x="326" y="262"/>
                  <a:pt x="326" y="262"/>
                  <a:pt x="326" y="262"/>
                </a:cubicBezTo>
                <a:cubicBezTo>
                  <a:pt x="330" y="263"/>
                  <a:pt x="330" y="263"/>
                  <a:pt x="330" y="263"/>
                </a:cubicBezTo>
                <a:cubicBezTo>
                  <a:pt x="328" y="267"/>
                  <a:pt x="328" y="267"/>
                  <a:pt x="328" y="267"/>
                </a:cubicBezTo>
                <a:cubicBezTo>
                  <a:pt x="329" y="269"/>
                  <a:pt x="335" y="267"/>
                  <a:pt x="335" y="267"/>
                </a:cubicBezTo>
                <a:cubicBezTo>
                  <a:pt x="339" y="265"/>
                  <a:pt x="339" y="265"/>
                  <a:pt x="339" y="265"/>
                </a:cubicBezTo>
                <a:cubicBezTo>
                  <a:pt x="336" y="274"/>
                  <a:pt x="336" y="274"/>
                  <a:pt x="336" y="274"/>
                </a:cubicBezTo>
                <a:cubicBezTo>
                  <a:pt x="340" y="277"/>
                  <a:pt x="340" y="277"/>
                  <a:pt x="340" y="277"/>
                </a:cubicBezTo>
                <a:cubicBezTo>
                  <a:pt x="337" y="278"/>
                  <a:pt x="337" y="278"/>
                  <a:pt x="337" y="278"/>
                </a:cubicBezTo>
                <a:cubicBezTo>
                  <a:pt x="340" y="281"/>
                  <a:pt x="340" y="281"/>
                  <a:pt x="340" y="281"/>
                </a:cubicBezTo>
                <a:cubicBezTo>
                  <a:pt x="340" y="281"/>
                  <a:pt x="339" y="281"/>
                  <a:pt x="337" y="280"/>
                </a:cubicBezTo>
                <a:cubicBezTo>
                  <a:pt x="335" y="280"/>
                  <a:pt x="333" y="271"/>
                  <a:pt x="331" y="270"/>
                </a:cubicBezTo>
                <a:cubicBezTo>
                  <a:pt x="329" y="270"/>
                  <a:pt x="327" y="271"/>
                  <a:pt x="327" y="271"/>
                </a:cubicBezTo>
                <a:cubicBezTo>
                  <a:pt x="327" y="271"/>
                  <a:pt x="325" y="267"/>
                  <a:pt x="322" y="266"/>
                </a:cubicBezTo>
                <a:cubicBezTo>
                  <a:pt x="319" y="266"/>
                  <a:pt x="313" y="273"/>
                  <a:pt x="313" y="273"/>
                </a:cubicBezTo>
                <a:cubicBezTo>
                  <a:pt x="321" y="274"/>
                  <a:pt x="321" y="274"/>
                  <a:pt x="321" y="274"/>
                </a:cubicBezTo>
                <a:cubicBezTo>
                  <a:pt x="321" y="274"/>
                  <a:pt x="318" y="276"/>
                  <a:pt x="314" y="276"/>
                </a:cubicBezTo>
                <a:cubicBezTo>
                  <a:pt x="312" y="276"/>
                  <a:pt x="313" y="279"/>
                  <a:pt x="312" y="281"/>
                </a:cubicBezTo>
                <a:cubicBezTo>
                  <a:pt x="310" y="283"/>
                  <a:pt x="306" y="285"/>
                  <a:pt x="306" y="285"/>
                </a:cubicBezTo>
                <a:cubicBezTo>
                  <a:pt x="317" y="285"/>
                  <a:pt x="317" y="285"/>
                  <a:pt x="317" y="285"/>
                </a:cubicBezTo>
                <a:cubicBezTo>
                  <a:pt x="322" y="285"/>
                  <a:pt x="327" y="282"/>
                  <a:pt x="327" y="282"/>
                </a:cubicBezTo>
                <a:cubicBezTo>
                  <a:pt x="325" y="286"/>
                  <a:pt x="325" y="286"/>
                  <a:pt x="325" y="286"/>
                </a:cubicBezTo>
                <a:cubicBezTo>
                  <a:pt x="335" y="285"/>
                  <a:pt x="335" y="285"/>
                  <a:pt x="335" y="285"/>
                </a:cubicBezTo>
                <a:cubicBezTo>
                  <a:pt x="334" y="295"/>
                  <a:pt x="334" y="295"/>
                  <a:pt x="334" y="295"/>
                </a:cubicBezTo>
                <a:cubicBezTo>
                  <a:pt x="331" y="290"/>
                  <a:pt x="331" y="290"/>
                  <a:pt x="331" y="290"/>
                </a:cubicBezTo>
                <a:cubicBezTo>
                  <a:pt x="323" y="287"/>
                  <a:pt x="323" y="287"/>
                  <a:pt x="323" y="287"/>
                </a:cubicBezTo>
                <a:cubicBezTo>
                  <a:pt x="318" y="294"/>
                  <a:pt x="318" y="294"/>
                  <a:pt x="318" y="294"/>
                </a:cubicBezTo>
                <a:cubicBezTo>
                  <a:pt x="321" y="287"/>
                  <a:pt x="321" y="287"/>
                  <a:pt x="321" y="287"/>
                </a:cubicBezTo>
                <a:cubicBezTo>
                  <a:pt x="308" y="288"/>
                  <a:pt x="308" y="288"/>
                  <a:pt x="308" y="288"/>
                </a:cubicBezTo>
                <a:cubicBezTo>
                  <a:pt x="303" y="302"/>
                  <a:pt x="303" y="302"/>
                  <a:pt x="303" y="302"/>
                </a:cubicBezTo>
                <a:cubicBezTo>
                  <a:pt x="297" y="301"/>
                  <a:pt x="297" y="301"/>
                  <a:pt x="297" y="301"/>
                </a:cubicBezTo>
                <a:cubicBezTo>
                  <a:pt x="296" y="304"/>
                  <a:pt x="296" y="304"/>
                  <a:pt x="296" y="304"/>
                </a:cubicBezTo>
                <a:cubicBezTo>
                  <a:pt x="296" y="304"/>
                  <a:pt x="295" y="303"/>
                  <a:pt x="290" y="305"/>
                </a:cubicBezTo>
                <a:cubicBezTo>
                  <a:pt x="284" y="308"/>
                  <a:pt x="284" y="311"/>
                  <a:pt x="284" y="311"/>
                </a:cubicBezTo>
                <a:cubicBezTo>
                  <a:pt x="293" y="316"/>
                  <a:pt x="293" y="316"/>
                  <a:pt x="293" y="316"/>
                </a:cubicBezTo>
                <a:cubicBezTo>
                  <a:pt x="286" y="316"/>
                  <a:pt x="286" y="316"/>
                  <a:pt x="286" y="316"/>
                </a:cubicBezTo>
                <a:cubicBezTo>
                  <a:pt x="281" y="317"/>
                  <a:pt x="281" y="317"/>
                  <a:pt x="281" y="317"/>
                </a:cubicBezTo>
                <a:cubicBezTo>
                  <a:pt x="288" y="324"/>
                  <a:pt x="288" y="324"/>
                  <a:pt x="288" y="324"/>
                </a:cubicBezTo>
                <a:cubicBezTo>
                  <a:pt x="279" y="321"/>
                  <a:pt x="279" y="321"/>
                  <a:pt x="279" y="321"/>
                </a:cubicBezTo>
                <a:cubicBezTo>
                  <a:pt x="276" y="321"/>
                  <a:pt x="276" y="321"/>
                  <a:pt x="276" y="321"/>
                </a:cubicBezTo>
                <a:cubicBezTo>
                  <a:pt x="282" y="327"/>
                  <a:pt x="282" y="327"/>
                  <a:pt x="282" y="327"/>
                </a:cubicBezTo>
                <a:cubicBezTo>
                  <a:pt x="275" y="326"/>
                  <a:pt x="275" y="326"/>
                  <a:pt x="275" y="326"/>
                </a:cubicBezTo>
                <a:cubicBezTo>
                  <a:pt x="275" y="328"/>
                  <a:pt x="275" y="328"/>
                  <a:pt x="275" y="328"/>
                </a:cubicBezTo>
                <a:cubicBezTo>
                  <a:pt x="278" y="330"/>
                  <a:pt x="278" y="330"/>
                  <a:pt x="278" y="330"/>
                </a:cubicBezTo>
                <a:cubicBezTo>
                  <a:pt x="275" y="331"/>
                  <a:pt x="275" y="331"/>
                  <a:pt x="275" y="331"/>
                </a:cubicBezTo>
                <a:cubicBezTo>
                  <a:pt x="277" y="333"/>
                  <a:pt x="277" y="333"/>
                  <a:pt x="277" y="333"/>
                </a:cubicBezTo>
                <a:cubicBezTo>
                  <a:pt x="281" y="332"/>
                  <a:pt x="281" y="332"/>
                  <a:pt x="281" y="332"/>
                </a:cubicBezTo>
                <a:cubicBezTo>
                  <a:pt x="287" y="335"/>
                  <a:pt x="287" y="335"/>
                  <a:pt x="287" y="335"/>
                </a:cubicBezTo>
                <a:cubicBezTo>
                  <a:pt x="287" y="335"/>
                  <a:pt x="282" y="334"/>
                  <a:pt x="279" y="335"/>
                </a:cubicBezTo>
                <a:cubicBezTo>
                  <a:pt x="276" y="336"/>
                  <a:pt x="278" y="339"/>
                  <a:pt x="278" y="339"/>
                </a:cubicBezTo>
                <a:cubicBezTo>
                  <a:pt x="275" y="339"/>
                  <a:pt x="275" y="339"/>
                  <a:pt x="275" y="339"/>
                </a:cubicBezTo>
                <a:cubicBezTo>
                  <a:pt x="275" y="335"/>
                  <a:pt x="275" y="335"/>
                  <a:pt x="275" y="335"/>
                </a:cubicBezTo>
                <a:cubicBezTo>
                  <a:pt x="271" y="334"/>
                  <a:pt x="271" y="334"/>
                  <a:pt x="271" y="334"/>
                </a:cubicBezTo>
                <a:cubicBezTo>
                  <a:pt x="270" y="336"/>
                  <a:pt x="270" y="336"/>
                  <a:pt x="270" y="336"/>
                </a:cubicBezTo>
                <a:cubicBezTo>
                  <a:pt x="273" y="340"/>
                  <a:pt x="273" y="340"/>
                  <a:pt x="273" y="340"/>
                </a:cubicBezTo>
                <a:cubicBezTo>
                  <a:pt x="273" y="340"/>
                  <a:pt x="270" y="346"/>
                  <a:pt x="272" y="348"/>
                </a:cubicBezTo>
                <a:cubicBezTo>
                  <a:pt x="275" y="350"/>
                  <a:pt x="284" y="347"/>
                  <a:pt x="284" y="348"/>
                </a:cubicBezTo>
                <a:cubicBezTo>
                  <a:pt x="284" y="349"/>
                  <a:pt x="275" y="350"/>
                  <a:pt x="275" y="350"/>
                </a:cubicBezTo>
                <a:cubicBezTo>
                  <a:pt x="271" y="356"/>
                  <a:pt x="271" y="356"/>
                  <a:pt x="271" y="356"/>
                </a:cubicBezTo>
                <a:cubicBezTo>
                  <a:pt x="273" y="356"/>
                  <a:pt x="273" y="356"/>
                  <a:pt x="273" y="356"/>
                </a:cubicBezTo>
                <a:cubicBezTo>
                  <a:pt x="276" y="353"/>
                  <a:pt x="276" y="353"/>
                  <a:pt x="276" y="353"/>
                </a:cubicBezTo>
                <a:cubicBezTo>
                  <a:pt x="285" y="351"/>
                  <a:pt x="285" y="351"/>
                  <a:pt x="285" y="351"/>
                </a:cubicBezTo>
                <a:cubicBezTo>
                  <a:pt x="287" y="351"/>
                  <a:pt x="287" y="351"/>
                  <a:pt x="287" y="351"/>
                </a:cubicBezTo>
                <a:cubicBezTo>
                  <a:pt x="300" y="347"/>
                  <a:pt x="300" y="347"/>
                  <a:pt x="300" y="347"/>
                </a:cubicBezTo>
                <a:cubicBezTo>
                  <a:pt x="292" y="353"/>
                  <a:pt x="292" y="353"/>
                  <a:pt x="292" y="353"/>
                </a:cubicBezTo>
                <a:cubicBezTo>
                  <a:pt x="290" y="353"/>
                  <a:pt x="290" y="353"/>
                  <a:pt x="290" y="353"/>
                </a:cubicBezTo>
                <a:cubicBezTo>
                  <a:pt x="288" y="355"/>
                  <a:pt x="288" y="355"/>
                  <a:pt x="288" y="355"/>
                </a:cubicBezTo>
                <a:cubicBezTo>
                  <a:pt x="292" y="358"/>
                  <a:pt x="292" y="358"/>
                  <a:pt x="292" y="358"/>
                </a:cubicBezTo>
                <a:cubicBezTo>
                  <a:pt x="285" y="360"/>
                  <a:pt x="285" y="360"/>
                  <a:pt x="285" y="360"/>
                </a:cubicBezTo>
                <a:cubicBezTo>
                  <a:pt x="285" y="360"/>
                  <a:pt x="286" y="355"/>
                  <a:pt x="285" y="353"/>
                </a:cubicBezTo>
                <a:cubicBezTo>
                  <a:pt x="282" y="351"/>
                  <a:pt x="277" y="356"/>
                  <a:pt x="275" y="357"/>
                </a:cubicBezTo>
                <a:cubicBezTo>
                  <a:pt x="273" y="359"/>
                  <a:pt x="263" y="360"/>
                  <a:pt x="262" y="363"/>
                </a:cubicBezTo>
                <a:cubicBezTo>
                  <a:pt x="260" y="366"/>
                  <a:pt x="269" y="364"/>
                  <a:pt x="269" y="364"/>
                </a:cubicBezTo>
                <a:cubicBezTo>
                  <a:pt x="268" y="371"/>
                  <a:pt x="268" y="371"/>
                  <a:pt x="268" y="371"/>
                </a:cubicBezTo>
                <a:cubicBezTo>
                  <a:pt x="274" y="375"/>
                  <a:pt x="274" y="375"/>
                  <a:pt x="274" y="375"/>
                </a:cubicBezTo>
                <a:cubicBezTo>
                  <a:pt x="274" y="375"/>
                  <a:pt x="262" y="372"/>
                  <a:pt x="261" y="375"/>
                </a:cubicBezTo>
                <a:cubicBezTo>
                  <a:pt x="259" y="378"/>
                  <a:pt x="261" y="381"/>
                  <a:pt x="261" y="381"/>
                </a:cubicBezTo>
                <a:cubicBezTo>
                  <a:pt x="259" y="381"/>
                  <a:pt x="259" y="381"/>
                  <a:pt x="259" y="381"/>
                </a:cubicBezTo>
                <a:cubicBezTo>
                  <a:pt x="257" y="383"/>
                  <a:pt x="257" y="383"/>
                  <a:pt x="257" y="383"/>
                </a:cubicBezTo>
                <a:cubicBezTo>
                  <a:pt x="259" y="387"/>
                  <a:pt x="259" y="387"/>
                  <a:pt x="259" y="387"/>
                </a:cubicBezTo>
                <a:cubicBezTo>
                  <a:pt x="259" y="387"/>
                  <a:pt x="256" y="386"/>
                  <a:pt x="253" y="389"/>
                </a:cubicBezTo>
                <a:cubicBezTo>
                  <a:pt x="249" y="391"/>
                  <a:pt x="254" y="398"/>
                  <a:pt x="254" y="398"/>
                </a:cubicBezTo>
                <a:cubicBezTo>
                  <a:pt x="258" y="399"/>
                  <a:pt x="258" y="399"/>
                  <a:pt x="258" y="399"/>
                </a:cubicBezTo>
                <a:cubicBezTo>
                  <a:pt x="259" y="405"/>
                  <a:pt x="259" y="405"/>
                  <a:pt x="259" y="405"/>
                </a:cubicBezTo>
                <a:cubicBezTo>
                  <a:pt x="256" y="406"/>
                  <a:pt x="256" y="406"/>
                  <a:pt x="256" y="406"/>
                </a:cubicBezTo>
                <a:cubicBezTo>
                  <a:pt x="249" y="396"/>
                  <a:pt x="249" y="396"/>
                  <a:pt x="249" y="396"/>
                </a:cubicBezTo>
                <a:cubicBezTo>
                  <a:pt x="247" y="404"/>
                  <a:pt x="247" y="404"/>
                  <a:pt x="247" y="404"/>
                </a:cubicBezTo>
                <a:cubicBezTo>
                  <a:pt x="252" y="404"/>
                  <a:pt x="252" y="404"/>
                  <a:pt x="252" y="404"/>
                </a:cubicBezTo>
                <a:cubicBezTo>
                  <a:pt x="252" y="404"/>
                  <a:pt x="248" y="406"/>
                  <a:pt x="246" y="409"/>
                </a:cubicBezTo>
                <a:cubicBezTo>
                  <a:pt x="244" y="411"/>
                  <a:pt x="246" y="416"/>
                  <a:pt x="246" y="416"/>
                </a:cubicBezTo>
                <a:cubicBezTo>
                  <a:pt x="241" y="418"/>
                  <a:pt x="241" y="418"/>
                  <a:pt x="241" y="418"/>
                </a:cubicBezTo>
                <a:cubicBezTo>
                  <a:pt x="243" y="420"/>
                  <a:pt x="243" y="420"/>
                  <a:pt x="243" y="420"/>
                </a:cubicBezTo>
                <a:cubicBezTo>
                  <a:pt x="248" y="416"/>
                  <a:pt x="248" y="416"/>
                  <a:pt x="248" y="416"/>
                </a:cubicBezTo>
                <a:cubicBezTo>
                  <a:pt x="248" y="413"/>
                  <a:pt x="248" y="413"/>
                  <a:pt x="248" y="413"/>
                </a:cubicBezTo>
                <a:cubicBezTo>
                  <a:pt x="253" y="411"/>
                  <a:pt x="253" y="411"/>
                  <a:pt x="253" y="411"/>
                </a:cubicBezTo>
                <a:cubicBezTo>
                  <a:pt x="249" y="415"/>
                  <a:pt x="249" y="415"/>
                  <a:pt x="249" y="415"/>
                </a:cubicBezTo>
                <a:cubicBezTo>
                  <a:pt x="254" y="419"/>
                  <a:pt x="254" y="419"/>
                  <a:pt x="254" y="419"/>
                </a:cubicBezTo>
                <a:cubicBezTo>
                  <a:pt x="253" y="423"/>
                  <a:pt x="253" y="423"/>
                  <a:pt x="253" y="423"/>
                </a:cubicBezTo>
                <a:cubicBezTo>
                  <a:pt x="256" y="425"/>
                  <a:pt x="256" y="425"/>
                  <a:pt x="256" y="425"/>
                </a:cubicBezTo>
                <a:cubicBezTo>
                  <a:pt x="268" y="412"/>
                  <a:pt x="268" y="412"/>
                  <a:pt x="268" y="412"/>
                </a:cubicBezTo>
                <a:cubicBezTo>
                  <a:pt x="271" y="414"/>
                  <a:pt x="271" y="414"/>
                  <a:pt x="271" y="414"/>
                </a:cubicBezTo>
                <a:cubicBezTo>
                  <a:pt x="256" y="427"/>
                  <a:pt x="256" y="427"/>
                  <a:pt x="256" y="427"/>
                </a:cubicBezTo>
                <a:cubicBezTo>
                  <a:pt x="252" y="428"/>
                  <a:pt x="252" y="428"/>
                  <a:pt x="252" y="428"/>
                </a:cubicBezTo>
                <a:cubicBezTo>
                  <a:pt x="249" y="421"/>
                  <a:pt x="249" y="421"/>
                  <a:pt x="249" y="421"/>
                </a:cubicBezTo>
                <a:cubicBezTo>
                  <a:pt x="244" y="422"/>
                  <a:pt x="244" y="422"/>
                  <a:pt x="244" y="422"/>
                </a:cubicBezTo>
                <a:cubicBezTo>
                  <a:pt x="243" y="424"/>
                  <a:pt x="243" y="424"/>
                  <a:pt x="243" y="424"/>
                </a:cubicBezTo>
                <a:cubicBezTo>
                  <a:pt x="243" y="424"/>
                  <a:pt x="239" y="424"/>
                  <a:pt x="239" y="426"/>
                </a:cubicBezTo>
                <a:cubicBezTo>
                  <a:pt x="239" y="427"/>
                  <a:pt x="235" y="435"/>
                  <a:pt x="231" y="435"/>
                </a:cubicBezTo>
                <a:cubicBezTo>
                  <a:pt x="228" y="436"/>
                  <a:pt x="222" y="440"/>
                  <a:pt x="222" y="440"/>
                </a:cubicBezTo>
                <a:cubicBezTo>
                  <a:pt x="224" y="442"/>
                  <a:pt x="224" y="442"/>
                  <a:pt x="224" y="442"/>
                </a:cubicBezTo>
                <a:cubicBezTo>
                  <a:pt x="224" y="442"/>
                  <a:pt x="216" y="446"/>
                  <a:pt x="221" y="450"/>
                </a:cubicBezTo>
                <a:cubicBezTo>
                  <a:pt x="224" y="452"/>
                  <a:pt x="231" y="441"/>
                  <a:pt x="231" y="441"/>
                </a:cubicBezTo>
                <a:cubicBezTo>
                  <a:pt x="242" y="436"/>
                  <a:pt x="242" y="436"/>
                  <a:pt x="242" y="436"/>
                </a:cubicBezTo>
                <a:cubicBezTo>
                  <a:pt x="233" y="443"/>
                  <a:pt x="233" y="443"/>
                  <a:pt x="233" y="443"/>
                </a:cubicBezTo>
                <a:cubicBezTo>
                  <a:pt x="238" y="446"/>
                  <a:pt x="238" y="446"/>
                  <a:pt x="238" y="446"/>
                </a:cubicBezTo>
                <a:cubicBezTo>
                  <a:pt x="238" y="446"/>
                  <a:pt x="232" y="447"/>
                  <a:pt x="228" y="450"/>
                </a:cubicBezTo>
                <a:cubicBezTo>
                  <a:pt x="223" y="452"/>
                  <a:pt x="226" y="457"/>
                  <a:pt x="226" y="457"/>
                </a:cubicBezTo>
                <a:cubicBezTo>
                  <a:pt x="223" y="458"/>
                  <a:pt x="223" y="458"/>
                  <a:pt x="223" y="458"/>
                </a:cubicBezTo>
                <a:cubicBezTo>
                  <a:pt x="219" y="455"/>
                  <a:pt x="219" y="455"/>
                  <a:pt x="219" y="455"/>
                </a:cubicBezTo>
                <a:cubicBezTo>
                  <a:pt x="215" y="457"/>
                  <a:pt x="215" y="457"/>
                  <a:pt x="215" y="457"/>
                </a:cubicBezTo>
                <a:cubicBezTo>
                  <a:pt x="215" y="457"/>
                  <a:pt x="219" y="463"/>
                  <a:pt x="221" y="465"/>
                </a:cubicBezTo>
                <a:cubicBezTo>
                  <a:pt x="222" y="467"/>
                  <a:pt x="231" y="459"/>
                  <a:pt x="231" y="459"/>
                </a:cubicBezTo>
                <a:cubicBezTo>
                  <a:pt x="226" y="468"/>
                  <a:pt x="226" y="468"/>
                  <a:pt x="226" y="468"/>
                </a:cubicBezTo>
                <a:cubicBezTo>
                  <a:pt x="221" y="471"/>
                  <a:pt x="221" y="471"/>
                  <a:pt x="221" y="471"/>
                </a:cubicBezTo>
                <a:cubicBezTo>
                  <a:pt x="213" y="459"/>
                  <a:pt x="213" y="459"/>
                  <a:pt x="213" y="459"/>
                </a:cubicBezTo>
                <a:cubicBezTo>
                  <a:pt x="204" y="467"/>
                  <a:pt x="204" y="467"/>
                  <a:pt x="204" y="467"/>
                </a:cubicBezTo>
                <a:cubicBezTo>
                  <a:pt x="207" y="470"/>
                  <a:pt x="207" y="470"/>
                  <a:pt x="207" y="470"/>
                </a:cubicBezTo>
                <a:cubicBezTo>
                  <a:pt x="200" y="468"/>
                  <a:pt x="200" y="468"/>
                  <a:pt x="200" y="468"/>
                </a:cubicBezTo>
                <a:cubicBezTo>
                  <a:pt x="198" y="471"/>
                  <a:pt x="198" y="471"/>
                  <a:pt x="198" y="471"/>
                </a:cubicBezTo>
                <a:cubicBezTo>
                  <a:pt x="203" y="474"/>
                  <a:pt x="203" y="474"/>
                  <a:pt x="203" y="474"/>
                </a:cubicBezTo>
                <a:cubicBezTo>
                  <a:pt x="198" y="475"/>
                  <a:pt x="198" y="475"/>
                  <a:pt x="198" y="475"/>
                </a:cubicBezTo>
                <a:cubicBezTo>
                  <a:pt x="198" y="475"/>
                  <a:pt x="189" y="485"/>
                  <a:pt x="188" y="486"/>
                </a:cubicBezTo>
                <a:cubicBezTo>
                  <a:pt x="188" y="487"/>
                  <a:pt x="191" y="490"/>
                  <a:pt x="191" y="490"/>
                </a:cubicBezTo>
                <a:cubicBezTo>
                  <a:pt x="184" y="489"/>
                  <a:pt x="184" y="489"/>
                  <a:pt x="184" y="489"/>
                </a:cubicBezTo>
                <a:cubicBezTo>
                  <a:pt x="182" y="498"/>
                  <a:pt x="182" y="498"/>
                  <a:pt x="182" y="498"/>
                </a:cubicBezTo>
                <a:cubicBezTo>
                  <a:pt x="182" y="498"/>
                  <a:pt x="188" y="498"/>
                  <a:pt x="188" y="500"/>
                </a:cubicBezTo>
                <a:cubicBezTo>
                  <a:pt x="188" y="502"/>
                  <a:pt x="179" y="504"/>
                  <a:pt x="174" y="505"/>
                </a:cubicBezTo>
                <a:cubicBezTo>
                  <a:pt x="169" y="507"/>
                  <a:pt x="169" y="517"/>
                  <a:pt x="169" y="517"/>
                </a:cubicBezTo>
                <a:cubicBezTo>
                  <a:pt x="169" y="517"/>
                  <a:pt x="184" y="509"/>
                  <a:pt x="183" y="514"/>
                </a:cubicBezTo>
                <a:cubicBezTo>
                  <a:pt x="183" y="518"/>
                  <a:pt x="176" y="517"/>
                  <a:pt x="176" y="517"/>
                </a:cubicBezTo>
                <a:cubicBezTo>
                  <a:pt x="177" y="520"/>
                  <a:pt x="177" y="520"/>
                  <a:pt x="177" y="520"/>
                </a:cubicBezTo>
                <a:cubicBezTo>
                  <a:pt x="182" y="522"/>
                  <a:pt x="182" y="522"/>
                  <a:pt x="182" y="522"/>
                </a:cubicBezTo>
                <a:cubicBezTo>
                  <a:pt x="179" y="525"/>
                  <a:pt x="179" y="525"/>
                  <a:pt x="179" y="525"/>
                </a:cubicBezTo>
                <a:cubicBezTo>
                  <a:pt x="181" y="529"/>
                  <a:pt x="181" y="529"/>
                  <a:pt x="181" y="529"/>
                </a:cubicBezTo>
                <a:cubicBezTo>
                  <a:pt x="198" y="520"/>
                  <a:pt x="198" y="520"/>
                  <a:pt x="198" y="520"/>
                </a:cubicBezTo>
                <a:cubicBezTo>
                  <a:pt x="198" y="520"/>
                  <a:pt x="202" y="517"/>
                  <a:pt x="203" y="516"/>
                </a:cubicBezTo>
                <a:cubicBezTo>
                  <a:pt x="205" y="515"/>
                  <a:pt x="206" y="513"/>
                  <a:pt x="209" y="512"/>
                </a:cubicBezTo>
                <a:cubicBezTo>
                  <a:pt x="211" y="512"/>
                  <a:pt x="213" y="508"/>
                  <a:pt x="213" y="505"/>
                </a:cubicBezTo>
                <a:cubicBezTo>
                  <a:pt x="213" y="502"/>
                  <a:pt x="202" y="507"/>
                  <a:pt x="202" y="507"/>
                </a:cubicBezTo>
                <a:cubicBezTo>
                  <a:pt x="202" y="507"/>
                  <a:pt x="209" y="502"/>
                  <a:pt x="212" y="500"/>
                </a:cubicBezTo>
                <a:cubicBezTo>
                  <a:pt x="214" y="499"/>
                  <a:pt x="215" y="494"/>
                  <a:pt x="221" y="494"/>
                </a:cubicBezTo>
                <a:cubicBezTo>
                  <a:pt x="225" y="494"/>
                  <a:pt x="226" y="498"/>
                  <a:pt x="226" y="498"/>
                </a:cubicBezTo>
                <a:cubicBezTo>
                  <a:pt x="215" y="503"/>
                  <a:pt x="215" y="503"/>
                  <a:pt x="215" y="503"/>
                </a:cubicBezTo>
                <a:cubicBezTo>
                  <a:pt x="214" y="506"/>
                  <a:pt x="214" y="506"/>
                  <a:pt x="214" y="506"/>
                </a:cubicBezTo>
                <a:cubicBezTo>
                  <a:pt x="214" y="506"/>
                  <a:pt x="223" y="506"/>
                  <a:pt x="224" y="509"/>
                </a:cubicBezTo>
                <a:cubicBezTo>
                  <a:pt x="224" y="513"/>
                  <a:pt x="214" y="515"/>
                  <a:pt x="211" y="516"/>
                </a:cubicBezTo>
                <a:cubicBezTo>
                  <a:pt x="208" y="516"/>
                  <a:pt x="203" y="521"/>
                  <a:pt x="202" y="524"/>
                </a:cubicBezTo>
                <a:cubicBezTo>
                  <a:pt x="202" y="528"/>
                  <a:pt x="206" y="522"/>
                  <a:pt x="208" y="523"/>
                </a:cubicBezTo>
                <a:cubicBezTo>
                  <a:pt x="209" y="525"/>
                  <a:pt x="206" y="526"/>
                  <a:pt x="205" y="528"/>
                </a:cubicBezTo>
                <a:cubicBezTo>
                  <a:pt x="203" y="530"/>
                  <a:pt x="208" y="531"/>
                  <a:pt x="208" y="531"/>
                </a:cubicBezTo>
                <a:cubicBezTo>
                  <a:pt x="205" y="533"/>
                  <a:pt x="205" y="533"/>
                  <a:pt x="205" y="533"/>
                </a:cubicBezTo>
                <a:cubicBezTo>
                  <a:pt x="205" y="533"/>
                  <a:pt x="194" y="530"/>
                  <a:pt x="188" y="532"/>
                </a:cubicBezTo>
                <a:cubicBezTo>
                  <a:pt x="181" y="534"/>
                  <a:pt x="187" y="539"/>
                  <a:pt x="187" y="539"/>
                </a:cubicBezTo>
                <a:cubicBezTo>
                  <a:pt x="180" y="538"/>
                  <a:pt x="180" y="538"/>
                  <a:pt x="180" y="538"/>
                </a:cubicBezTo>
                <a:cubicBezTo>
                  <a:pt x="175" y="540"/>
                  <a:pt x="175" y="540"/>
                  <a:pt x="175" y="540"/>
                </a:cubicBezTo>
                <a:cubicBezTo>
                  <a:pt x="180" y="532"/>
                  <a:pt x="180" y="532"/>
                  <a:pt x="180" y="532"/>
                </a:cubicBezTo>
                <a:cubicBezTo>
                  <a:pt x="175" y="518"/>
                  <a:pt x="175" y="518"/>
                  <a:pt x="175" y="518"/>
                </a:cubicBezTo>
                <a:cubicBezTo>
                  <a:pt x="167" y="521"/>
                  <a:pt x="167" y="521"/>
                  <a:pt x="167" y="521"/>
                </a:cubicBezTo>
                <a:cubicBezTo>
                  <a:pt x="166" y="523"/>
                  <a:pt x="166" y="523"/>
                  <a:pt x="166" y="523"/>
                </a:cubicBezTo>
                <a:cubicBezTo>
                  <a:pt x="158" y="526"/>
                  <a:pt x="158" y="526"/>
                  <a:pt x="158" y="526"/>
                </a:cubicBezTo>
                <a:cubicBezTo>
                  <a:pt x="157" y="530"/>
                  <a:pt x="157" y="530"/>
                  <a:pt x="157" y="530"/>
                </a:cubicBezTo>
                <a:cubicBezTo>
                  <a:pt x="164" y="531"/>
                  <a:pt x="164" y="531"/>
                  <a:pt x="164" y="531"/>
                </a:cubicBezTo>
                <a:cubicBezTo>
                  <a:pt x="157" y="532"/>
                  <a:pt x="157" y="532"/>
                  <a:pt x="157" y="532"/>
                </a:cubicBezTo>
                <a:cubicBezTo>
                  <a:pt x="156" y="536"/>
                  <a:pt x="156" y="536"/>
                  <a:pt x="156" y="536"/>
                </a:cubicBezTo>
                <a:cubicBezTo>
                  <a:pt x="162" y="537"/>
                  <a:pt x="162" y="537"/>
                  <a:pt x="162" y="537"/>
                </a:cubicBezTo>
                <a:cubicBezTo>
                  <a:pt x="150" y="539"/>
                  <a:pt x="150" y="539"/>
                  <a:pt x="150" y="539"/>
                </a:cubicBezTo>
                <a:cubicBezTo>
                  <a:pt x="155" y="532"/>
                  <a:pt x="155" y="532"/>
                  <a:pt x="155" y="532"/>
                </a:cubicBezTo>
                <a:cubicBezTo>
                  <a:pt x="153" y="530"/>
                  <a:pt x="153" y="530"/>
                  <a:pt x="153" y="530"/>
                </a:cubicBezTo>
                <a:cubicBezTo>
                  <a:pt x="147" y="534"/>
                  <a:pt x="147" y="534"/>
                  <a:pt x="147" y="534"/>
                </a:cubicBezTo>
                <a:cubicBezTo>
                  <a:pt x="145" y="532"/>
                  <a:pt x="145" y="532"/>
                  <a:pt x="145" y="532"/>
                </a:cubicBezTo>
                <a:cubicBezTo>
                  <a:pt x="141" y="534"/>
                  <a:pt x="141" y="534"/>
                  <a:pt x="141" y="534"/>
                </a:cubicBezTo>
                <a:cubicBezTo>
                  <a:pt x="145" y="538"/>
                  <a:pt x="145" y="538"/>
                  <a:pt x="145" y="538"/>
                </a:cubicBezTo>
                <a:cubicBezTo>
                  <a:pt x="138" y="538"/>
                  <a:pt x="138" y="538"/>
                  <a:pt x="138" y="538"/>
                </a:cubicBezTo>
                <a:cubicBezTo>
                  <a:pt x="134" y="541"/>
                  <a:pt x="134" y="541"/>
                  <a:pt x="134" y="541"/>
                </a:cubicBezTo>
                <a:cubicBezTo>
                  <a:pt x="139" y="547"/>
                  <a:pt x="139" y="547"/>
                  <a:pt x="139" y="547"/>
                </a:cubicBezTo>
                <a:cubicBezTo>
                  <a:pt x="143" y="548"/>
                  <a:pt x="143" y="548"/>
                  <a:pt x="143" y="548"/>
                </a:cubicBezTo>
                <a:cubicBezTo>
                  <a:pt x="138" y="549"/>
                  <a:pt x="138" y="549"/>
                  <a:pt x="138" y="549"/>
                </a:cubicBezTo>
                <a:cubicBezTo>
                  <a:pt x="135" y="552"/>
                  <a:pt x="135" y="552"/>
                  <a:pt x="135" y="552"/>
                </a:cubicBezTo>
                <a:cubicBezTo>
                  <a:pt x="126" y="551"/>
                  <a:pt x="126" y="551"/>
                  <a:pt x="126" y="551"/>
                </a:cubicBezTo>
                <a:cubicBezTo>
                  <a:pt x="126" y="555"/>
                  <a:pt x="126" y="555"/>
                  <a:pt x="126" y="555"/>
                </a:cubicBezTo>
                <a:cubicBezTo>
                  <a:pt x="132" y="563"/>
                  <a:pt x="132" y="563"/>
                  <a:pt x="132" y="563"/>
                </a:cubicBezTo>
                <a:cubicBezTo>
                  <a:pt x="138" y="561"/>
                  <a:pt x="138" y="561"/>
                  <a:pt x="138" y="561"/>
                </a:cubicBezTo>
                <a:cubicBezTo>
                  <a:pt x="139" y="562"/>
                  <a:pt x="139" y="562"/>
                  <a:pt x="139" y="562"/>
                </a:cubicBezTo>
                <a:cubicBezTo>
                  <a:pt x="132" y="566"/>
                  <a:pt x="132" y="566"/>
                  <a:pt x="132" y="566"/>
                </a:cubicBezTo>
                <a:cubicBezTo>
                  <a:pt x="137" y="568"/>
                  <a:pt x="137" y="568"/>
                  <a:pt x="137" y="568"/>
                </a:cubicBezTo>
                <a:cubicBezTo>
                  <a:pt x="135" y="569"/>
                  <a:pt x="135" y="569"/>
                  <a:pt x="135" y="569"/>
                </a:cubicBezTo>
                <a:cubicBezTo>
                  <a:pt x="130" y="567"/>
                  <a:pt x="130" y="567"/>
                  <a:pt x="130" y="567"/>
                </a:cubicBezTo>
                <a:cubicBezTo>
                  <a:pt x="129" y="561"/>
                  <a:pt x="129" y="561"/>
                  <a:pt x="129" y="561"/>
                </a:cubicBezTo>
                <a:cubicBezTo>
                  <a:pt x="123" y="552"/>
                  <a:pt x="123" y="552"/>
                  <a:pt x="123" y="552"/>
                </a:cubicBezTo>
                <a:cubicBezTo>
                  <a:pt x="114" y="557"/>
                  <a:pt x="114" y="557"/>
                  <a:pt x="114" y="557"/>
                </a:cubicBezTo>
                <a:cubicBezTo>
                  <a:pt x="116" y="558"/>
                  <a:pt x="116" y="558"/>
                  <a:pt x="116" y="558"/>
                </a:cubicBezTo>
                <a:cubicBezTo>
                  <a:pt x="118" y="558"/>
                  <a:pt x="118" y="558"/>
                  <a:pt x="118" y="558"/>
                </a:cubicBezTo>
                <a:cubicBezTo>
                  <a:pt x="123" y="563"/>
                  <a:pt x="123" y="563"/>
                  <a:pt x="123" y="563"/>
                </a:cubicBezTo>
                <a:cubicBezTo>
                  <a:pt x="123" y="570"/>
                  <a:pt x="123" y="570"/>
                  <a:pt x="123" y="570"/>
                </a:cubicBezTo>
                <a:cubicBezTo>
                  <a:pt x="132" y="577"/>
                  <a:pt x="132" y="577"/>
                  <a:pt x="132" y="577"/>
                </a:cubicBezTo>
                <a:cubicBezTo>
                  <a:pt x="133" y="579"/>
                  <a:pt x="133" y="579"/>
                  <a:pt x="133" y="579"/>
                </a:cubicBezTo>
                <a:cubicBezTo>
                  <a:pt x="122" y="571"/>
                  <a:pt x="122" y="571"/>
                  <a:pt x="122" y="571"/>
                </a:cubicBezTo>
                <a:cubicBezTo>
                  <a:pt x="122" y="562"/>
                  <a:pt x="122" y="562"/>
                  <a:pt x="122" y="562"/>
                </a:cubicBezTo>
                <a:cubicBezTo>
                  <a:pt x="113" y="562"/>
                  <a:pt x="113" y="562"/>
                  <a:pt x="113" y="562"/>
                </a:cubicBezTo>
                <a:cubicBezTo>
                  <a:pt x="111" y="565"/>
                  <a:pt x="111" y="565"/>
                  <a:pt x="111" y="565"/>
                </a:cubicBezTo>
                <a:cubicBezTo>
                  <a:pt x="112" y="560"/>
                  <a:pt x="112" y="560"/>
                  <a:pt x="112" y="560"/>
                </a:cubicBezTo>
                <a:cubicBezTo>
                  <a:pt x="108" y="560"/>
                  <a:pt x="108" y="560"/>
                  <a:pt x="108" y="560"/>
                </a:cubicBezTo>
                <a:cubicBezTo>
                  <a:pt x="107" y="563"/>
                  <a:pt x="107" y="563"/>
                  <a:pt x="107" y="563"/>
                </a:cubicBezTo>
                <a:cubicBezTo>
                  <a:pt x="101" y="564"/>
                  <a:pt x="101" y="564"/>
                  <a:pt x="101" y="564"/>
                </a:cubicBezTo>
                <a:cubicBezTo>
                  <a:pt x="96" y="557"/>
                  <a:pt x="96" y="557"/>
                  <a:pt x="96" y="557"/>
                </a:cubicBezTo>
                <a:cubicBezTo>
                  <a:pt x="96" y="557"/>
                  <a:pt x="92" y="557"/>
                  <a:pt x="85" y="562"/>
                </a:cubicBezTo>
                <a:cubicBezTo>
                  <a:pt x="80" y="567"/>
                  <a:pt x="93" y="567"/>
                  <a:pt x="94" y="569"/>
                </a:cubicBezTo>
                <a:cubicBezTo>
                  <a:pt x="94" y="571"/>
                  <a:pt x="91" y="570"/>
                  <a:pt x="88" y="570"/>
                </a:cubicBezTo>
                <a:cubicBezTo>
                  <a:pt x="83" y="571"/>
                  <a:pt x="87" y="577"/>
                  <a:pt x="87" y="577"/>
                </a:cubicBezTo>
                <a:cubicBezTo>
                  <a:pt x="87" y="577"/>
                  <a:pt x="104" y="571"/>
                  <a:pt x="105" y="573"/>
                </a:cubicBezTo>
                <a:cubicBezTo>
                  <a:pt x="106" y="575"/>
                  <a:pt x="99" y="575"/>
                  <a:pt x="99" y="575"/>
                </a:cubicBezTo>
                <a:cubicBezTo>
                  <a:pt x="99" y="578"/>
                  <a:pt x="99" y="578"/>
                  <a:pt x="99" y="578"/>
                </a:cubicBezTo>
                <a:cubicBezTo>
                  <a:pt x="99" y="578"/>
                  <a:pt x="108" y="575"/>
                  <a:pt x="113" y="573"/>
                </a:cubicBezTo>
                <a:cubicBezTo>
                  <a:pt x="118" y="573"/>
                  <a:pt x="122" y="579"/>
                  <a:pt x="122" y="579"/>
                </a:cubicBezTo>
                <a:cubicBezTo>
                  <a:pt x="122" y="579"/>
                  <a:pt x="117" y="576"/>
                  <a:pt x="114" y="575"/>
                </a:cubicBezTo>
                <a:cubicBezTo>
                  <a:pt x="112" y="575"/>
                  <a:pt x="104" y="578"/>
                  <a:pt x="104" y="578"/>
                </a:cubicBezTo>
                <a:cubicBezTo>
                  <a:pt x="104" y="583"/>
                  <a:pt x="104" y="583"/>
                  <a:pt x="104" y="583"/>
                </a:cubicBezTo>
                <a:cubicBezTo>
                  <a:pt x="102" y="581"/>
                  <a:pt x="102" y="581"/>
                  <a:pt x="102" y="581"/>
                </a:cubicBezTo>
                <a:cubicBezTo>
                  <a:pt x="100" y="582"/>
                  <a:pt x="100" y="582"/>
                  <a:pt x="100" y="582"/>
                </a:cubicBezTo>
                <a:cubicBezTo>
                  <a:pt x="102" y="586"/>
                  <a:pt x="102" y="586"/>
                  <a:pt x="102" y="586"/>
                </a:cubicBezTo>
                <a:cubicBezTo>
                  <a:pt x="108" y="586"/>
                  <a:pt x="108" y="586"/>
                  <a:pt x="108" y="586"/>
                </a:cubicBezTo>
                <a:cubicBezTo>
                  <a:pt x="104" y="591"/>
                  <a:pt x="104" y="591"/>
                  <a:pt x="104" y="591"/>
                </a:cubicBezTo>
                <a:cubicBezTo>
                  <a:pt x="96" y="584"/>
                  <a:pt x="96" y="584"/>
                  <a:pt x="96" y="584"/>
                </a:cubicBezTo>
                <a:cubicBezTo>
                  <a:pt x="92" y="582"/>
                  <a:pt x="92" y="582"/>
                  <a:pt x="92" y="582"/>
                </a:cubicBezTo>
                <a:cubicBezTo>
                  <a:pt x="92" y="585"/>
                  <a:pt x="92" y="585"/>
                  <a:pt x="92" y="585"/>
                </a:cubicBezTo>
                <a:cubicBezTo>
                  <a:pt x="92" y="585"/>
                  <a:pt x="90" y="581"/>
                  <a:pt x="87" y="580"/>
                </a:cubicBezTo>
                <a:cubicBezTo>
                  <a:pt x="83" y="579"/>
                  <a:pt x="83" y="583"/>
                  <a:pt x="83" y="583"/>
                </a:cubicBezTo>
                <a:cubicBezTo>
                  <a:pt x="83" y="583"/>
                  <a:pt x="81" y="581"/>
                  <a:pt x="80" y="580"/>
                </a:cubicBezTo>
                <a:cubicBezTo>
                  <a:pt x="78" y="580"/>
                  <a:pt x="74" y="583"/>
                  <a:pt x="74" y="583"/>
                </a:cubicBezTo>
                <a:cubicBezTo>
                  <a:pt x="74" y="583"/>
                  <a:pt x="72" y="582"/>
                  <a:pt x="69" y="581"/>
                </a:cubicBezTo>
                <a:cubicBezTo>
                  <a:pt x="66" y="581"/>
                  <a:pt x="65" y="584"/>
                  <a:pt x="63" y="587"/>
                </a:cubicBezTo>
                <a:cubicBezTo>
                  <a:pt x="62" y="589"/>
                  <a:pt x="74" y="586"/>
                  <a:pt x="74" y="586"/>
                </a:cubicBezTo>
                <a:cubicBezTo>
                  <a:pt x="74" y="586"/>
                  <a:pt x="82" y="592"/>
                  <a:pt x="84" y="594"/>
                </a:cubicBezTo>
                <a:cubicBezTo>
                  <a:pt x="85" y="595"/>
                  <a:pt x="84" y="600"/>
                  <a:pt x="84" y="600"/>
                </a:cubicBezTo>
                <a:cubicBezTo>
                  <a:pt x="87" y="603"/>
                  <a:pt x="87" y="603"/>
                  <a:pt x="87" y="603"/>
                </a:cubicBezTo>
                <a:cubicBezTo>
                  <a:pt x="92" y="604"/>
                  <a:pt x="92" y="604"/>
                  <a:pt x="92" y="604"/>
                </a:cubicBezTo>
                <a:cubicBezTo>
                  <a:pt x="94" y="603"/>
                  <a:pt x="94" y="603"/>
                  <a:pt x="94" y="603"/>
                </a:cubicBezTo>
                <a:cubicBezTo>
                  <a:pt x="93" y="605"/>
                  <a:pt x="93" y="605"/>
                  <a:pt x="93" y="605"/>
                </a:cubicBezTo>
                <a:cubicBezTo>
                  <a:pt x="85" y="605"/>
                  <a:pt x="85" y="605"/>
                  <a:pt x="85" y="605"/>
                </a:cubicBezTo>
                <a:cubicBezTo>
                  <a:pt x="87" y="608"/>
                  <a:pt x="87" y="608"/>
                  <a:pt x="87" y="608"/>
                </a:cubicBezTo>
                <a:cubicBezTo>
                  <a:pt x="83" y="614"/>
                  <a:pt x="83" y="614"/>
                  <a:pt x="83" y="614"/>
                </a:cubicBezTo>
                <a:cubicBezTo>
                  <a:pt x="85" y="616"/>
                  <a:pt x="85" y="616"/>
                  <a:pt x="85" y="616"/>
                </a:cubicBezTo>
                <a:cubicBezTo>
                  <a:pt x="80" y="615"/>
                  <a:pt x="80" y="615"/>
                  <a:pt x="80" y="615"/>
                </a:cubicBezTo>
                <a:cubicBezTo>
                  <a:pt x="84" y="607"/>
                  <a:pt x="84" y="607"/>
                  <a:pt x="84" y="607"/>
                </a:cubicBezTo>
                <a:cubicBezTo>
                  <a:pt x="82" y="602"/>
                  <a:pt x="82" y="602"/>
                  <a:pt x="82" y="602"/>
                </a:cubicBezTo>
                <a:cubicBezTo>
                  <a:pt x="82" y="594"/>
                  <a:pt x="82" y="594"/>
                  <a:pt x="82" y="594"/>
                </a:cubicBezTo>
                <a:cubicBezTo>
                  <a:pt x="73" y="593"/>
                  <a:pt x="73" y="593"/>
                  <a:pt x="73" y="593"/>
                </a:cubicBezTo>
                <a:cubicBezTo>
                  <a:pt x="73" y="597"/>
                  <a:pt x="73" y="597"/>
                  <a:pt x="73" y="597"/>
                </a:cubicBezTo>
                <a:cubicBezTo>
                  <a:pt x="69" y="595"/>
                  <a:pt x="69" y="595"/>
                  <a:pt x="69" y="595"/>
                </a:cubicBezTo>
                <a:cubicBezTo>
                  <a:pt x="66" y="595"/>
                  <a:pt x="66" y="595"/>
                  <a:pt x="66" y="595"/>
                </a:cubicBezTo>
                <a:cubicBezTo>
                  <a:pt x="72" y="611"/>
                  <a:pt x="72" y="611"/>
                  <a:pt x="72" y="611"/>
                </a:cubicBezTo>
                <a:cubicBezTo>
                  <a:pt x="71" y="613"/>
                  <a:pt x="71" y="613"/>
                  <a:pt x="71" y="613"/>
                </a:cubicBezTo>
                <a:cubicBezTo>
                  <a:pt x="68" y="607"/>
                  <a:pt x="68" y="607"/>
                  <a:pt x="68" y="607"/>
                </a:cubicBezTo>
                <a:cubicBezTo>
                  <a:pt x="65" y="602"/>
                  <a:pt x="65" y="602"/>
                  <a:pt x="65" y="602"/>
                </a:cubicBezTo>
                <a:cubicBezTo>
                  <a:pt x="65" y="602"/>
                  <a:pt x="66" y="598"/>
                  <a:pt x="63" y="597"/>
                </a:cubicBezTo>
                <a:cubicBezTo>
                  <a:pt x="61" y="596"/>
                  <a:pt x="52" y="603"/>
                  <a:pt x="52" y="603"/>
                </a:cubicBezTo>
                <a:cubicBezTo>
                  <a:pt x="56" y="607"/>
                  <a:pt x="56" y="607"/>
                  <a:pt x="56" y="607"/>
                </a:cubicBezTo>
                <a:cubicBezTo>
                  <a:pt x="50" y="607"/>
                  <a:pt x="50" y="607"/>
                  <a:pt x="50" y="607"/>
                </a:cubicBezTo>
                <a:cubicBezTo>
                  <a:pt x="50" y="607"/>
                  <a:pt x="52" y="608"/>
                  <a:pt x="55" y="610"/>
                </a:cubicBezTo>
                <a:cubicBezTo>
                  <a:pt x="57" y="613"/>
                  <a:pt x="61" y="616"/>
                  <a:pt x="61" y="616"/>
                </a:cubicBezTo>
                <a:cubicBezTo>
                  <a:pt x="55" y="615"/>
                  <a:pt x="55" y="615"/>
                  <a:pt x="55" y="615"/>
                </a:cubicBezTo>
                <a:cubicBezTo>
                  <a:pt x="52" y="613"/>
                  <a:pt x="52" y="613"/>
                  <a:pt x="52" y="613"/>
                </a:cubicBezTo>
                <a:cubicBezTo>
                  <a:pt x="48" y="617"/>
                  <a:pt x="48" y="617"/>
                  <a:pt x="48" y="617"/>
                </a:cubicBezTo>
                <a:cubicBezTo>
                  <a:pt x="51" y="610"/>
                  <a:pt x="51" y="610"/>
                  <a:pt x="51" y="610"/>
                </a:cubicBezTo>
                <a:cubicBezTo>
                  <a:pt x="51" y="610"/>
                  <a:pt x="50" y="608"/>
                  <a:pt x="46" y="608"/>
                </a:cubicBezTo>
                <a:cubicBezTo>
                  <a:pt x="42" y="608"/>
                  <a:pt x="43" y="612"/>
                  <a:pt x="43" y="612"/>
                </a:cubicBezTo>
                <a:cubicBezTo>
                  <a:pt x="43" y="612"/>
                  <a:pt x="40" y="608"/>
                  <a:pt x="38" y="608"/>
                </a:cubicBezTo>
                <a:cubicBezTo>
                  <a:pt x="34" y="608"/>
                  <a:pt x="33" y="612"/>
                  <a:pt x="33" y="612"/>
                </a:cubicBezTo>
                <a:cubicBezTo>
                  <a:pt x="39" y="615"/>
                  <a:pt x="39" y="615"/>
                  <a:pt x="39" y="615"/>
                </a:cubicBezTo>
                <a:cubicBezTo>
                  <a:pt x="38" y="616"/>
                  <a:pt x="38" y="616"/>
                  <a:pt x="38" y="616"/>
                </a:cubicBezTo>
                <a:cubicBezTo>
                  <a:pt x="31" y="611"/>
                  <a:pt x="31" y="611"/>
                  <a:pt x="31" y="611"/>
                </a:cubicBezTo>
                <a:cubicBezTo>
                  <a:pt x="32" y="609"/>
                  <a:pt x="32" y="609"/>
                  <a:pt x="32" y="609"/>
                </a:cubicBezTo>
                <a:cubicBezTo>
                  <a:pt x="28" y="605"/>
                  <a:pt x="28" y="605"/>
                  <a:pt x="28" y="605"/>
                </a:cubicBezTo>
                <a:cubicBezTo>
                  <a:pt x="25" y="609"/>
                  <a:pt x="25" y="609"/>
                  <a:pt x="25" y="609"/>
                </a:cubicBezTo>
                <a:cubicBezTo>
                  <a:pt x="26" y="611"/>
                  <a:pt x="26" y="611"/>
                  <a:pt x="26" y="611"/>
                </a:cubicBezTo>
                <a:cubicBezTo>
                  <a:pt x="26" y="611"/>
                  <a:pt x="32" y="616"/>
                  <a:pt x="32" y="618"/>
                </a:cubicBezTo>
                <a:cubicBezTo>
                  <a:pt x="31" y="621"/>
                  <a:pt x="25" y="620"/>
                  <a:pt x="25" y="624"/>
                </a:cubicBezTo>
                <a:cubicBezTo>
                  <a:pt x="25" y="627"/>
                  <a:pt x="34" y="623"/>
                  <a:pt x="34" y="623"/>
                </a:cubicBezTo>
                <a:cubicBezTo>
                  <a:pt x="50" y="627"/>
                  <a:pt x="50" y="627"/>
                  <a:pt x="50" y="627"/>
                </a:cubicBezTo>
                <a:cubicBezTo>
                  <a:pt x="49" y="628"/>
                  <a:pt x="49" y="628"/>
                  <a:pt x="49" y="628"/>
                </a:cubicBezTo>
                <a:cubicBezTo>
                  <a:pt x="64" y="632"/>
                  <a:pt x="64" y="632"/>
                  <a:pt x="64" y="632"/>
                </a:cubicBezTo>
                <a:cubicBezTo>
                  <a:pt x="71" y="629"/>
                  <a:pt x="71" y="629"/>
                  <a:pt x="71" y="629"/>
                </a:cubicBezTo>
                <a:cubicBezTo>
                  <a:pt x="78" y="631"/>
                  <a:pt x="78" y="631"/>
                  <a:pt x="78" y="631"/>
                </a:cubicBezTo>
                <a:cubicBezTo>
                  <a:pt x="78" y="632"/>
                  <a:pt x="78" y="632"/>
                  <a:pt x="78" y="632"/>
                </a:cubicBezTo>
                <a:cubicBezTo>
                  <a:pt x="72" y="631"/>
                  <a:pt x="72" y="631"/>
                  <a:pt x="72" y="631"/>
                </a:cubicBezTo>
                <a:cubicBezTo>
                  <a:pt x="65" y="633"/>
                  <a:pt x="65" y="633"/>
                  <a:pt x="65" y="633"/>
                </a:cubicBezTo>
                <a:cubicBezTo>
                  <a:pt x="56" y="631"/>
                  <a:pt x="56" y="631"/>
                  <a:pt x="56" y="631"/>
                </a:cubicBezTo>
                <a:cubicBezTo>
                  <a:pt x="55" y="633"/>
                  <a:pt x="55" y="633"/>
                  <a:pt x="55" y="633"/>
                </a:cubicBezTo>
                <a:cubicBezTo>
                  <a:pt x="55" y="633"/>
                  <a:pt x="42" y="626"/>
                  <a:pt x="35" y="626"/>
                </a:cubicBezTo>
                <a:cubicBezTo>
                  <a:pt x="28" y="626"/>
                  <a:pt x="29" y="629"/>
                  <a:pt x="29" y="629"/>
                </a:cubicBezTo>
                <a:cubicBezTo>
                  <a:pt x="29" y="629"/>
                  <a:pt x="28" y="629"/>
                  <a:pt x="25" y="631"/>
                </a:cubicBezTo>
                <a:cubicBezTo>
                  <a:pt x="23" y="632"/>
                  <a:pt x="25" y="635"/>
                  <a:pt x="25" y="635"/>
                </a:cubicBezTo>
                <a:cubicBezTo>
                  <a:pt x="25" y="635"/>
                  <a:pt x="19" y="634"/>
                  <a:pt x="17" y="638"/>
                </a:cubicBezTo>
                <a:cubicBezTo>
                  <a:pt x="16" y="641"/>
                  <a:pt x="19" y="642"/>
                  <a:pt x="19" y="642"/>
                </a:cubicBezTo>
                <a:cubicBezTo>
                  <a:pt x="27" y="642"/>
                  <a:pt x="27" y="642"/>
                  <a:pt x="27" y="642"/>
                </a:cubicBezTo>
                <a:cubicBezTo>
                  <a:pt x="32" y="646"/>
                  <a:pt x="32" y="646"/>
                  <a:pt x="32" y="646"/>
                </a:cubicBezTo>
                <a:cubicBezTo>
                  <a:pt x="26" y="644"/>
                  <a:pt x="26" y="644"/>
                  <a:pt x="26" y="644"/>
                </a:cubicBezTo>
                <a:cubicBezTo>
                  <a:pt x="24" y="646"/>
                  <a:pt x="24" y="646"/>
                  <a:pt x="24" y="646"/>
                </a:cubicBezTo>
                <a:cubicBezTo>
                  <a:pt x="28" y="648"/>
                  <a:pt x="28" y="648"/>
                  <a:pt x="28" y="648"/>
                </a:cubicBezTo>
                <a:cubicBezTo>
                  <a:pt x="23" y="648"/>
                  <a:pt x="23" y="648"/>
                  <a:pt x="23" y="648"/>
                </a:cubicBezTo>
                <a:cubicBezTo>
                  <a:pt x="23" y="650"/>
                  <a:pt x="23" y="650"/>
                  <a:pt x="23" y="650"/>
                </a:cubicBezTo>
                <a:cubicBezTo>
                  <a:pt x="32" y="652"/>
                  <a:pt x="32" y="652"/>
                  <a:pt x="32" y="652"/>
                </a:cubicBezTo>
                <a:cubicBezTo>
                  <a:pt x="17" y="655"/>
                  <a:pt x="17" y="655"/>
                  <a:pt x="17" y="655"/>
                </a:cubicBezTo>
                <a:cubicBezTo>
                  <a:pt x="17" y="657"/>
                  <a:pt x="17" y="657"/>
                  <a:pt x="17" y="657"/>
                </a:cubicBezTo>
                <a:cubicBezTo>
                  <a:pt x="20" y="657"/>
                  <a:pt x="20" y="657"/>
                  <a:pt x="20" y="657"/>
                </a:cubicBezTo>
                <a:cubicBezTo>
                  <a:pt x="20" y="660"/>
                  <a:pt x="20" y="660"/>
                  <a:pt x="20" y="660"/>
                </a:cubicBezTo>
                <a:cubicBezTo>
                  <a:pt x="30" y="660"/>
                  <a:pt x="30" y="660"/>
                  <a:pt x="30" y="660"/>
                </a:cubicBezTo>
                <a:cubicBezTo>
                  <a:pt x="17" y="663"/>
                  <a:pt x="17" y="663"/>
                  <a:pt x="17" y="663"/>
                </a:cubicBezTo>
                <a:cubicBezTo>
                  <a:pt x="15" y="667"/>
                  <a:pt x="15" y="667"/>
                  <a:pt x="15" y="667"/>
                </a:cubicBezTo>
                <a:cubicBezTo>
                  <a:pt x="22" y="670"/>
                  <a:pt x="22" y="670"/>
                  <a:pt x="22" y="670"/>
                </a:cubicBezTo>
                <a:cubicBezTo>
                  <a:pt x="18" y="670"/>
                  <a:pt x="18" y="670"/>
                  <a:pt x="18" y="670"/>
                </a:cubicBezTo>
                <a:cubicBezTo>
                  <a:pt x="23" y="675"/>
                  <a:pt x="23" y="675"/>
                  <a:pt x="23" y="675"/>
                </a:cubicBezTo>
                <a:cubicBezTo>
                  <a:pt x="26" y="675"/>
                  <a:pt x="26" y="675"/>
                  <a:pt x="26" y="675"/>
                </a:cubicBezTo>
                <a:cubicBezTo>
                  <a:pt x="28" y="677"/>
                  <a:pt x="28" y="677"/>
                  <a:pt x="28" y="677"/>
                </a:cubicBezTo>
                <a:cubicBezTo>
                  <a:pt x="48" y="672"/>
                  <a:pt x="48" y="672"/>
                  <a:pt x="48" y="672"/>
                </a:cubicBezTo>
                <a:cubicBezTo>
                  <a:pt x="46" y="675"/>
                  <a:pt x="46" y="675"/>
                  <a:pt x="46" y="675"/>
                </a:cubicBezTo>
                <a:cubicBezTo>
                  <a:pt x="55" y="674"/>
                  <a:pt x="55" y="674"/>
                  <a:pt x="55" y="674"/>
                </a:cubicBezTo>
                <a:cubicBezTo>
                  <a:pt x="55" y="674"/>
                  <a:pt x="56" y="677"/>
                  <a:pt x="61" y="677"/>
                </a:cubicBezTo>
                <a:cubicBezTo>
                  <a:pt x="65" y="677"/>
                  <a:pt x="63" y="668"/>
                  <a:pt x="63" y="668"/>
                </a:cubicBezTo>
                <a:cubicBezTo>
                  <a:pt x="66" y="667"/>
                  <a:pt x="66" y="667"/>
                  <a:pt x="66" y="667"/>
                </a:cubicBezTo>
                <a:cubicBezTo>
                  <a:pt x="71" y="661"/>
                  <a:pt x="71" y="661"/>
                  <a:pt x="71" y="661"/>
                </a:cubicBezTo>
                <a:cubicBezTo>
                  <a:pt x="72" y="662"/>
                  <a:pt x="72" y="662"/>
                  <a:pt x="72" y="662"/>
                </a:cubicBezTo>
                <a:cubicBezTo>
                  <a:pt x="67" y="670"/>
                  <a:pt x="67" y="670"/>
                  <a:pt x="67" y="670"/>
                </a:cubicBezTo>
                <a:cubicBezTo>
                  <a:pt x="69" y="674"/>
                  <a:pt x="69" y="674"/>
                  <a:pt x="69" y="674"/>
                </a:cubicBezTo>
                <a:cubicBezTo>
                  <a:pt x="79" y="675"/>
                  <a:pt x="79" y="675"/>
                  <a:pt x="79" y="675"/>
                </a:cubicBezTo>
                <a:cubicBezTo>
                  <a:pt x="83" y="671"/>
                  <a:pt x="83" y="671"/>
                  <a:pt x="83" y="671"/>
                </a:cubicBezTo>
                <a:cubicBezTo>
                  <a:pt x="83" y="675"/>
                  <a:pt x="83" y="675"/>
                  <a:pt x="83" y="675"/>
                </a:cubicBezTo>
                <a:cubicBezTo>
                  <a:pt x="76" y="677"/>
                  <a:pt x="76" y="677"/>
                  <a:pt x="76" y="677"/>
                </a:cubicBezTo>
                <a:cubicBezTo>
                  <a:pt x="78" y="679"/>
                  <a:pt x="78" y="679"/>
                  <a:pt x="78" y="679"/>
                </a:cubicBezTo>
                <a:cubicBezTo>
                  <a:pt x="90" y="675"/>
                  <a:pt x="90" y="675"/>
                  <a:pt x="90" y="675"/>
                </a:cubicBezTo>
                <a:cubicBezTo>
                  <a:pt x="89" y="668"/>
                  <a:pt x="89" y="668"/>
                  <a:pt x="89" y="668"/>
                </a:cubicBezTo>
                <a:cubicBezTo>
                  <a:pt x="89" y="668"/>
                  <a:pt x="91" y="664"/>
                  <a:pt x="93" y="661"/>
                </a:cubicBezTo>
                <a:cubicBezTo>
                  <a:pt x="94" y="659"/>
                  <a:pt x="98" y="656"/>
                  <a:pt x="98" y="656"/>
                </a:cubicBezTo>
                <a:cubicBezTo>
                  <a:pt x="99" y="658"/>
                  <a:pt x="99" y="658"/>
                  <a:pt x="99" y="658"/>
                </a:cubicBezTo>
                <a:cubicBezTo>
                  <a:pt x="99" y="658"/>
                  <a:pt x="97" y="660"/>
                  <a:pt x="95" y="662"/>
                </a:cubicBezTo>
                <a:cubicBezTo>
                  <a:pt x="93" y="663"/>
                  <a:pt x="90" y="668"/>
                  <a:pt x="90" y="668"/>
                </a:cubicBezTo>
                <a:cubicBezTo>
                  <a:pt x="92" y="671"/>
                  <a:pt x="92" y="671"/>
                  <a:pt x="92" y="671"/>
                </a:cubicBezTo>
                <a:cubicBezTo>
                  <a:pt x="93" y="675"/>
                  <a:pt x="93" y="675"/>
                  <a:pt x="93" y="675"/>
                </a:cubicBezTo>
                <a:cubicBezTo>
                  <a:pt x="102" y="673"/>
                  <a:pt x="102" y="673"/>
                  <a:pt x="102" y="673"/>
                </a:cubicBezTo>
                <a:cubicBezTo>
                  <a:pt x="98" y="676"/>
                  <a:pt x="98" y="676"/>
                  <a:pt x="98" y="676"/>
                </a:cubicBezTo>
                <a:cubicBezTo>
                  <a:pt x="96" y="676"/>
                  <a:pt x="96" y="676"/>
                  <a:pt x="96" y="676"/>
                </a:cubicBezTo>
                <a:cubicBezTo>
                  <a:pt x="92" y="677"/>
                  <a:pt x="92" y="677"/>
                  <a:pt x="92" y="677"/>
                </a:cubicBezTo>
                <a:cubicBezTo>
                  <a:pt x="92" y="680"/>
                  <a:pt x="92" y="680"/>
                  <a:pt x="92" y="680"/>
                </a:cubicBezTo>
                <a:cubicBezTo>
                  <a:pt x="88" y="678"/>
                  <a:pt x="88" y="678"/>
                  <a:pt x="88" y="678"/>
                </a:cubicBezTo>
                <a:cubicBezTo>
                  <a:pt x="80" y="680"/>
                  <a:pt x="80" y="680"/>
                  <a:pt x="80" y="680"/>
                </a:cubicBezTo>
                <a:cubicBezTo>
                  <a:pt x="80" y="686"/>
                  <a:pt x="80" y="686"/>
                  <a:pt x="80" y="686"/>
                </a:cubicBezTo>
                <a:cubicBezTo>
                  <a:pt x="82" y="691"/>
                  <a:pt x="82" y="691"/>
                  <a:pt x="82" y="691"/>
                </a:cubicBezTo>
                <a:cubicBezTo>
                  <a:pt x="79" y="688"/>
                  <a:pt x="79" y="688"/>
                  <a:pt x="79" y="688"/>
                </a:cubicBezTo>
                <a:cubicBezTo>
                  <a:pt x="76" y="690"/>
                  <a:pt x="76" y="690"/>
                  <a:pt x="76" y="690"/>
                </a:cubicBezTo>
                <a:cubicBezTo>
                  <a:pt x="78" y="686"/>
                  <a:pt x="78" y="686"/>
                  <a:pt x="78" y="686"/>
                </a:cubicBezTo>
                <a:cubicBezTo>
                  <a:pt x="77" y="681"/>
                  <a:pt x="77" y="681"/>
                  <a:pt x="77" y="681"/>
                </a:cubicBezTo>
                <a:cubicBezTo>
                  <a:pt x="75" y="681"/>
                  <a:pt x="75" y="681"/>
                  <a:pt x="75" y="681"/>
                </a:cubicBezTo>
                <a:cubicBezTo>
                  <a:pt x="74" y="678"/>
                  <a:pt x="74" y="678"/>
                  <a:pt x="74" y="678"/>
                </a:cubicBezTo>
                <a:cubicBezTo>
                  <a:pt x="74" y="678"/>
                  <a:pt x="67" y="676"/>
                  <a:pt x="66" y="675"/>
                </a:cubicBezTo>
                <a:cubicBezTo>
                  <a:pt x="65" y="675"/>
                  <a:pt x="64" y="679"/>
                  <a:pt x="64" y="679"/>
                </a:cubicBezTo>
                <a:cubicBezTo>
                  <a:pt x="56" y="680"/>
                  <a:pt x="56" y="680"/>
                  <a:pt x="56" y="680"/>
                </a:cubicBezTo>
                <a:cubicBezTo>
                  <a:pt x="56" y="678"/>
                  <a:pt x="56" y="678"/>
                  <a:pt x="56" y="678"/>
                </a:cubicBezTo>
                <a:cubicBezTo>
                  <a:pt x="42" y="676"/>
                  <a:pt x="42" y="676"/>
                  <a:pt x="42" y="676"/>
                </a:cubicBezTo>
                <a:cubicBezTo>
                  <a:pt x="41" y="678"/>
                  <a:pt x="41" y="678"/>
                  <a:pt x="41" y="678"/>
                </a:cubicBezTo>
                <a:cubicBezTo>
                  <a:pt x="39" y="676"/>
                  <a:pt x="39" y="676"/>
                  <a:pt x="39" y="676"/>
                </a:cubicBezTo>
                <a:cubicBezTo>
                  <a:pt x="33" y="678"/>
                  <a:pt x="33" y="678"/>
                  <a:pt x="33" y="678"/>
                </a:cubicBezTo>
                <a:cubicBezTo>
                  <a:pt x="31" y="681"/>
                  <a:pt x="31" y="681"/>
                  <a:pt x="31" y="681"/>
                </a:cubicBezTo>
                <a:cubicBezTo>
                  <a:pt x="24" y="680"/>
                  <a:pt x="24" y="680"/>
                  <a:pt x="24" y="680"/>
                </a:cubicBezTo>
                <a:cubicBezTo>
                  <a:pt x="24" y="680"/>
                  <a:pt x="23" y="678"/>
                  <a:pt x="19" y="678"/>
                </a:cubicBezTo>
                <a:cubicBezTo>
                  <a:pt x="16" y="678"/>
                  <a:pt x="15" y="682"/>
                  <a:pt x="15" y="682"/>
                </a:cubicBezTo>
                <a:cubicBezTo>
                  <a:pt x="18" y="686"/>
                  <a:pt x="18" y="686"/>
                  <a:pt x="18" y="686"/>
                </a:cubicBezTo>
                <a:cubicBezTo>
                  <a:pt x="14" y="687"/>
                  <a:pt x="14" y="687"/>
                  <a:pt x="14" y="687"/>
                </a:cubicBezTo>
                <a:cubicBezTo>
                  <a:pt x="14" y="687"/>
                  <a:pt x="14" y="692"/>
                  <a:pt x="18" y="693"/>
                </a:cubicBezTo>
                <a:cubicBezTo>
                  <a:pt x="22" y="695"/>
                  <a:pt x="24" y="691"/>
                  <a:pt x="24" y="691"/>
                </a:cubicBezTo>
                <a:cubicBezTo>
                  <a:pt x="28" y="691"/>
                  <a:pt x="28" y="691"/>
                  <a:pt x="28" y="691"/>
                </a:cubicBezTo>
                <a:cubicBezTo>
                  <a:pt x="27" y="692"/>
                  <a:pt x="27" y="692"/>
                  <a:pt x="27" y="692"/>
                </a:cubicBezTo>
                <a:cubicBezTo>
                  <a:pt x="27" y="692"/>
                  <a:pt x="23" y="692"/>
                  <a:pt x="22" y="697"/>
                </a:cubicBezTo>
                <a:cubicBezTo>
                  <a:pt x="20" y="703"/>
                  <a:pt x="27" y="704"/>
                  <a:pt x="27" y="704"/>
                </a:cubicBezTo>
                <a:cubicBezTo>
                  <a:pt x="25" y="705"/>
                  <a:pt x="25" y="705"/>
                  <a:pt x="25" y="705"/>
                </a:cubicBezTo>
                <a:cubicBezTo>
                  <a:pt x="27" y="707"/>
                  <a:pt x="27" y="707"/>
                  <a:pt x="27" y="707"/>
                </a:cubicBezTo>
                <a:cubicBezTo>
                  <a:pt x="30" y="707"/>
                  <a:pt x="30" y="707"/>
                  <a:pt x="30" y="707"/>
                </a:cubicBezTo>
                <a:cubicBezTo>
                  <a:pt x="30" y="707"/>
                  <a:pt x="29" y="705"/>
                  <a:pt x="29" y="703"/>
                </a:cubicBezTo>
                <a:cubicBezTo>
                  <a:pt x="29" y="702"/>
                  <a:pt x="32" y="701"/>
                  <a:pt x="32" y="701"/>
                </a:cubicBezTo>
                <a:cubicBezTo>
                  <a:pt x="38" y="704"/>
                  <a:pt x="38" y="704"/>
                  <a:pt x="38" y="704"/>
                </a:cubicBezTo>
                <a:cubicBezTo>
                  <a:pt x="38" y="704"/>
                  <a:pt x="36" y="708"/>
                  <a:pt x="35" y="711"/>
                </a:cubicBezTo>
                <a:cubicBezTo>
                  <a:pt x="34" y="714"/>
                  <a:pt x="34" y="719"/>
                  <a:pt x="34" y="719"/>
                </a:cubicBezTo>
                <a:cubicBezTo>
                  <a:pt x="25" y="720"/>
                  <a:pt x="25" y="720"/>
                  <a:pt x="25" y="720"/>
                </a:cubicBezTo>
                <a:cubicBezTo>
                  <a:pt x="25" y="720"/>
                  <a:pt x="24" y="713"/>
                  <a:pt x="19" y="714"/>
                </a:cubicBezTo>
                <a:cubicBezTo>
                  <a:pt x="15" y="715"/>
                  <a:pt x="19" y="723"/>
                  <a:pt x="19" y="723"/>
                </a:cubicBezTo>
                <a:cubicBezTo>
                  <a:pt x="19" y="723"/>
                  <a:pt x="15" y="723"/>
                  <a:pt x="15" y="727"/>
                </a:cubicBezTo>
                <a:cubicBezTo>
                  <a:pt x="15" y="731"/>
                  <a:pt x="18" y="730"/>
                  <a:pt x="18" y="730"/>
                </a:cubicBezTo>
                <a:cubicBezTo>
                  <a:pt x="17" y="733"/>
                  <a:pt x="17" y="733"/>
                  <a:pt x="17" y="733"/>
                </a:cubicBezTo>
                <a:cubicBezTo>
                  <a:pt x="22" y="738"/>
                  <a:pt x="22" y="738"/>
                  <a:pt x="22" y="738"/>
                </a:cubicBezTo>
                <a:cubicBezTo>
                  <a:pt x="26" y="735"/>
                  <a:pt x="26" y="735"/>
                  <a:pt x="26" y="735"/>
                </a:cubicBezTo>
                <a:cubicBezTo>
                  <a:pt x="29" y="727"/>
                  <a:pt x="29" y="727"/>
                  <a:pt x="29" y="727"/>
                </a:cubicBezTo>
                <a:cubicBezTo>
                  <a:pt x="27" y="734"/>
                  <a:pt x="27" y="734"/>
                  <a:pt x="27" y="734"/>
                </a:cubicBezTo>
                <a:cubicBezTo>
                  <a:pt x="27" y="738"/>
                  <a:pt x="27" y="738"/>
                  <a:pt x="27" y="738"/>
                </a:cubicBezTo>
                <a:cubicBezTo>
                  <a:pt x="32" y="738"/>
                  <a:pt x="32" y="738"/>
                  <a:pt x="32" y="738"/>
                </a:cubicBezTo>
                <a:cubicBezTo>
                  <a:pt x="33" y="739"/>
                  <a:pt x="31" y="743"/>
                  <a:pt x="31" y="743"/>
                </a:cubicBezTo>
                <a:cubicBezTo>
                  <a:pt x="32" y="744"/>
                  <a:pt x="32" y="744"/>
                  <a:pt x="32" y="744"/>
                </a:cubicBezTo>
                <a:cubicBezTo>
                  <a:pt x="30" y="744"/>
                  <a:pt x="30" y="744"/>
                  <a:pt x="30" y="744"/>
                </a:cubicBezTo>
                <a:cubicBezTo>
                  <a:pt x="30" y="746"/>
                  <a:pt x="30" y="746"/>
                  <a:pt x="30" y="746"/>
                </a:cubicBezTo>
                <a:cubicBezTo>
                  <a:pt x="34" y="750"/>
                  <a:pt x="34" y="750"/>
                  <a:pt x="34" y="750"/>
                </a:cubicBezTo>
                <a:cubicBezTo>
                  <a:pt x="38" y="745"/>
                  <a:pt x="38" y="745"/>
                  <a:pt x="38" y="745"/>
                </a:cubicBezTo>
                <a:cubicBezTo>
                  <a:pt x="38" y="738"/>
                  <a:pt x="38" y="738"/>
                  <a:pt x="38" y="738"/>
                </a:cubicBezTo>
                <a:cubicBezTo>
                  <a:pt x="40" y="737"/>
                  <a:pt x="40" y="737"/>
                  <a:pt x="40" y="737"/>
                </a:cubicBezTo>
                <a:cubicBezTo>
                  <a:pt x="42" y="731"/>
                  <a:pt x="42" y="731"/>
                  <a:pt x="42" y="731"/>
                </a:cubicBezTo>
                <a:cubicBezTo>
                  <a:pt x="42" y="731"/>
                  <a:pt x="45" y="734"/>
                  <a:pt x="47" y="731"/>
                </a:cubicBezTo>
                <a:cubicBezTo>
                  <a:pt x="48" y="730"/>
                  <a:pt x="47" y="726"/>
                  <a:pt x="47" y="726"/>
                </a:cubicBezTo>
                <a:cubicBezTo>
                  <a:pt x="47" y="726"/>
                  <a:pt x="49" y="725"/>
                  <a:pt x="55" y="723"/>
                </a:cubicBezTo>
                <a:cubicBezTo>
                  <a:pt x="59" y="720"/>
                  <a:pt x="64" y="720"/>
                  <a:pt x="64" y="720"/>
                </a:cubicBezTo>
                <a:cubicBezTo>
                  <a:pt x="64" y="722"/>
                  <a:pt x="64" y="722"/>
                  <a:pt x="64" y="722"/>
                </a:cubicBezTo>
                <a:cubicBezTo>
                  <a:pt x="71" y="719"/>
                  <a:pt x="71" y="719"/>
                  <a:pt x="71" y="719"/>
                </a:cubicBezTo>
                <a:cubicBezTo>
                  <a:pt x="72" y="715"/>
                  <a:pt x="72" y="715"/>
                  <a:pt x="72" y="715"/>
                </a:cubicBezTo>
                <a:cubicBezTo>
                  <a:pt x="74" y="715"/>
                  <a:pt x="74" y="715"/>
                  <a:pt x="74" y="715"/>
                </a:cubicBezTo>
                <a:cubicBezTo>
                  <a:pt x="73" y="719"/>
                  <a:pt x="73" y="719"/>
                  <a:pt x="73" y="719"/>
                </a:cubicBezTo>
                <a:cubicBezTo>
                  <a:pt x="77" y="720"/>
                  <a:pt x="77" y="720"/>
                  <a:pt x="77" y="720"/>
                </a:cubicBezTo>
                <a:cubicBezTo>
                  <a:pt x="77" y="720"/>
                  <a:pt x="68" y="721"/>
                  <a:pt x="65" y="726"/>
                </a:cubicBezTo>
                <a:cubicBezTo>
                  <a:pt x="62" y="731"/>
                  <a:pt x="63" y="735"/>
                  <a:pt x="62" y="738"/>
                </a:cubicBezTo>
                <a:cubicBezTo>
                  <a:pt x="62" y="740"/>
                  <a:pt x="58" y="743"/>
                  <a:pt x="58" y="743"/>
                </a:cubicBezTo>
                <a:cubicBezTo>
                  <a:pt x="62" y="726"/>
                  <a:pt x="62" y="726"/>
                  <a:pt x="62" y="726"/>
                </a:cubicBezTo>
                <a:cubicBezTo>
                  <a:pt x="62" y="723"/>
                  <a:pt x="62" y="723"/>
                  <a:pt x="62" y="723"/>
                </a:cubicBezTo>
                <a:cubicBezTo>
                  <a:pt x="62" y="723"/>
                  <a:pt x="58" y="724"/>
                  <a:pt x="56" y="726"/>
                </a:cubicBezTo>
                <a:cubicBezTo>
                  <a:pt x="52" y="727"/>
                  <a:pt x="47" y="735"/>
                  <a:pt x="47" y="735"/>
                </a:cubicBezTo>
                <a:cubicBezTo>
                  <a:pt x="47" y="735"/>
                  <a:pt x="44" y="736"/>
                  <a:pt x="44" y="739"/>
                </a:cubicBezTo>
                <a:cubicBezTo>
                  <a:pt x="45" y="742"/>
                  <a:pt x="50" y="740"/>
                  <a:pt x="48" y="742"/>
                </a:cubicBezTo>
                <a:cubicBezTo>
                  <a:pt x="47" y="743"/>
                  <a:pt x="43" y="743"/>
                  <a:pt x="41" y="745"/>
                </a:cubicBezTo>
                <a:cubicBezTo>
                  <a:pt x="39" y="747"/>
                  <a:pt x="39" y="752"/>
                  <a:pt x="39" y="752"/>
                </a:cubicBezTo>
                <a:cubicBezTo>
                  <a:pt x="32" y="752"/>
                  <a:pt x="32" y="752"/>
                  <a:pt x="32" y="752"/>
                </a:cubicBezTo>
                <a:cubicBezTo>
                  <a:pt x="28" y="757"/>
                  <a:pt x="28" y="757"/>
                  <a:pt x="28" y="757"/>
                </a:cubicBezTo>
                <a:cubicBezTo>
                  <a:pt x="33" y="762"/>
                  <a:pt x="33" y="762"/>
                  <a:pt x="33" y="762"/>
                </a:cubicBezTo>
                <a:cubicBezTo>
                  <a:pt x="39" y="759"/>
                  <a:pt x="39" y="759"/>
                  <a:pt x="39" y="759"/>
                </a:cubicBezTo>
                <a:cubicBezTo>
                  <a:pt x="38" y="764"/>
                  <a:pt x="38" y="764"/>
                  <a:pt x="38" y="764"/>
                </a:cubicBezTo>
                <a:cubicBezTo>
                  <a:pt x="40" y="765"/>
                  <a:pt x="40" y="765"/>
                  <a:pt x="40" y="765"/>
                </a:cubicBezTo>
                <a:cubicBezTo>
                  <a:pt x="46" y="760"/>
                  <a:pt x="46" y="760"/>
                  <a:pt x="46" y="760"/>
                </a:cubicBezTo>
                <a:cubicBezTo>
                  <a:pt x="42" y="766"/>
                  <a:pt x="42" y="766"/>
                  <a:pt x="42" y="766"/>
                </a:cubicBezTo>
                <a:cubicBezTo>
                  <a:pt x="44" y="768"/>
                  <a:pt x="44" y="768"/>
                  <a:pt x="44" y="768"/>
                </a:cubicBezTo>
                <a:cubicBezTo>
                  <a:pt x="34" y="765"/>
                  <a:pt x="34" y="765"/>
                  <a:pt x="34" y="765"/>
                </a:cubicBezTo>
                <a:cubicBezTo>
                  <a:pt x="31" y="769"/>
                  <a:pt x="31" y="769"/>
                  <a:pt x="31" y="769"/>
                </a:cubicBezTo>
                <a:cubicBezTo>
                  <a:pt x="34" y="772"/>
                  <a:pt x="34" y="772"/>
                  <a:pt x="34" y="772"/>
                </a:cubicBezTo>
                <a:cubicBezTo>
                  <a:pt x="26" y="768"/>
                  <a:pt x="26" y="768"/>
                  <a:pt x="26" y="768"/>
                </a:cubicBezTo>
                <a:cubicBezTo>
                  <a:pt x="23" y="770"/>
                  <a:pt x="23" y="770"/>
                  <a:pt x="23" y="770"/>
                </a:cubicBezTo>
                <a:cubicBezTo>
                  <a:pt x="20" y="778"/>
                  <a:pt x="20" y="778"/>
                  <a:pt x="20" y="778"/>
                </a:cubicBezTo>
                <a:cubicBezTo>
                  <a:pt x="18" y="780"/>
                  <a:pt x="18" y="780"/>
                  <a:pt x="18" y="780"/>
                </a:cubicBezTo>
                <a:cubicBezTo>
                  <a:pt x="22" y="766"/>
                  <a:pt x="22" y="766"/>
                  <a:pt x="22" y="766"/>
                </a:cubicBezTo>
                <a:cubicBezTo>
                  <a:pt x="19" y="767"/>
                  <a:pt x="19" y="767"/>
                  <a:pt x="19" y="767"/>
                </a:cubicBezTo>
                <a:cubicBezTo>
                  <a:pt x="18" y="771"/>
                  <a:pt x="18" y="771"/>
                  <a:pt x="18" y="771"/>
                </a:cubicBezTo>
                <a:cubicBezTo>
                  <a:pt x="15" y="771"/>
                  <a:pt x="15" y="771"/>
                  <a:pt x="15" y="771"/>
                </a:cubicBezTo>
                <a:cubicBezTo>
                  <a:pt x="10" y="780"/>
                  <a:pt x="10" y="780"/>
                  <a:pt x="10" y="780"/>
                </a:cubicBezTo>
                <a:cubicBezTo>
                  <a:pt x="13" y="793"/>
                  <a:pt x="13" y="793"/>
                  <a:pt x="13" y="793"/>
                </a:cubicBezTo>
                <a:cubicBezTo>
                  <a:pt x="14" y="792"/>
                  <a:pt x="14" y="792"/>
                  <a:pt x="14" y="792"/>
                </a:cubicBezTo>
                <a:cubicBezTo>
                  <a:pt x="14" y="800"/>
                  <a:pt x="14" y="800"/>
                  <a:pt x="14" y="800"/>
                </a:cubicBezTo>
                <a:cubicBezTo>
                  <a:pt x="17" y="800"/>
                  <a:pt x="17" y="800"/>
                  <a:pt x="17" y="800"/>
                </a:cubicBezTo>
                <a:cubicBezTo>
                  <a:pt x="17" y="793"/>
                  <a:pt x="17" y="793"/>
                  <a:pt x="17" y="793"/>
                </a:cubicBezTo>
                <a:cubicBezTo>
                  <a:pt x="22" y="792"/>
                  <a:pt x="22" y="792"/>
                  <a:pt x="22" y="792"/>
                </a:cubicBezTo>
                <a:cubicBezTo>
                  <a:pt x="22" y="789"/>
                  <a:pt x="22" y="789"/>
                  <a:pt x="22" y="789"/>
                </a:cubicBezTo>
                <a:cubicBezTo>
                  <a:pt x="25" y="791"/>
                  <a:pt x="25" y="791"/>
                  <a:pt x="25" y="791"/>
                </a:cubicBezTo>
                <a:cubicBezTo>
                  <a:pt x="23" y="794"/>
                  <a:pt x="23" y="794"/>
                  <a:pt x="23" y="794"/>
                </a:cubicBezTo>
                <a:cubicBezTo>
                  <a:pt x="24" y="796"/>
                  <a:pt x="24" y="796"/>
                  <a:pt x="24" y="796"/>
                </a:cubicBezTo>
                <a:cubicBezTo>
                  <a:pt x="32" y="788"/>
                  <a:pt x="32" y="788"/>
                  <a:pt x="32" y="788"/>
                </a:cubicBezTo>
                <a:cubicBezTo>
                  <a:pt x="30" y="784"/>
                  <a:pt x="30" y="784"/>
                  <a:pt x="30" y="784"/>
                </a:cubicBezTo>
                <a:cubicBezTo>
                  <a:pt x="26" y="785"/>
                  <a:pt x="26" y="785"/>
                  <a:pt x="26" y="785"/>
                </a:cubicBezTo>
                <a:cubicBezTo>
                  <a:pt x="31" y="782"/>
                  <a:pt x="31" y="782"/>
                  <a:pt x="31" y="782"/>
                </a:cubicBezTo>
                <a:cubicBezTo>
                  <a:pt x="32" y="778"/>
                  <a:pt x="32" y="778"/>
                  <a:pt x="32" y="778"/>
                </a:cubicBezTo>
                <a:cubicBezTo>
                  <a:pt x="34" y="783"/>
                  <a:pt x="34" y="783"/>
                  <a:pt x="34" y="783"/>
                </a:cubicBezTo>
                <a:cubicBezTo>
                  <a:pt x="39" y="784"/>
                  <a:pt x="39" y="784"/>
                  <a:pt x="39" y="784"/>
                </a:cubicBezTo>
                <a:cubicBezTo>
                  <a:pt x="35" y="785"/>
                  <a:pt x="35" y="785"/>
                  <a:pt x="35" y="785"/>
                </a:cubicBezTo>
                <a:cubicBezTo>
                  <a:pt x="36" y="788"/>
                  <a:pt x="36" y="788"/>
                  <a:pt x="36" y="788"/>
                </a:cubicBezTo>
                <a:cubicBezTo>
                  <a:pt x="41" y="786"/>
                  <a:pt x="41" y="786"/>
                  <a:pt x="41" y="786"/>
                </a:cubicBezTo>
                <a:cubicBezTo>
                  <a:pt x="43" y="780"/>
                  <a:pt x="43" y="780"/>
                  <a:pt x="43" y="780"/>
                </a:cubicBezTo>
                <a:cubicBezTo>
                  <a:pt x="45" y="778"/>
                  <a:pt x="45" y="778"/>
                  <a:pt x="45" y="778"/>
                </a:cubicBezTo>
                <a:cubicBezTo>
                  <a:pt x="47" y="773"/>
                  <a:pt x="47" y="773"/>
                  <a:pt x="47" y="773"/>
                </a:cubicBezTo>
                <a:cubicBezTo>
                  <a:pt x="48" y="774"/>
                  <a:pt x="48" y="774"/>
                  <a:pt x="48" y="774"/>
                </a:cubicBezTo>
                <a:cubicBezTo>
                  <a:pt x="47" y="780"/>
                  <a:pt x="47" y="780"/>
                  <a:pt x="47" y="780"/>
                </a:cubicBezTo>
                <a:cubicBezTo>
                  <a:pt x="52" y="777"/>
                  <a:pt x="52" y="777"/>
                  <a:pt x="52" y="777"/>
                </a:cubicBezTo>
                <a:cubicBezTo>
                  <a:pt x="52" y="778"/>
                  <a:pt x="52" y="778"/>
                  <a:pt x="52" y="778"/>
                </a:cubicBezTo>
                <a:cubicBezTo>
                  <a:pt x="45" y="782"/>
                  <a:pt x="45" y="782"/>
                  <a:pt x="45" y="782"/>
                </a:cubicBezTo>
                <a:cubicBezTo>
                  <a:pt x="44" y="788"/>
                  <a:pt x="44" y="788"/>
                  <a:pt x="44" y="788"/>
                </a:cubicBezTo>
                <a:cubicBezTo>
                  <a:pt x="38" y="790"/>
                  <a:pt x="38" y="790"/>
                  <a:pt x="38" y="790"/>
                </a:cubicBezTo>
                <a:cubicBezTo>
                  <a:pt x="40" y="792"/>
                  <a:pt x="40" y="792"/>
                  <a:pt x="40" y="792"/>
                </a:cubicBezTo>
                <a:cubicBezTo>
                  <a:pt x="40" y="792"/>
                  <a:pt x="41" y="790"/>
                  <a:pt x="44" y="791"/>
                </a:cubicBezTo>
                <a:cubicBezTo>
                  <a:pt x="46" y="792"/>
                  <a:pt x="41" y="796"/>
                  <a:pt x="41" y="796"/>
                </a:cubicBezTo>
                <a:cubicBezTo>
                  <a:pt x="49" y="793"/>
                  <a:pt x="49" y="793"/>
                  <a:pt x="49" y="793"/>
                </a:cubicBezTo>
                <a:cubicBezTo>
                  <a:pt x="49" y="793"/>
                  <a:pt x="42" y="797"/>
                  <a:pt x="41" y="798"/>
                </a:cubicBezTo>
                <a:cubicBezTo>
                  <a:pt x="39" y="799"/>
                  <a:pt x="36" y="803"/>
                  <a:pt x="36" y="803"/>
                </a:cubicBezTo>
                <a:cubicBezTo>
                  <a:pt x="38" y="805"/>
                  <a:pt x="38" y="805"/>
                  <a:pt x="38" y="805"/>
                </a:cubicBezTo>
                <a:cubicBezTo>
                  <a:pt x="31" y="807"/>
                  <a:pt x="31" y="807"/>
                  <a:pt x="31" y="807"/>
                </a:cubicBezTo>
                <a:cubicBezTo>
                  <a:pt x="34" y="813"/>
                  <a:pt x="34" y="813"/>
                  <a:pt x="34" y="813"/>
                </a:cubicBezTo>
                <a:cubicBezTo>
                  <a:pt x="35" y="817"/>
                  <a:pt x="35" y="817"/>
                  <a:pt x="35" y="817"/>
                </a:cubicBezTo>
                <a:cubicBezTo>
                  <a:pt x="43" y="813"/>
                  <a:pt x="43" y="813"/>
                  <a:pt x="43" y="813"/>
                </a:cubicBezTo>
                <a:cubicBezTo>
                  <a:pt x="50" y="814"/>
                  <a:pt x="50" y="814"/>
                  <a:pt x="50" y="814"/>
                </a:cubicBezTo>
                <a:cubicBezTo>
                  <a:pt x="44" y="815"/>
                  <a:pt x="44" y="815"/>
                  <a:pt x="44" y="815"/>
                </a:cubicBezTo>
                <a:cubicBezTo>
                  <a:pt x="38" y="819"/>
                  <a:pt x="38" y="819"/>
                  <a:pt x="38" y="819"/>
                </a:cubicBezTo>
                <a:cubicBezTo>
                  <a:pt x="38" y="822"/>
                  <a:pt x="38" y="822"/>
                  <a:pt x="38" y="822"/>
                </a:cubicBezTo>
                <a:cubicBezTo>
                  <a:pt x="30" y="816"/>
                  <a:pt x="30" y="816"/>
                  <a:pt x="30" y="816"/>
                </a:cubicBezTo>
                <a:cubicBezTo>
                  <a:pt x="25" y="820"/>
                  <a:pt x="25" y="820"/>
                  <a:pt x="25" y="820"/>
                </a:cubicBezTo>
                <a:cubicBezTo>
                  <a:pt x="25" y="814"/>
                  <a:pt x="25" y="814"/>
                  <a:pt x="25" y="814"/>
                </a:cubicBezTo>
                <a:cubicBezTo>
                  <a:pt x="19" y="812"/>
                  <a:pt x="19" y="812"/>
                  <a:pt x="19" y="812"/>
                </a:cubicBezTo>
                <a:cubicBezTo>
                  <a:pt x="20" y="820"/>
                  <a:pt x="20" y="820"/>
                  <a:pt x="20" y="820"/>
                </a:cubicBezTo>
                <a:cubicBezTo>
                  <a:pt x="18" y="821"/>
                  <a:pt x="18" y="821"/>
                  <a:pt x="18" y="821"/>
                </a:cubicBezTo>
                <a:cubicBezTo>
                  <a:pt x="17" y="824"/>
                  <a:pt x="17" y="824"/>
                  <a:pt x="17" y="824"/>
                </a:cubicBezTo>
                <a:cubicBezTo>
                  <a:pt x="14" y="829"/>
                  <a:pt x="14" y="829"/>
                  <a:pt x="14" y="829"/>
                </a:cubicBezTo>
                <a:cubicBezTo>
                  <a:pt x="14" y="829"/>
                  <a:pt x="18" y="841"/>
                  <a:pt x="23" y="844"/>
                </a:cubicBezTo>
                <a:cubicBezTo>
                  <a:pt x="26" y="847"/>
                  <a:pt x="29" y="849"/>
                  <a:pt x="31" y="853"/>
                </a:cubicBezTo>
                <a:cubicBezTo>
                  <a:pt x="33" y="857"/>
                  <a:pt x="49" y="863"/>
                  <a:pt x="49" y="863"/>
                </a:cubicBezTo>
                <a:cubicBezTo>
                  <a:pt x="50" y="866"/>
                  <a:pt x="50" y="866"/>
                  <a:pt x="50" y="866"/>
                </a:cubicBezTo>
                <a:cubicBezTo>
                  <a:pt x="53" y="862"/>
                  <a:pt x="53" y="862"/>
                  <a:pt x="53" y="862"/>
                </a:cubicBezTo>
                <a:cubicBezTo>
                  <a:pt x="58" y="865"/>
                  <a:pt x="58" y="865"/>
                  <a:pt x="58" y="865"/>
                </a:cubicBezTo>
                <a:cubicBezTo>
                  <a:pt x="48" y="872"/>
                  <a:pt x="48" y="872"/>
                  <a:pt x="48" y="872"/>
                </a:cubicBezTo>
                <a:cubicBezTo>
                  <a:pt x="50" y="876"/>
                  <a:pt x="50" y="876"/>
                  <a:pt x="50" y="876"/>
                </a:cubicBezTo>
                <a:cubicBezTo>
                  <a:pt x="58" y="876"/>
                  <a:pt x="58" y="876"/>
                  <a:pt x="58" y="876"/>
                </a:cubicBezTo>
                <a:cubicBezTo>
                  <a:pt x="56" y="873"/>
                  <a:pt x="56" y="873"/>
                  <a:pt x="56" y="873"/>
                </a:cubicBezTo>
                <a:cubicBezTo>
                  <a:pt x="60" y="871"/>
                  <a:pt x="60" y="871"/>
                  <a:pt x="60" y="871"/>
                </a:cubicBezTo>
                <a:cubicBezTo>
                  <a:pt x="65" y="873"/>
                  <a:pt x="65" y="873"/>
                  <a:pt x="65" y="873"/>
                </a:cubicBezTo>
                <a:cubicBezTo>
                  <a:pt x="60" y="875"/>
                  <a:pt x="60" y="875"/>
                  <a:pt x="60" y="875"/>
                </a:cubicBezTo>
                <a:cubicBezTo>
                  <a:pt x="64" y="879"/>
                  <a:pt x="64" y="879"/>
                  <a:pt x="64" y="879"/>
                </a:cubicBezTo>
                <a:cubicBezTo>
                  <a:pt x="68" y="877"/>
                  <a:pt x="68" y="877"/>
                  <a:pt x="68" y="877"/>
                </a:cubicBezTo>
                <a:cubicBezTo>
                  <a:pt x="68" y="877"/>
                  <a:pt x="74" y="880"/>
                  <a:pt x="80" y="880"/>
                </a:cubicBezTo>
                <a:cubicBezTo>
                  <a:pt x="85" y="880"/>
                  <a:pt x="88" y="878"/>
                  <a:pt x="92" y="877"/>
                </a:cubicBezTo>
                <a:cubicBezTo>
                  <a:pt x="96" y="876"/>
                  <a:pt x="101" y="870"/>
                  <a:pt x="101" y="870"/>
                </a:cubicBezTo>
                <a:cubicBezTo>
                  <a:pt x="101" y="877"/>
                  <a:pt x="101" y="877"/>
                  <a:pt x="101" y="877"/>
                </a:cubicBezTo>
                <a:cubicBezTo>
                  <a:pt x="124" y="857"/>
                  <a:pt x="124" y="857"/>
                  <a:pt x="124" y="857"/>
                </a:cubicBezTo>
                <a:cubicBezTo>
                  <a:pt x="124" y="853"/>
                  <a:pt x="124" y="853"/>
                  <a:pt x="124" y="853"/>
                </a:cubicBezTo>
                <a:cubicBezTo>
                  <a:pt x="142" y="839"/>
                  <a:pt x="142" y="839"/>
                  <a:pt x="142" y="839"/>
                </a:cubicBezTo>
                <a:cubicBezTo>
                  <a:pt x="141" y="835"/>
                  <a:pt x="141" y="835"/>
                  <a:pt x="141" y="835"/>
                </a:cubicBezTo>
                <a:cubicBezTo>
                  <a:pt x="145" y="836"/>
                  <a:pt x="145" y="836"/>
                  <a:pt x="145" y="836"/>
                </a:cubicBezTo>
                <a:cubicBezTo>
                  <a:pt x="150" y="830"/>
                  <a:pt x="150" y="830"/>
                  <a:pt x="150" y="830"/>
                </a:cubicBezTo>
                <a:cubicBezTo>
                  <a:pt x="146" y="828"/>
                  <a:pt x="146" y="828"/>
                  <a:pt x="146" y="828"/>
                </a:cubicBezTo>
                <a:cubicBezTo>
                  <a:pt x="161" y="817"/>
                  <a:pt x="161" y="817"/>
                  <a:pt x="161" y="817"/>
                </a:cubicBezTo>
                <a:cubicBezTo>
                  <a:pt x="156" y="810"/>
                  <a:pt x="156" y="810"/>
                  <a:pt x="156" y="810"/>
                </a:cubicBezTo>
                <a:cubicBezTo>
                  <a:pt x="159" y="812"/>
                  <a:pt x="159" y="812"/>
                  <a:pt x="159" y="812"/>
                </a:cubicBezTo>
                <a:cubicBezTo>
                  <a:pt x="167" y="821"/>
                  <a:pt x="167" y="821"/>
                  <a:pt x="167" y="821"/>
                </a:cubicBezTo>
                <a:cubicBezTo>
                  <a:pt x="180" y="817"/>
                  <a:pt x="180" y="817"/>
                  <a:pt x="180" y="817"/>
                </a:cubicBezTo>
                <a:cubicBezTo>
                  <a:pt x="181" y="805"/>
                  <a:pt x="181" y="805"/>
                  <a:pt x="181" y="805"/>
                </a:cubicBezTo>
                <a:cubicBezTo>
                  <a:pt x="184" y="808"/>
                  <a:pt x="184" y="808"/>
                  <a:pt x="184" y="808"/>
                </a:cubicBezTo>
                <a:cubicBezTo>
                  <a:pt x="188" y="806"/>
                  <a:pt x="188" y="806"/>
                  <a:pt x="188" y="806"/>
                </a:cubicBezTo>
                <a:cubicBezTo>
                  <a:pt x="186" y="803"/>
                  <a:pt x="186" y="803"/>
                  <a:pt x="186" y="803"/>
                </a:cubicBezTo>
                <a:cubicBezTo>
                  <a:pt x="189" y="803"/>
                  <a:pt x="189" y="803"/>
                  <a:pt x="189" y="803"/>
                </a:cubicBezTo>
                <a:cubicBezTo>
                  <a:pt x="188" y="791"/>
                  <a:pt x="188" y="791"/>
                  <a:pt x="188" y="791"/>
                </a:cubicBezTo>
                <a:cubicBezTo>
                  <a:pt x="182" y="789"/>
                  <a:pt x="182" y="789"/>
                  <a:pt x="182" y="789"/>
                </a:cubicBezTo>
                <a:cubicBezTo>
                  <a:pt x="179" y="782"/>
                  <a:pt x="179" y="782"/>
                  <a:pt x="179" y="782"/>
                </a:cubicBezTo>
                <a:cubicBezTo>
                  <a:pt x="183" y="785"/>
                  <a:pt x="183" y="785"/>
                  <a:pt x="183" y="785"/>
                </a:cubicBezTo>
                <a:cubicBezTo>
                  <a:pt x="183" y="776"/>
                  <a:pt x="183" y="776"/>
                  <a:pt x="183" y="776"/>
                </a:cubicBezTo>
                <a:cubicBezTo>
                  <a:pt x="178" y="771"/>
                  <a:pt x="178" y="771"/>
                  <a:pt x="178" y="771"/>
                </a:cubicBezTo>
                <a:cubicBezTo>
                  <a:pt x="181" y="770"/>
                  <a:pt x="181" y="770"/>
                  <a:pt x="181" y="770"/>
                </a:cubicBezTo>
                <a:cubicBezTo>
                  <a:pt x="186" y="773"/>
                  <a:pt x="186" y="773"/>
                  <a:pt x="186" y="773"/>
                </a:cubicBezTo>
                <a:cubicBezTo>
                  <a:pt x="186" y="785"/>
                  <a:pt x="186" y="785"/>
                  <a:pt x="186" y="785"/>
                </a:cubicBezTo>
                <a:cubicBezTo>
                  <a:pt x="186" y="785"/>
                  <a:pt x="191" y="784"/>
                  <a:pt x="192" y="781"/>
                </a:cubicBezTo>
                <a:cubicBezTo>
                  <a:pt x="192" y="776"/>
                  <a:pt x="189" y="773"/>
                  <a:pt x="189" y="773"/>
                </a:cubicBezTo>
                <a:cubicBezTo>
                  <a:pt x="189" y="773"/>
                  <a:pt x="189" y="767"/>
                  <a:pt x="190" y="762"/>
                </a:cubicBezTo>
                <a:cubicBezTo>
                  <a:pt x="190" y="758"/>
                  <a:pt x="197" y="759"/>
                  <a:pt x="199" y="762"/>
                </a:cubicBezTo>
                <a:cubicBezTo>
                  <a:pt x="200" y="765"/>
                  <a:pt x="197" y="769"/>
                  <a:pt x="197" y="769"/>
                </a:cubicBezTo>
                <a:cubicBezTo>
                  <a:pt x="195" y="764"/>
                  <a:pt x="195" y="764"/>
                  <a:pt x="195" y="764"/>
                </a:cubicBezTo>
                <a:cubicBezTo>
                  <a:pt x="193" y="769"/>
                  <a:pt x="193" y="769"/>
                  <a:pt x="193" y="769"/>
                </a:cubicBezTo>
                <a:cubicBezTo>
                  <a:pt x="194" y="776"/>
                  <a:pt x="194" y="776"/>
                  <a:pt x="194" y="776"/>
                </a:cubicBezTo>
                <a:cubicBezTo>
                  <a:pt x="194" y="788"/>
                  <a:pt x="194" y="788"/>
                  <a:pt x="194" y="788"/>
                </a:cubicBezTo>
                <a:cubicBezTo>
                  <a:pt x="192" y="789"/>
                  <a:pt x="192" y="789"/>
                  <a:pt x="192" y="789"/>
                </a:cubicBezTo>
                <a:cubicBezTo>
                  <a:pt x="195" y="800"/>
                  <a:pt x="195" y="800"/>
                  <a:pt x="195" y="800"/>
                </a:cubicBezTo>
                <a:cubicBezTo>
                  <a:pt x="198" y="798"/>
                  <a:pt x="198" y="798"/>
                  <a:pt x="198" y="798"/>
                </a:cubicBezTo>
                <a:cubicBezTo>
                  <a:pt x="199" y="809"/>
                  <a:pt x="199" y="809"/>
                  <a:pt x="199" y="809"/>
                </a:cubicBezTo>
                <a:cubicBezTo>
                  <a:pt x="208" y="810"/>
                  <a:pt x="208" y="810"/>
                  <a:pt x="208" y="810"/>
                </a:cubicBezTo>
                <a:cubicBezTo>
                  <a:pt x="211" y="808"/>
                  <a:pt x="211" y="808"/>
                  <a:pt x="211" y="808"/>
                </a:cubicBezTo>
                <a:cubicBezTo>
                  <a:pt x="212" y="814"/>
                  <a:pt x="212" y="814"/>
                  <a:pt x="212" y="814"/>
                </a:cubicBezTo>
                <a:cubicBezTo>
                  <a:pt x="212" y="814"/>
                  <a:pt x="220" y="809"/>
                  <a:pt x="221" y="814"/>
                </a:cubicBezTo>
                <a:cubicBezTo>
                  <a:pt x="222" y="819"/>
                  <a:pt x="219" y="828"/>
                  <a:pt x="223" y="828"/>
                </a:cubicBezTo>
                <a:cubicBezTo>
                  <a:pt x="227" y="828"/>
                  <a:pt x="228" y="822"/>
                  <a:pt x="230" y="815"/>
                </a:cubicBezTo>
                <a:cubicBezTo>
                  <a:pt x="232" y="808"/>
                  <a:pt x="236" y="800"/>
                  <a:pt x="236" y="800"/>
                </a:cubicBezTo>
                <a:cubicBezTo>
                  <a:pt x="236" y="800"/>
                  <a:pt x="227" y="782"/>
                  <a:pt x="230" y="780"/>
                </a:cubicBezTo>
                <a:cubicBezTo>
                  <a:pt x="232" y="776"/>
                  <a:pt x="238" y="777"/>
                  <a:pt x="238" y="773"/>
                </a:cubicBezTo>
                <a:cubicBezTo>
                  <a:pt x="239" y="768"/>
                  <a:pt x="232" y="767"/>
                  <a:pt x="237" y="764"/>
                </a:cubicBezTo>
                <a:cubicBezTo>
                  <a:pt x="241" y="760"/>
                  <a:pt x="252" y="766"/>
                  <a:pt x="256" y="754"/>
                </a:cubicBezTo>
                <a:cubicBezTo>
                  <a:pt x="259" y="741"/>
                  <a:pt x="255" y="738"/>
                  <a:pt x="256" y="734"/>
                </a:cubicBezTo>
                <a:cubicBezTo>
                  <a:pt x="257" y="729"/>
                  <a:pt x="265" y="733"/>
                  <a:pt x="262" y="725"/>
                </a:cubicBezTo>
                <a:cubicBezTo>
                  <a:pt x="260" y="718"/>
                  <a:pt x="254" y="704"/>
                  <a:pt x="254" y="704"/>
                </a:cubicBezTo>
                <a:cubicBezTo>
                  <a:pt x="252" y="695"/>
                  <a:pt x="252" y="695"/>
                  <a:pt x="252" y="695"/>
                </a:cubicBezTo>
                <a:cubicBezTo>
                  <a:pt x="247" y="689"/>
                  <a:pt x="247" y="689"/>
                  <a:pt x="247" y="689"/>
                </a:cubicBezTo>
                <a:cubicBezTo>
                  <a:pt x="256" y="686"/>
                  <a:pt x="256" y="686"/>
                  <a:pt x="256" y="686"/>
                </a:cubicBezTo>
                <a:cubicBezTo>
                  <a:pt x="256" y="686"/>
                  <a:pt x="264" y="692"/>
                  <a:pt x="266" y="680"/>
                </a:cubicBezTo>
                <a:cubicBezTo>
                  <a:pt x="270" y="668"/>
                  <a:pt x="269" y="664"/>
                  <a:pt x="265" y="660"/>
                </a:cubicBezTo>
                <a:cubicBezTo>
                  <a:pt x="261" y="657"/>
                  <a:pt x="256" y="654"/>
                  <a:pt x="256" y="654"/>
                </a:cubicBezTo>
                <a:cubicBezTo>
                  <a:pt x="246" y="644"/>
                  <a:pt x="246" y="644"/>
                  <a:pt x="246" y="644"/>
                </a:cubicBezTo>
                <a:cubicBezTo>
                  <a:pt x="252" y="609"/>
                  <a:pt x="252" y="609"/>
                  <a:pt x="252" y="609"/>
                </a:cubicBezTo>
                <a:cubicBezTo>
                  <a:pt x="244" y="586"/>
                  <a:pt x="244" y="586"/>
                  <a:pt x="244" y="586"/>
                </a:cubicBezTo>
                <a:cubicBezTo>
                  <a:pt x="247" y="578"/>
                  <a:pt x="247" y="578"/>
                  <a:pt x="247" y="578"/>
                </a:cubicBezTo>
                <a:cubicBezTo>
                  <a:pt x="244" y="567"/>
                  <a:pt x="244" y="567"/>
                  <a:pt x="244" y="567"/>
                </a:cubicBezTo>
                <a:cubicBezTo>
                  <a:pt x="248" y="561"/>
                  <a:pt x="248" y="561"/>
                  <a:pt x="248" y="561"/>
                </a:cubicBezTo>
                <a:cubicBezTo>
                  <a:pt x="241" y="542"/>
                  <a:pt x="241" y="542"/>
                  <a:pt x="241" y="542"/>
                </a:cubicBezTo>
                <a:cubicBezTo>
                  <a:pt x="249" y="531"/>
                  <a:pt x="249" y="531"/>
                  <a:pt x="249" y="531"/>
                </a:cubicBezTo>
                <a:cubicBezTo>
                  <a:pt x="246" y="522"/>
                  <a:pt x="246" y="522"/>
                  <a:pt x="246" y="522"/>
                </a:cubicBezTo>
                <a:cubicBezTo>
                  <a:pt x="246" y="522"/>
                  <a:pt x="258" y="494"/>
                  <a:pt x="270" y="491"/>
                </a:cubicBezTo>
                <a:cubicBezTo>
                  <a:pt x="280" y="488"/>
                  <a:pt x="300" y="494"/>
                  <a:pt x="300" y="494"/>
                </a:cubicBezTo>
                <a:cubicBezTo>
                  <a:pt x="305" y="482"/>
                  <a:pt x="305" y="482"/>
                  <a:pt x="305" y="482"/>
                </a:cubicBezTo>
                <a:cubicBezTo>
                  <a:pt x="304" y="467"/>
                  <a:pt x="304" y="467"/>
                  <a:pt x="304" y="467"/>
                </a:cubicBezTo>
                <a:cubicBezTo>
                  <a:pt x="290" y="457"/>
                  <a:pt x="290" y="457"/>
                  <a:pt x="290" y="457"/>
                </a:cubicBezTo>
                <a:cubicBezTo>
                  <a:pt x="309" y="425"/>
                  <a:pt x="309" y="425"/>
                  <a:pt x="309" y="425"/>
                </a:cubicBezTo>
                <a:cubicBezTo>
                  <a:pt x="310" y="415"/>
                  <a:pt x="310" y="415"/>
                  <a:pt x="310" y="415"/>
                </a:cubicBezTo>
                <a:cubicBezTo>
                  <a:pt x="314" y="410"/>
                  <a:pt x="314" y="410"/>
                  <a:pt x="314" y="410"/>
                </a:cubicBezTo>
                <a:cubicBezTo>
                  <a:pt x="313" y="390"/>
                  <a:pt x="313" y="390"/>
                  <a:pt x="313" y="390"/>
                </a:cubicBezTo>
                <a:cubicBezTo>
                  <a:pt x="315" y="378"/>
                  <a:pt x="315" y="378"/>
                  <a:pt x="315" y="378"/>
                </a:cubicBezTo>
                <a:cubicBezTo>
                  <a:pt x="311" y="358"/>
                  <a:pt x="311" y="358"/>
                  <a:pt x="311" y="358"/>
                </a:cubicBezTo>
                <a:cubicBezTo>
                  <a:pt x="324" y="356"/>
                  <a:pt x="324" y="356"/>
                  <a:pt x="324" y="356"/>
                </a:cubicBezTo>
                <a:cubicBezTo>
                  <a:pt x="337" y="346"/>
                  <a:pt x="337" y="346"/>
                  <a:pt x="337" y="346"/>
                </a:cubicBezTo>
                <a:cubicBezTo>
                  <a:pt x="334" y="333"/>
                  <a:pt x="334" y="333"/>
                  <a:pt x="334" y="333"/>
                </a:cubicBezTo>
                <a:cubicBezTo>
                  <a:pt x="334" y="333"/>
                  <a:pt x="339" y="332"/>
                  <a:pt x="341" y="326"/>
                </a:cubicBezTo>
                <a:cubicBezTo>
                  <a:pt x="343" y="319"/>
                  <a:pt x="341" y="314"/>
                  <a:pt x="347" y="308"/>
                </a:cubicBezTo>
                <a:cubicBezTo>
                  <a:pt x="355" y="300"/>
                  <a:pt x="361" y="298"/>
                  <a:pt x="359" y="292"/>
                </a:cubicBezTo>
                <a:cubicBezTo>
                  <a:pt x="358" y="284"/>
                  <a:pt x="351" y="273"/>
                  <a:pt x="351" y="273"/>
                </a:cubicBezTo>
                <a:cubicBezTo>
                  <a:pt x="351" y="266"/>
                  <a:pt x="351" y="266"/>
                  <a:pt x="351" y="266"/>
                </a:cubicBezTo>
                <a:cubicBezTo>
                  <a:pt x="351" y="266"/>
                  <a:pt x="359" y="268"/>
                  <a:pt x="360" y="263"/>
                </a:cubicBezTo>
                <a:cubicBezTo>
                  <a:pt x="360" y="258"/>
                  <a:pt x="364" y="241"/>
                  <a:pt x="364" y="241"/>
                </a:cubicBezTo>
                <a:cubicBezTo>
                  <a:pt x="378" y="226"/>
                  <a:pt x="378" y="226"/>
                  <a:pt x="378" y="226"/>
                </a:cubicBezTo>
                <a:cubicBezTo>
                  <a:pt x="394" y="234"/>
                  <a:pt x="394" y="234"/>
                  <a:pt x="394" y="234"/>
                </a:cubicBezTo>
                <a:cubicBezTo>
                  <a:pt x="394" y="234"/>
                  <a:pt x="397" y="223"/>
                  <a:pt x="399" y="218"/>
                </a:cubicBezTo>
                <a:cubicBezTo>
                  <a:pt x="400" y="213"/>
                  <a:pt x="397" y="198"/>
                  <a:pt x="397" y="198"/>
                </a:cubicBezTo>
                <a:cubicBezTo>
                  <a:pt x="405" y="193"/>
                  <a:pt x="405" y="193"/>
                  <a:pt x="405" y="193"/>
                </a:cubicBezTo>
                <a:cubicBezTo>
                  <a:pt x="409" y="198"/>
                  <a:pt x="409" y="198"/>
                  <a:pt x="409" y="198"/>
                </a:cubicBezTo>
                <a:cubicBezTo>
                  <a:pt x="421" y="195"/>
                  <a:pt x="421" y="195"/>
                  <a:pt x="421" y="195"/>
                </a:cubicBezTo>
                <a:cubicBezTo>
                  <a:pt x="443" y="205"/>
                  <a:pt x="443" y="205"/>
                  <a:pt x="443" y="205"/>
                </a:cubicBezTo>
                <a:cubicBezTo>
                  <a:pt x="450" y="195"/>
                  <a:pt x="450" y="195"/>
                  <a:pt x="450" y="195"/>
                </a:cubicBezTo>
                <a:cubicBezTo>
                  <a:pt x="442" y="191"/>
                  <a:pt x="442" y="191"/>
                  <a:pt x="442" y="191"/>
                </a:cubicBezTo>
                <a:cubicBezTo>
                  <a:pt x="442" y="191"/>
                  <a:pt x="450" y="182"/>
                  <a:pt x="449" y="174"/>
                </a:cubicBezTo>
                <a:cubicBezTo>
                  <a:pt x="448" y="168"/>
                  <a:pt x="441" y="159"/>
                  <a:pt x="441" y="159"/>
                </a:cubicBezTo>
                <a:cubicBezTo>
                  <a:pt x="453" y="157"/>
                  <a:pt x="453" y="157"/>
                  <a:pt x="453" y="157"/>
                </a:cubicBezTo>
                <a:cubicBezTo>
                  <a:pt x="455" y="154"/>
                  <a:pt x="455" y="154"/>
                  <a:pt x="455" y="154"/>
                </a:cubicBezTo>
                <a:cubicBezTo>
                  <a:pt x="455" y="154"/>
                  <a:pt x="464" y="159"/>
                  <a:pt x="466" y="157"/>
                </a:cubicBezTo>
                <a:cubicBezTo>
                  <a:pt x="467" y="155"/>
                  <a:pt x="459" y="148"/>
                  <a:pt x="465" y="144"/>
                </a:cubicBezTo>
                <a:cubicBezTo>
                  <a:pt x="469" y="139"/>
                  <a:pt x="478" y="142"/>
                  <a:pt x="478" y="142"/>
                </a:cubicBezTo>
                <a:cubicBezTo>
                  <a:pt x="478" y="142"/>
                  <a:pt x="485" y="152"/>
                  <a:pt x="490" y="157"/>
                </a:cubicBezTo>
                <a:cubicBezTo>
                  <a:pt x="497" y="163"/>
                  <a:pt x="499" y="172"/>
                  <a:pt x="499" y="172"/>
                </a:cubicBezTo>
                <a:cubicBezTo>
                  <a:pt x="504" y="171"/>
                  <a:pt x="504" y="171"/>
                  <a:pt x="504" y="171"/>
                </a:cubicBezTo>
                <a:cubicBezTo>
                  <a:pt x="515" y="171"/>
                  <a:pt x="515" y="171"/>
                  <a:pt x="515" y="171"/>
                </a:cubicBezTo>
                <a:cubicBezTo>
                  <a:pt x="522" y="175"/>
                  <a:pt x="522" y="175"/>
                  <a:pt x="522" y="175"/>
                </a:cubicBezTo>
                <a:cubicBezTo>
                  <a:pt x="531" y="169"/>
                  <a:pt x="531" y="169"/>
                  <a:pt x="531" y="169"/>
                </a:cubicBezTo>
                <a:cubicBezTo>
                  <a:pt x="531" y="169"/>
                  <a:pt x="533" y="161"/>
                  <a:pt x="539" y="161"/>
                </a:cubicBezTo>
                <a:cubicBezTo>
                  <a:pt x="544" y="161"/>
                  <a:pt x="546" y="166"/>
                  <a:pt x="546" y="166"/>
                </a:cubicBezTo>
                <a:cubicBezTo>
                  <a:pt x="558" y="167"/>
                  <a:pt x="558" y="167"/>
                  <a:pt x="558" y="167"/>
                </a:cubicBezTo>
                <a:cubicBezTo>
                  <a:pt x="565" y="174"/>
                  <a:pt x="565" y="174"/>
                  <a:pt x="565" y="174"/>
                </a:cubicBezTo>
                <a:cubicBezTo>
                  <a:pt x="565" y="174"/>
                  <a:pt x="567" y="161"/>
                  <a:pt x="570" y="157"/>
                </a:cubicBezTo>
                <a:cubicBezTo>
                  <a:pt x="572" y="154"/>
                  <a:pt x="575" y="150"/>
                  <a:pt x="575" y="144"/>
                </a:cubicBezTo>
                <a:cubicBezTo>
                  <a:pt x="574" y="139"/>
                  <a:pt x="572" y="130"/>
                  <a:pt x="572" y="130"/>
                </a:cubicBezTo>
                <a:cubicBezTo>
                  <a:pt x="574" y="97"/>
                  <a:pt x="574" y="97"/>
                  <a:pt x="574" y="97"/>
                </a:cubicBezTo>
                <a:cubicBezTo>
                  <a:pt x="577" y="93"/>
                  <a:pt x="577" y="93"/>
                  <a:pt x="577" y="93"/>
                </a:cubicBezTo>
                <a:cubicBezTo>
                  <a:pt x="577" y="93"/>
                  <a:pt x="576" y="81"/>
                  <a:pt x="582" y="79"/>
                </a:cubicBezTo>
                <a:cubicBezTo>
                  <a:pt x="588" y="76"/>
                  <a:pt x="595" y="78"/>
                  <a:pt x="595" y="78"/>
                </a:cubicBezTo>
                <a:cubicBezTo>
                  <a:pt x="595" y="78"/>
                  <a:pt x="604" y="66"/>
                  <a:pt x="610" y="65"/>
                </a:cubicBezTo>
                <a:cubicBezTo>
                  <a:pt x="616" y="64"/>
                  <a:pt x="625" y="77"/>
                  <a:pt x="625" y="77"/>
                </a:cubicBezTo>
                <a:cubicBezTo>
                  <a:pt x="648" y="80"/>
                  <a:pt x="648" y="80"/>
                  <a:pt x="648" y="80"/>
                </a:cubicBezTo>
                <a:cubicBezTo>
                  <a:pt x="655" y="91"/>
                  <a:pt x="655" y="91"/>
                  <a:pt x="655" y="91"/>
                </a:cubicBezTo>
                <a:cubicBezTo>
                  <a:pt x="655" y="91"/>
                  <a:pt x="647" y="105"/>
                  <a:pt x="647" y="110"/>
                </a:cubicBezTo>
                <a:cubicBezTo>
                  <a:pt x="647" y="116"/>
                  <a:pt x="650" y="121"/>
                  <a:pt x="650" y="121"/>
                </a:cubicBezTo>
                <a:cubicBezTo>
                  <a:pt x="650" y="121"/>
                  <a:pt x="654" y="125"/>
                  <a:pt x="656" y="123"/>
                </a:cubicBezTo>
                <a:cubicBezTo>
                  <a:pt x="659" y="121"/>
                  <a:pt x="658" y="107"/>
                  <a:pt x="658" y="107"/>
                </a:cubicBezTo>
                <a:cubicBezTo>
                  <a:pt x="658" y="107"/>
                  <a:pt x="655" y="108"/>
                  <a:pt x="656" y="105"/>
                </a:cubicBezTo>
                <a:cubicBezTo>
                  <a:pt x="657" y="102"/>
                  <a:pt x="661" y="102"/>
                  <a:pt x="663" y="100"/>
                </a:cubicBezTo>
                <a:cubicBezTo>
                  <a:pt x="666" y="98"/>
                  <a:pt x="665" y="93"/>
                  <a:pt x="666" y="93"/>
                </a:cubicBezTo>
                <a:cubicBezTo>
                  <a:pt x="668" y="92"/>
                  <a:pt x="674" y="94"/>
                  <a:pt x="674" y="90"/>
                </a:cubicBezTo>
                <a:cubicBezTo>
                  <a:pt x="674" y="85"/>
                  <a:pt x="669" y="78"/>
                  <a:pt x="669" y="78"/>
                </a:cubicBezTo>
                <a:cubicBezTo>
                  <a:pt x="669" y="78"/>
                  <a:pt x="673" y="78"/>
                  <a:pt x="675" y="79"/>
                </a:cubicBezTo>
                <a:cubicBezTo>
                  <a:pt x="678" y="79"/>
                  <a:pt x="685" y="87"/>
                  <a:pt x="687" y="80"/>
                </a:cubicBezTo>
                <a:cubicBezTo>
                  <a:pt x="690" y="74"/>
                  <a:pt x="685" y="71"/>
                  <a:pt x="685" y="71"/>
                </a:cubicBezTo>
                <a:close/>
                <a:moveTo>
                  <a:pt x="8" y="787"/>
                </a:moveTo>
                <a:cubicBezTo>
                  <a:pt x="8" y="787"/>
                  <a:pt x="7" y="793"/>
                  <a:pt x="8" y="794"/>
                </a:cubicBezTo>
                <a:cubicBezTo>
                  <a:pt x="9" y="796"/>
                  <a:pt x="6" y="800"/>
                  <a:pt x="6" y="800"/>
                </a:cubicBezTo>
                <a:cubicBezTo>
                  <a:pt x="9" y="800"/>
                  <a:pt x="9" y="800"/>
                  <a:pt x="9" y="800"/>
                </a:cubicBezTo>
                <a:cubicBezTo>
                  <a:pt x="11" y="798"/>
                  <a:pt x="11" y="798"/>
                  <a:pt x="11" y="798"/>
                </a:cubicBezTo>
                <a:cubicBezTo>
                  <a:pt x="11" y="792"/>
                  <a:pt x="11" y="792"/>
                  <a:pt x="11" y="792"/>
                </a:cubicBezTo>
                <a:cubicBezTo>
                  <a:pt x="10" y="785"/>
                  <a:pt x="10" y="785"/>
                  <a:pt x="10" y="785"/>
                </a:cubicBezTo>
                <a:lnTo>
                  <a:pt x="8" y="787"/>
                </a:lnTo>
                <a:close/>
                <a:moveTo>
                  <a:pt x="27" y="805"/>
                </a:moveTo>
                <a:cubicBezTo>
                  <a:pt x="18" y="803"/>
                  <a:pt x="18" y="803"/>
                  <a:pt x="18" y="803"/>
                </a:cubicBezTo>
                <a:cubicBezTo>
                  <a:pt x="26" y="808"/>
                  <a:pt x="26" y="808"/>
                  <a:pt x="26" y="808"/>
                </a:cubicBezTo>
                <a:lnTo>
                  <a:pt x="27" y="805"/>
                </a:lnTo>
                <a:close/>
                <a:moveTo>
                  <a:pt x="36" y="794"/>
                </a:moveTo>
                <a:cubicBezTo>
                  <a:pt x="32" y="794"/>
                  <a:pt x="32" y="794"/>
                  <a:pt x="32" y="794"/>
                </a:cubicBezTo>
                <a:cubicBezTo>
                  <a:pt x="30" y="799"/>
                  <a:pt x="30" y="799"/>
                  <a:pt x="30" y="799"/>
                </a:cubicBezTo>
                <a:cubicBezTo>
                  <a:pt x="38" y="798"/>
                  <a:pt x="38" y="798"/>
                  <a:pt x="38" y="798"/>
                </a:cubicBezTo>
                <a:lnTo>
                  <a:pt x="36" y="794"/>
                </a:lnTo>
                <a:close/>
                <a:moveTo>
                  <a:pt x="16" y="750"/>
                </a:moveTo>
                <a:cubicBezTo>
                  <a:pt x="16" y="753"/>
                  <a:pt x="16" y="753"/>
                  <a:pt x="16" y="753"/>
                </a:cubicBezTo>
                <a:cubicBezTo>
                  <a:pt x="14" y="754"/>
                  <a:pt x="14" y="754"/>
                  <a:pt x="14" y="754"/>
                </a:cubicBezTo>
                <a:cubicBezTo>
                  <a:pt x="14" y="754"/>
                  <a:pt x="16" y="762"/>
                  <a:pt x="20" y="762"/>
                </a:cubicBezTo>
                <a:cubicBezTo>
                  <a:pt x="26" y="762"/>
                  <a:pt x="22" y="753"/>
                  <a:pt x="22" y="753"/>
                </a:cubicBezTo>
                <a:cubicBezTo>
                  <a:pt x="17" y="750"/>
                  <a:pt x="17" y="750"/>
                  <a:pt x="17" y="750"/>
                </a:cubicBezTo>
                <a:lnTo>
                  <a:pt x="16" y="750"/>
                </a:lnTo>
                <a:close/>
                <a:moveTo>
                  <a:pt x="15" y="768"/>
                </a:moveTo>
                <a:cubicBezTo>
                  <a:pt x="17" y="766"/>
                  <a:pt x="17" y="766"/>
                  <a:pt x="17" y="766"/>
                </a:cubicBezTo>
                <a:cubicBezTo>
                  <a:pt x="15" y="762"/>
                  <a:pt x="15" y="762"/>
                  <a:pt x="15" y="762"/>
                </a:cubicBezTo>
                <a:cubicBezTo>
                  <a:pt x="15" y="758"/>
                  <a:pt x="15" y="758"/>
                  <a:pt x="15" y="758"/>
                </a:cubicBezTo>
                <a:cubicBezTo>
                  <a:pt x="11" y="756"/>
                  <a:pt x="11" y="756"/>
                  <a:pt x="11" y="756"/>
                </a:cubicBezTo>
                <a:cubicBezTo>
                  <a:pt x="11" y="757"/>
                  <a:pt x="11" y="757"/>
                  <a:pt x="11" y="757"/>
                </a:cubicBezTo>
                <a:cubicBezTo>
                  <a:pt x="11" y="757"/>
                  <a:pt x="10" y="758"/>
                  <a:pt x="9" y="760"/>
                </a:cubicBezTo>
                <a:cubicBezTo>
                  <a:pt x="8" y="762"/>
                  <a:pt x="12" y="764"/>
                  <a:pt x="12" y="764"/>
                </a:cubicBezTo>
                <a:cubicBezTo>
                  <a:pt x="9" y="767"/>
                  <a:pt x="9" y="767"/>
                  <a:pt x="9" y="767"/>
                </a:cubicBezTo>
                <a:cubicBezTo>
                  <a:pt x="9" y="773"/>
                  <a:pt x="9" y="773"/>
                  <a:pt x="9" y="773"/>
                </a:cubicBezTo>
                <a:cubicBezTo>
                  <a:pt x="13" y="772"/>
                  <a:pt x="13" y="772"/>
                  <a:pt x="13" y="772"/>
                </a:cubicBezTo>
                <a:cubicBezTo>
                  <a:pt x="10" y="767"/>
                  <a:pt x="10" y="767"/>
                  <a:pt x="10" y="767"/>
                </a:cubicBezTo>
                <a:cubicBezTo>
                  <a:pt x="14" y="764"/>
                  <a:pt x="14" y="764"/>
                  <a:pt x="14" y="764"/>
                </a:cubicBezTo>
                <a:cubicBezTo>
                  <a:pt x="15" y="764"/>
                  <a:pt x="15" y="764"/>
                  <a:pt x="15" y="764"/>
                </a:cubicBezTo>
                <a:cubicBezTo>
                  <a:pt x="14" y="766"/>
                  <a:pt x="14" y="766"/>
                  <a:pt x="14" y="766"/>
                </a:cubicBezTo>
                <a:lnTo>
                  <a:pt x="15" y="768"/>
                </a:lnTo>
                <a:close/>
                <a:moveTo>
                  <a:pt x="29" y="766"/>
                </a:moveTo>
                <a:cubicBezTo>
                  <a:pt x="33" y="764"/>
                  <a:pt x="33" y="764"/>
                  <a:pt x="33" y="764"/>
                </a:cubicBezTo>
                <a:cubicBezTo>
                  <a:pt x="27" y="759"/>
                  <a:pt x="27" y="759"/>
                  <a:pt x="27" y="759"/>
                </a:cubicBezTo>
                <a:cubicBezTo>
                  <a:pt x="25" y="761"/>
                  <a:pt x="25" y="761"/>
                  <a:pt x="25" y="761"/>
                </a:cubicBezTo>
                <a:lnTo>
                  <a:pt x="29" y="766"/>
                </a:lnTo>
                <a:close/>
                <a:moveTo>
                  <a:pt x="28" y="743"/>
                </a:moveTo>
                <a:cubicBezTo>
                  <a:pt x="23" y="744"/>
                  <a:pt x="23" y="744"/>
                  <a:pt x="23" y="744"/>
                </a:cubicBezTo>
                <a:cubicBezTo>
                  <a:pt x="23" y="747"/>
                  <a:pt x="23" y="747"/>
                  <a:pt x="23" y="747"/>
                </a:cubicBezTo>
                <a:cubicBezTo>
                  <a:pt x="20" y="749"/>
                  <a:pt x="20" y="749"/>
                  <a:pt x="20" y="749"/>
                </a:cubicBezTo>
                <a:cubicBezTo>
                  <a:pt x="23" y="751"/>
                  <a:pt x="23" y="751"/>
                  <a:pt x="23" y="751"/>
                </a:cubicBezTo>
                <a:cubicBezTo>
                  <a:pt x="25" y="754"/>
                  <a:pt x="25" y="754"/>
                  <a:pt x="25" y="754"/>
                </a:cubicBezTo>
                <a:cubicBezTo>
                  <a:pt x="27" y="754"/>
                  <a:pt x="27" y="754"/>
                  <a:pt x="27" y="754"/>
                </a:cubicBezTo>
                <a:cubicBezTo>
                  <a:pt x="27" y="751"/>
                  <a:pt x="27" y="751"/>
                  <a:pt x="27" y="751"/>
                </a:cubicBezTo>
                <a:cubicBezTo>
                  <a:pt x="29" y="749"/>
                  <a:pt x="29" y="749"/>
                  <a:pt x="29" y="749"/>
                </a:cubicBezTo>
                <a:lnTo>
                  <a:pt x="28" y="743"/>
                </a:lnTo>
                <a:close/>
                <a:moveTo>
                  <a:pt x="19" y="743"/>
                </a:moveTo>
                <a:cubicBezTo>
                  <a:pt x="16" y="746"/>
                  <a:pt x="19" y="747"/>
                  <a:pt x="20" y="746"/>
                </a:cubicBezTo>
                <a:cubicBezTo>
                  <a:pt x="23" y="744"/>
                  <a:pt x="22" y="740"/>
                  <a:pt x="19" y="743"/>
                </a:cubicBezTo>
                <a:close/>
                <a:moveTo>
                  <a:pt x="10" y="738"/>
                </a:moveTo>
                <a:cubicBezTo>
                  <a:pt x="11" y="740"/>
                  <a:pt x="11" y="740"/>
                  <a:pt x="11" y="740"/>
                </a:cubicBezTo>
                <a:cubicBezTo>
                  <a:pt x="12" y="740"/>
                  <a:pt x="12" y="740"/>
                  <a:pt x="12" y="740"/>
                </a:cubicBezTo>
                <a:cubicBezTo>
                  <a:pt x="14" y="743"/>
                  <a:pt x="14" y="743"/>
                  <a:pt x="14" y="743"/>
                </a:cubicBezTo>
                <a:cubicBezTo>
                  <a:pt x="12" y="745"/>
                  <a:pt x="12" y="745"/>
                  <a:pt x="12" y="745"/>
                </a:cubicBezTo>
                <a:cubicBezTo>
                  <a:pt x="15" y="746"/>
                  <a:pt x="15" y="746"/>
                  <a:pt x="15" y="746"/>
                </a:cubicBezTo>
                <a:cubicBezTo>
                  <a:pt x="16" y="742"/>
                  <a:pt x="16" y="742"/>
                  <a:pt x="16" y="742"/>
                </a:cubicBezTo>
                <a:cubicBezTo>
                  <a:pt x="12" y="737"/>
                  <a:pt x="12" y="737"/>
                  <a:pt x="12" y="737"/>
                </a:cubicBezTo>
                <a:lnTo>
                  <a:pt x="10" y="738"/>
                </a:lnTo>
                <a:close/>
                <a:moveTo>
                  <a:pt x="13" y="749"/>
                </a:moveTo>
                <a:cubicBezTo>
                  <a:pt x="11" y="746"/>
                  <a:pt x="11" y="746"/>
                  <a:pt x="11" y="746"/>
                </a:cubicBezTo>
                <a:cubicBezTo>
                  <a:pt x="8" y="749"/>
                  <a:pt x="8" y="749"/>
                  <a:pt x="8" y="749"/>
                </a:cubicBezTo>
                <a:cubicBezTo>
                  <a:pt x="9" y="751"/>
                  <a:pt x="9" y="751"/>
                  <a:pt x="9" y="751"/>
                </a:cubicBezTo>
                <a:lnTo>
                  <a:pt x="13" y="749"/>
                </a:lnTo>
                <a:close/>
                <a:moveTo>
                  <a:pt x="41" y="738"/>
                </a:moveTo>
                <a:cubicBezTo>
                  <a:pt x="39" y="740"/>
                  <a:pt x="39" y="740"/>
                  <a:pt x="39" y="740"/>
                </a:cubicBezTo>
                <a:cubicBezTo>
                  <a:pt x="40" y="744"/>
                  <a:pt x="40" y="744"/>
                  <a:pt x="40" y="744"/>
                </a:cubicBezTo>
                <a:cubicBezTo>
                  <a:pt x="43" y="741"/>
                  <a:pt x="43" y="741"/>
                  <a:pt x="43" y="741"/>
                </a:cubicBezTo>
                <a:lnTo>
                  <a:pt x="41" y="738"/>
                </a:lnTo>
                <a:close/>
                <a:moveTo>
                  <a:pt x="9" y="733"/>
                </a:moveTo>
                <a:cubicBezTo>
                  <a:pt x="11" y="734"/>
                  <a:pt x="13" y="734"/>
                  <a:pt x="13" y="734"/>
                </a:cubicBezTo>
                <a:cubicBezTo>
                  <a:pt x="11" y="729"/>
                  <a:pt x="11" y="729"/>
                  <a:pt x="11" y="729"/>
                </a:cubicBezTo>
                <a:cubicBezTo>
                  <a:pt x="13" y="727"/>
                  <a:pt x="13" y="727"/>
                  <a:pt x="13" y="727"/>
                </a:cubicBezTo>
                <a:cubicBezTo>
                  <a:pt x="10" y="719"/>
                  <a:pt x="10" y="719"/>
                  <a:pt x="10" y="719"/>
                </a:cubicBezTo>
                <a:cubicBezTo>
                  <a:pt x="9" y="722"/>
                  <a:pt x="9" y="722"/>
                  <a:pt x="9" y="722"/>
                </a:cubicBezTo>
                <a:cubicBezTo>
                  <a:pt x="11" y="726"/>
                  <a:pt x="11" y="726"/>
                  <a:pt x="11" y="726"/>
                </a:cubicBezTo>
                <a:cubicBezTo>
                  <a:pt x="7" y="727"/>
                  <a:pt x="7" y="727"/>
                  <a:pt x="7" y="727"/>
                </a:cubicBezTo>
                <a:cubicBezTo>
                  <a:pt x="7" y="727"/>
                  <a:pt x="7" y="731"/>
                  <a:pt x="9" y="733"/>
                </a:cubicBezTo>
                <a:close/>
                <a:moveTo>
                  <a:pt x="16" y="715"/>
                </a:moveTo>
                <a:cubicBezTo>
                  <a:pt x="10" y="711"/>
                  <a:pt x="10" y="711"/>
                  <a:pt x="10" y="711"/>
                </a:cubicBezTo>
                <a:cubicBezTo>
                  <a:pt x="9" y="712"/>
                  <a:pt x="9" y="712"/>
                  <a:pt x="9" y="712"/>
                </a:cubicBezTo>
                <a:cubicBezTo>
                  <a:pt x="12" y="714"/>
                  <a:pt x="12" y="714"/>
                  <a:pt x="12" y="714"/>
                </a:cubicBezTo>
                <a:cubicBezTo>
                  <a:pt x="12" y="718"/>
                  <a:pt x="12" y="718"/>
                  <a:pt x="12" y="718"/>
                </a:cubicBezTo>
                <a:cubicBezTo>
                  <a:pt x="14" y="721"/>
                  <a:pt x="14" y="721"/>
                  <a:pt x="14" y="721"/>
                </a:cubicBezTo>
                <a:cubicBezTo>
                  <a:pt x="17" y="721"/>
                  <a:pt x="17" y="721"/>
                  <a:pt x="17" y="721"/>
                </a:cubicBezTo>
                <a:lnTo>
                  <a:pt x="16" y="715"/>
                </a:lnTo>
                <a:close/>
                <a:moveTo>
                  <a:pt x="24" y="713"/>
                </a:moveTo>
                <a:cubicBezTo>
                  <a:pt x="28" y="719"/>
                  <a:pt x="28" y="719"/>
                  <a:pt x="28" y="719"/>
                </a:cubicBezTo>
                <a:cubicBezTo>
                  <a:pt x="32" y="717"/>
                  <a:pt x="32" y="717"/>
                  <a:pt x="32" y="717"/>
                </a:cubicBezTo>
                <a:cubicBezTo>
                  <a:pt x="34" y="706"/>
                  <a:pt x="34" y="706"/>
                  <a:pt x="34" y="706"/>
                </a:cubicBezTo>
                <a:cubicBezTo>
                  <a:pt x="33" y="705"/>
                  <a:pt x="33" y="705"/>
                  <a:pt x="33" y="705"/>
                </a:cubicBezTo>
                <a:cubicBezTo>
                  <a:pt x="29" y="710"/>
                  <a:pt x="29" y="710"/>
                  <a:pt x="29" y="710"/>
                </a:cubicBezTo>
                <a:cubicBezTo>
                  <a:pt x="29" y="710"/>
                  <a:pt x="28" y="710"/>
                  <a:pt x="26" y="711"/>
                </a:cubicBezTo>
                <a:cubicBezTo>
                  <a:pt x="24" y="711"/>
                  <a:pt x="24" y="713"/>
                  <a:pt x="24" y="713"/>
                </a:cubicBezTo>
                <a:close/>
                <a:moveTo>
                  <a:pt x="22" y="703"/>
                </a:moveTo>
                <a:cubicBezTo>
                  <a:pt x="13" y="694"/>
                  <a:pt x="13" y="694"/>
                  <a:pt x="13" y="694"/>
                </a:cubicBezTo>
                <a:cubicBezTo>
                  <a:pt x="12" y="695"/>
                  <a:pt x="12" y="695"/>
                  <a:pt x="12" y="695"/>
                </a:cubicBezTo>
                <a:cubicBezTo>
                  <a:pt x="18" y="703"/>
                  <a:pt x="18" y="703"/>
                  <a:pt x="18" y="703"/>
                </a:cubicBezTo>
                <a:cubicBezTo>
                  <a:pt x="17" y="705"/>
                  <a:pt x="17" y="705"/>
                  <a:pt x="17" y="705"/>
                </a:cubicBezTo>
                <a:cubicBezTo>
                  <a:pt x="15" y="704"/>
                  <a:pt x="15" y="704"/>
                  <a:pt x="15" y="704"/>
                </a:cubicBezTo>
                <a:cubicBezTo>
                  <a:pt x="20" y="711"/>
                  <a:pt x="20" y="711"/>
                  <a:pt x="20" y="711"/>
                </a:cubicBezTo>
                <a:cubicBezTo>
                  <a:pt x="23" y="711"/>
                  <a:pt x="25" y="708"/>
                  <a:pt x="25" y="708"/>
                </a:cubicBezTo>
                <a:cubicBezTo>
                  <a:pt x="23" y="705"/>
                  <a:pt x="23" y="705"/>
                  <a:pt x="23" y="705"/>
                </a:cubicBezTo>
                <a:lnTo>
                  <a:pt x="22" y="703"/>
                </a:lnTo>
                <a:close/>
                <a:moveTo>
                  <a:pt x="9" y="699"/>
                </a:moveTo>
                <a:cubicBezTo>
                  <a:pt x="8" y="699"/>
                  <a:pt x="8" y="699"/>
                  <a:pt x="8" y="699"/>
                </a:cubicBezTo>
                <a:cubicBezTo>
                  <a:pt x="8" y="699"/>
                  <a:pt x="10" y="703"/>
                  <a:pt x="11" y="704"/>
                </a:cubicBezTo>
                <a:cubicBezTo>
                  <a:pt x="12" y="705"/>
                  <a:pt x="14" y="707"/>
                  <a:pt x="14" y="707"/>
                </a:cubicBezTo>
                <a:cubicBezTo>
                  <a:pt x="14" y="707"/>
                  <a:pt x="15" y="705"/>
                  <a:pt x="13" y="703"/>
                </a:cubicBezTo>
                <a:cubicBezTo>
                  <a:pt x="12" y="701"/>
                  <a:pt x="9" y="699"/>
                  <a:pt x="9" y="699"/>
                </a:cubicBezTo>
                <a:close/>
                <a:moveTo>
                  <a:pt x="10" y="707"/>
                </a:moveTo>
                <a:cubicBezTo>
                  <a:pt x="9" y="707"/>
                  <a:pt x="10" y="709"/>
                  <a:pt x="11" y="710"/>
                </a:cubicBezTo>
                <a:cubicBezTo>
                  <a:pt x="12" y="710"/>
                  <a:pt x="16" y="712"/>
                  <a:pt x="16" y="712"/>
                </a:cubicBezTo>
                <a:cubicBezTo>
                  <a:pt x="16" y="710"/>
                  <a:pt x="16" y="710"/>
                  <a:pt x="16" y="710"/>
                </a:cubicBezTo>
                <a:cubicBezTo>
                  <a:pt x="16" y="710"/>
                  <a:pt x="11" y="707"/>
                  <a:pt x="10" y="707"/>
                </a:cubicBezTo>
                <a:close/>
                <a:moveTo>
                  <a:pt x="9" y="693"/>
                </a:moveTo>
                <a:cubicBezTo>
                  <a:pt x="7" y="695"/>
                  <a:pt x="7" y="695"/>
                  <a:pt x="7" y="695"/>
                </a:cubicBezTo>
                <a:cubicBezTo>
                  <a:pt x="11" y="698"/>
                  <a:pt x="11" y="698"/>
                  <a:pt x="11" y="698"/>
                </a:cubicBezTo>
                <a:lnTo>
                  <a:pt x="9" y="693"/>
                </a:lnTo>
                <a:close/>
                <a:moveTo>
                  <a:pt x="10" y="692"/>
                </a:moveTo>
                <a:cubicBezTo>
                  <a:pt x="9" y="687"/>
                  <a:pt x="9" y="687"/>
                  <a:pt x="9" y="687"/>
                </a:cubicBezTo>
                <a:cubicBezTo>
                  <a:pt x="7" y="689"/>
                  <a:pt x="7" y="689"/>
                  <a:pt x="7" y="689"/>
                </a:cubicBezTo>
                <a:lnTo>
                  <a:pt x="10" y="692"/>
                </a:lnTo>
                <a:close/>
                <a:moveTo>
                  <a:pt x="9" y="678"/>
                </a:moveTo>
                <a:cubicBezTo>
                  <a:pt x="11" y="676"/>
                  <a:pt x="11" y="676"/>
                  <a:pt x="11" y="676"/>
                </a:cubicBezTo>
                <a:cubicBezTo>
                  <a:pt x="12" y="678"/>
                  <a:pt x="12" y="678"/>
                  <a:pt x="12" y="678"/>
                </a:cubicBezTo>
                <a:cubicBezTo>
                  <a:pt x="12" y="678"/>
                  <a:pt x="15" y="676"/>
                  <a:pt x="15" y="674"/>
                </a:cubicBezTo>
                <a:cubicBezTo>
                  <a:pt x="15" y="671"/>
                  <a:pt x="12" y="670"/>
                  <a:pt x="12" y="670"/>
                </a:cubicBezTo>
                <a:cubicBezTo>
                  <a:pt x="10" y="671"/>
                  <a:pt x="10" y="671"/>
                  <a:pt x="10" y="671"/>
                </a:cubicBezTo>
                <a:cubicBezTo>
                  <a:pt x="10" y="671"/>
                  <a:pt x="8" y="675"/>
                  <a:pt x="9" y="678"/>
                </a:cubicBezTo>
                <a:close/>
                <a:moveTo>
                  <a:pt x="6" y="680"/>
                </a:moveTo>
                <a:cubicBezTo>
                  <a:pt x="7" y="680"/>
                  <a:pt x="7" y="680"/>
                  <a:pt x="7" y="680"/>
                </a:cubicBezTo>
                <a:cubicBezTo>
                  <a:pt x="8" y="676"/>
                  <a:pt x="8" y="676"/>
                  <a:pt x="8" y="676"/>
                </a:cubicBezTo>
                <a:cubicBezTo>
                  <a:pt x="7" y="676"/>
                  <a:pt x="7" y="676"/>
                  <a:pt x="7" y="676"/>
                </a:cubicBezTo>
                <a:lnTo>
                  <a:pt x="6" y="680"/>
                </a:lnTo>
                <a:close/>
                <a:moveTo>
                  <a:pt x="3" y="678"/>
                </a:moveTo>
                <a:cubicBezTo>
                  <a:pt x="0" y="678"/>
                  <a:pt x="1" y="681"/>
                  <a:pt x="2" y="681"/>
                </a:cubicBezTo>
                <a:cubicBezTo>
                  <a:pt x="4" y="682"/>
                  <a:pt x="7" y="677"/>
                  <a:pt x="3" y="678"/>
                </a:cubicBezTo>
                <a:close/>
                <a:moveTo>
                  <a:pt x="7" y="661"/>
                </a:moveTo>
                <a:cubicBezTo>
                  <a:pt x="3" y="661"/>
                  <a:pt x="4" y="663"/>
                  <a:pt x="6" y="663"/>
                </a:cubicBezTo>
                <a:cubicBezTo>
                  <a:pt x="9" y="663"/>
                  <a:pt x="10" y="662"/>
                  <a:pt x="7" y="661"/>
                </a:cubicBezTo>
                <a:close/>
                <a:moveTo>
                  <a:pt x="17" y="658"/>
                </a:moveTo>
                <a:cubicBezTo>
                  <a:pt x="14" y="657"/>
                  <a:pt x="14" y="657"/>
                  <a:pt x="14" y="657"/>
                </a:cubicBezTo>
                <a:cubicBezTo>
                  <a:pt x="11" y="660"/>
                  <a:pt x="11" y="660"/>
                  <a:pt x="11" y="660"/>
                </a:cubicBezTo>
                <a:cubicBezTo>
                  <a:pt x="13" y="662"/>
                  <a:pt x="13" y="662"/>
                  <a:pt x="13" y="662"/>
                </a:cubicBezTo>
                <a:lnTo>
                  <a:pt x="17" y="658"/>
                </a:lnTo>
                <a:close/>
                <a:moveTo>
                  <a:pt x="18" y="649"/>
                </a:moveTo>
                <a:cubicBezTo>
                  <a:pt x="14" y="646"/>
                  <a:pt x="14" y="646"/>
                  <a:pt x="14" y="646"/>
                </a:cubicBezTo>
                <a:cubicBezTo>
                  <a:pt x="15" y="650"/>
                  <a:pt x="15" y="650"/>
                  <a:pt x="15" y="650"/>
                </a:cubicBezTo>
                <a:lnTo>
                  <a:pt x="18" y="649"/>
                </a:lnTo>
                <a:close/>
                <a:moveTo>
                  <a:pt x="22" y="643"/>
                </a:moveTo>
                <a:cubicBezTo>
                  <a:pt x="17" y="645"/>
                  <a:pt x="17" y="645"/>
                  <a:pt x="17" y="645"/>
                </a:cubicBezTo>
                <a:cubicBezTo>
                  <a:pt x="22" y="647"/>
                  <a:pt x="22" y="647"/>
                  <a:pt x="22" y="647"/>
                </a:cubicBezTo>
                <a:lnTo>
                  <a:pt x="22" y="643"/>
                </a:lnTo>
                <a:close/>
                <a:moveTo>
                  <a:pt x="14" y="639"/>
                </a:moveTo>
                <a:cubicBezTo>
                  <a:pt x="14" y="635"/>
                  <a:pt x="11" y="635"/>
                  <a:pt x="12" y="638"/>
                </a:cubicBezTo>
                <a:cubicBezTo>
                  <a:pt x="12" y="641"/>
                  <a:pt x="14" y="641"/>
                  <a:pt x="14" y="639"/>
                </a:cubicBezTo>
                <a:close/>
                <a:moveTo>
                  <a:pt x="15" y="632"/>
                </a:moveTo>
                <a:cubicBezTo>
                  <a:pt x="24" y="629"/>
                  <a:pt x="24" y="629"/>
                  <a:pt x="24" y="629"/>
                </a:cubicBezTo>
                <a:cubicBezTo>
                  <a:pt x="25" y="626"/>
                  <a:pt x="25" y="626"/>
                  <a:pt x="25" y="626"/>
                </a:cubicBezTo>
                <a:cubicBezTo>
                  <a:pt x="19" y="626"/>
                  <a:pt x="19" y="626"/>
                  <a:pt x="19" y="626"/>
                </a:cubicBezTo>
                <a:cubicBezTo>
                  <a:pt x="15" y="623"/>
                  <a:pt x="15" y="623"/>
                  <a:pt x="15" y="623"/>
                </a:cubicBezTo>
                <a:cubicBezTo>
                  <a:pt x="15" y="626"/>
                  <a:pt x="15" y="626"/>
                  <a:pt x="15" y="626"/>
                </a:cubicBezTo>
                <a:cubicBezTo>
                  <a:pt x="12" y="627"/>
                  <a:pt x="12" y="627"/>
                  <a:pt x="12" y="627"/>
                </a:cubicBezTo>
                <a:cubicBezTo>
                  <a:pt x="16" y="628"/>
                  <a:pt x="16" y="628"/>
                  <a:pt x="16" y="628"/>
                </a:cubicBezTo>
                <a:lnTo>
                  <a:pt x="15" y="632"/>
                </a:lnTo>
                <a:close/>
                <a:moveTo>
                  <a:pt x="12" y="630"/>
                </a:moveTo>
                <a:cubicBezTo>
                  <a:pt x="13" y="632"/>
                  <a:pt x="13" y="632"/>
                  <a:pt x="13" y="632"/>
                </a:cubicBezTo>
                <a:cubicBezTo>
                  <a:pt x="14" y="633"/>
                  <a:pt x="14" y="633"/>
                  <a:pt x="14" y="633"/>
                </a:cubicBezTo>
                <a:cubicBezTo>
                  <a:pt x="14" y="629"/>
                  <a:pt x="14" y="629"/>
                  <a:pt x="14" y="629"/>
                </a:cubicBezTo>
                <a:lnTo>
                  <a:pt x="12" y="630"/>
                </a:lnTo>
                <a:close/>
                <a:moveTo>
                  <a:pt x="20" y="618"/>
                </a:moveTo>
                <a:cubicBezTo>
                  <a:pt x="22" y="619"/>
                  <a:pt x="22" y="623"/>
                  <a:pt x="22" y="623"/>
                </a:cubicBezTo>
                <a:cubicBezTo>
                  <a:pt x="25" y="623"/>
                  <a:pt x="25" y="623"/>
                  <a:pt x="25" y="623"/>
                </a:cubicBezTo>
                <a:cubicBezTo>
                  <a:pt x="25" y="616"/>
                  <a:pt x="25" y="616"/>
                  <a:pt x="25" y="616"/>
                </a:cubicBezTo>
                <a:cubicBezTo>
                  <a:pt x="20" y="615"/>
                  <a:pt x="20" y="615"/>
                  <a:pt x="20" y="615"/>
                </a:cubicBezTo>
                <a:cubicBezTo>
                  <a:pt x="20" y="615"/>
                  <a:pt x="18" y="617"/>
                  <a:pt x="20" y="618"/>
                </a:cubicBezTo>
                <a:close/>
                <a:moveTo>
                  <a:pt x="36" y="604"/>
                </a:moveTo>
                <a:cubicBezTo>
                  <a:pt x="36" y="601"/>
                  <a:pt x="36" y="601"/>
                  <a:pt x="36" y="601"/>
                </a:cubicBezTo>
                <a:cubicBezTo>
                  <a:pt x="34" y="602"/>
                  <a:pt x="34" y="602"/>
                  <a:pt x="34" y="602"/>
                </a:cubicBezTo>
                <a:cubicBezTo>
                  <a:pt x="34" y="604"/>
                  <a:pt x="34" y="604"/>
                  <a:pt x="34" y="604"/>
                </a:cubicBezTo>
                <a:lnTo>
                  <a:pt x="36" y="604"/>
                </a:lnTo>
                <a:close/>
                <a:moveTo>
                  <a:pt x="45" y="607"/>
                </a:moveTo>
                <a:cubicBezTo>
                  <a:pt x="48" y="605"/>
                  <a:pt x="48" y="601"/>
                  <a:pt x="44" y="600"/>
                </a:cubicBezTo>
                <a:cubicBezTo>
                  <a:pt x="40" y="598"/>
                  <a:pt x="40" y="603"/>
                  <a:pt x="40" y="603"/>
                </a:cubicBezTo>
                <a:cubicBezTo>
                  <a:pt x="39" y="604"/>
                  <a:pt x="39" y="604"/>
                  <a:pt x="39" y="604"/>
                </a:cubicBezTo>
                <a:cubicBezTo>
                  <a:pt x="39" y="607"/>
                  <a:pt x="42" y="608"/>
                  <a:pt x="45" y="607"/>
                </a:cubicBezTo>
                <a:close/>
                <a:moveTo>
                  <a:pt x="42" y="598"/>
                </a:moveTo>
                <a:cubicBezTo>
                  <a:pt x="45" y="598"/>
                  <a:pt x="45" y="598"/>
                  <a:pt x="45" y="598"/>
                </a:cubicBezTo>
                <a:cubicBezTo>
                  <a:pt x="46" y="596"/>
                  <a:pt x="46" y="596"/>
                  <a:pt x="46" y="596"/>
                </a:cubicBezTo>
                <a:cubicBezTo>
                  <a:pt x="43" y="593"/>
                  <a:pt x="43" y="593"/>
                  <a:pt x="43" y="593"/>
                </a:cubicBezTo>
                <a:cubicBezTo>
                  <a:pt x="41" y="593"/>
                  <a:pt x="41" y="593"/>
                  <a:pt x="41" y="593"/>
                </a:cubicBezTo>
                <a:cubicBezTo>
                  <a:pt x="42" y="596"/>
                  <a:pt x="42" y="596"/>
                  <a:pt x="42" y="596"/>
                </a:cubicBezTo>
                <a:lnTo>
                  <a:pt x="42" y="598"/>
                </a:lnTo>
                <a:close/>
                <a:moveTo>
                  <a:pt x="53" y="593"/>
                </a:moveTo>
                <a:cubicBezTo>
                  <a:pt x="49" y="594"/>
                  <a:pt x="49" y="594"/>
                  <a:pt x="49" y="594"/>
                </a:cubicBezTo>
                <a:cubicBezTo>
                  <a:pt x="49" y="603"/>
                  <a:pt x="49" y="603"/>
                  <a:pt x="49" y="603"/>
                </a:cubicBezTo>
                <a:cubicBezTo>
                  <a:pt x="57" y="598"/>
                  <a:pt x="57" y="598"/>
                  <a:pt x="57" y="598"/>
                </a:cubicBezTo>
                <a:lnTo>
                  <a:pt x="53" y="593"/>
                </a:lnTo>
                <a:close/>
                <a:moveTo>
                  <a:pt x="57" y="593"/>
                </a:moveTo>
                <a:cubicBezTo>
                  <a:pt x="60" y="596"/>
                  <a:pt x="60" y="596"/>
                  <a:pt x="60" y="596"/>
                </a:cubicBezTo>
                <a:cubicBezTo>
                  <a:pt x="65" y="594"/>
                  <a:pt x="65" y="594"/>
                  <a:pt x="65" y="594"/>
                </a:cubicBezTo>
                <a:cubicBezTo>
                  <a:pt x="61" y="592"/>
                  <a:pt x="61" y="592"/>
                  <a:pt x="61" y="592"/>
                </a:cubicBezTo>
                <a:lnTo>
                  <a:pt x="57" y="593"/>
                </a:lnTo>
                <a:close/>
                <a:moveTo>
                  <a:pt x="55" y="587"/>
                </a:moveTo>
                <a:cubicBezTo>
                  <a:pt x="51" y="591"/>
                  <a:pt x="51" y="591"/>
                  <a:pt x="51" y="591"/>
                </a:cubicBezTo>
                <a:cubicBezTo>
                  <a:pt x="58" y="591"/>
                  <a:pt x="58" y="591"/>
                  <a:pt x="58" y="591"/>
                </a:cubicBezTo>
                <a:lnTo>
                  <a:pt x="55" y="587"/>
                </a:lnTo>
                <a:close/>
                <a:moveTo>
                  <a:pt x="57" y="586"/>
                </a:moveTo>
                <a:cubicBezTo>
                  <a:pt x="59" y="586"/>
                  <a:pt x="61" y="581"/>
                  <a:pt x="58" y="582"/>
                </a:cubicBezTo>
                <a:cubicBezTo>
                  <a:pt x="55" y="583"/>
                  <a:pt x="56" y="586"/>
                  <a:pt x="57" y="586"/>
                </a:cubicBezTo>
                <a:close/>
                <a:moveTo>
                  <a:pt x="63" y="580"/>
                </a:moveTo>
                <a:cubicBezTo>
                  <a:pt x="59" y="579"/>
                  <a:pt x="59" y="579"/>
                  <a:pt x="59" y="579"/>
                </a:cubicBezTo>
                <a:cubicBezTo>
                  <a:pt x="62" y="582"/>
                  <a:pt x="62" y="582"/>
                  <a:pt x="62" y="582"/>
                </a:cubicBezTo>
                <a:lnTo>
                  <a:pt x="63" y="580"/>
                </a:lnTo>
                <a:close/>
                <a:moveTo>
                  <a:pt x="63" y="577"/>
                </a:moveTo>
                <a:cubicBezTo>
                  <a:pt x="62" y="578"/>
                  <a:pt x="62" y="578"/>
                  <a:pt x="62" y="578"/>
                </a:cubicBezTo>
                <a:cubicBezTo>
                  <a:pt x="65" y="580"/>
                  <a:pt x="65" y="580"/>
                  <a:pt x="65" y="580"/>
                </a:cubicBezTo>
                <a:lnTo>
                  <a:pt x="63" y="577"/>
                </a:lnTo>
                <a:close/>
                <a:moveTo>
                  <a:pt x="71" y="575"/>
                </a:moveTo>
                <a:cubicBezTo>
                  <a:pt x="71" y="571"/>
                  <a:pt x="71" y="571"/>
                  <a:pt x="71" y="571"/>
                </a:cubicBezTo>
                <a:cubicBezTo>
                  <a:pt x="69" y="571"/>
                  <a:pt x="69" y="571"/>
                  <a:pt x="69" y="571"/>
                </a:cubicBezTo>
                <a:cubicBezTo>
                  <a:pt x="69" y="575"/>
                  <a:pt x="69" y="575"/>
                  <a:pt x="69" y="575"/>
                </a:cubicBezTo>
                <a:lnTo>
                  <a:pt x="71" y="575"/>
                </a:lnTo>
                <a:close/>
                <a:moveTo>
                  <a:pt x="80" y="578"/>
                </a:moveTo>
                <a:cubicBezTo>
                  <a:pt x="85" y="576"/>
                  <a:pt x="85" y="575"/>
                  <a:pt x="82" y="575"/>
                </a:cubicBezTo>
                <a:cubicBezTo>
                  <a:pt x="78" y="573"/>
                  <a:pt x="77" y="576"/>
                  <a:pt x="77" y="577"/>
                </a:cubicBezTo>
                <a:cubicBezTo>
                  <a:pt x="77" y="578"/>
                  <a:pt x="80" y="578"/>
                  <a:pt x="80" y="578"/>
                </a:cubicBezTo>
                <a:close/>
                <a:moveTo>
                  <a:pt x="87" y="568"/>
                </a:moveTo>
                <a:cubicBezTo>
                  <a:pt x="82" y="567"/>
                  <a:pt x="82" y="567"/>
                  <a:pt x="82" y="567"/>
                </a:cubicBezTo>
                <a:cubicBezTo>
                  <a:pt x="80" y="568"/>
                  <a:pt x="80" y="568"/>
                  <a:pt x="80" y="568"/>
                </a:cubicBezTo>
                <a:cubicBezTo>
                  <a:pt x="83" y="571"/>
                  <a:pt x="83" y="571"/>
                  <a:pt x="83" y="571"/>
                </a:cubicBezTo>
                <a:lnTo>
                  <a:pt x="87" y="568"/>
                </a:lnTo>
                <a:close/>
                <a:moveTo>
                  <a:pt x="110" y="557"/>
                </a:moveTo>
                <a:cubicBezTo>
                  <a:pt x="109" y="551"/>
                  <a:pt x="109" y="551"/>
                  <a:pt x="109" y="551"/>
                </a:cubicBezTo>
                <a:cubicBezTo>
                  <a:pt x="106" y="551"/>
                  <a:pt x="106" y="551"/>
                  <a:pt x="106" y="551"/>
                </a:cubicBezTo>
                <a:cubicBezTo>
                  <a:pt x="107" y="554"/>
                  <a:pt x="107" y="554"/>
                  <a:pt x="107" y="554"/>
                </a:cubicBezTo>
                <a:cubicBezTo>
                  <a:pt x="104" y="554"/>
                  <a:pt x="104" y="554"/>
                  <a:pt x="104" y="554"/>
                </a:cubicBezTo>
                <a:cubicBezTo>
                  <a:pt x="100" y="558"/>
                  <a:pt x="100" y="558"/>
                  <a:pt x="100" y="558"/>
                </a:cubicBezTo>
                <a:cubicBezTo>
                  <a:pt x="105" y="562"/>
                  <a:pt x="105" y="562"/>
                  <a:pt x="105" y="562"/>
                </a:cubicBezTo>
                <a:lnTo>
                  <a:pt x="110" y="557"/>
                </a:lnTo>
                <a:close/>
                <a:moveTo>
                  <a:pt x="116" y="555"/>
                </a:moveTo>
                <a:cubicBezTo>
                  <a:pt x="116" y="552"/>
                  <a:pt x="116" y="552"/>
                  <a:pt x="116" y="552"/>
                </a:cubicBezTo>
                <a:cubicBezTo>
                  <a:pt x="111" y="553"/>
                  <a:pt x="111" y="553"/>
                  <a:pt x="111" y="553"/>
                </a:cubicBezTo>
                <a:cubicBezTo>
                  <a:pt x="112" y="557"/>
                  <a:pt x="112" y="557"/>
                  <a:pt x="112" y="557"/>
                </a:cubicBezTo>
                <a:lnTo>
                  <a:pt x="116" y="555"/>
                </a:lnTo>
                <a:close/>
                <a:moveTo>
                  <a:pt x="113" y="548"/>
                </a:moveTo>
                <a:cubicBezTo>
                  <a:pt x="111" y="552"/>
                  <a:pt x="111" y="552"/>
                  <a:pt x="111" y="552"/>
                </a:cubicBezTo>
                <a:cubicBezTo>
                  <a:pt x="115" y="551"/>
                  <a:pt x="115" y="551"/>
                  <a:pt x="115" y="551"/>
                </a:cubicBezTo>
                <a:lnTo>
                  <a:pt x="113" y="548"/>
                </a:lnTo>
                <a:close/>
                <a:moveTo>
                  <a:pt x="124" y="545"/>
                </a:moveTo>
                <a:cubicBezTo>
                  <a:pt x="117" y="545"/>
                  <a:pt x="121" y="549"/>
                  <a:pt x="123" y="549"/>
                </a:cubicBezTo>
                <a:cubicBezTo>
                  <a:pt x="126" y="550"/>
                  <a:pt x="130" y="545"/>
                  <a:pt x="124" y="545"/>
                </a:cubicBezTo>
                <a:close/>
                <a:moveTo>
                  <a:pt x="135" y="547"/>
                </a:moveTo>
                <a:cubicBezTo>
                  <a:pt x="133" y="542"/>
                  <a:pt x="133" y="542"/>
                  <a:pt x="133" y="542"/>
                </a:cubicBezTo>
                <a:cubicBezTo>
                  <a:pt x="132" y="544"/>
                  <a:pt x="132" y="544"/>
                  <a:pt x="132" y="544"/>
                </a:cubicBezTo>
                <a:cubicBezTo>
                  <a:pt x="129" y="541"/>
                  <a:pt x="129" y="541"/>
                  <a:pt x="129" y="541"/>
                </a:cubicBezTo>
                <a:cubicBezTo>
                  <a:pt x="127" y="542"/>
                  <a:pt x="127" y="542"/>
                  <a:pt x="127" y="542"/>
                </a:cubicBezTo>
                <a:cubicBezTo>
                  <a:pt x="132" y="549"/>
                  <a:pt x="132" y="549"/>
                  <a:pt x="132" y="549"/>
                </a:cubicBezTo>
                <a:lnTo>
                  <a:pt x="135" y="547"/>
                </a:lnTo>
                <a:close/>
                <a:moveTo>
                  <a:pt x="118" y="535"/>
                </a:moveTo>
                <a:cubicBezTo>
                  <a:pt x="123" y="537"/>
                  <a:pt x="123" y="537"/>
                  <a:pt x="123" y="537"/>
                </a:cubicBezTo>
                <a:cubicBezTo>
                  <a:pt x="127" y="536"/>
                  <a:pt x="127" y="536"/>
                  <a:pt x="127" y="536"/>
                </a:cubicBezTo>
                <a:cubicBezTo>
                  <a:pt x="127" y="536"/>
                  <a:pt x="127" y="529"/>
                  <a:pt x="123" y="530"/>
                </a:cubicBezTo>
                <a:cubicBezTo>
                  <a:pt x="117" y="530"/>
                  <a:pt x="115" y="531"/>
                  <a:pt x="115" y="531"/>
                </a:cubicBezTo>
                <a:cubicBezTo>
                  <a:pt x="116" y="535"/>
                  <a:pt x="116" y="535"/>
                  <a:pt x="116" y="535"/>
                </a:cubicBezTo>
                <a:lnTo>
                  <a:pt x="118" y="535"/>
                </a:lnTo>
                <a:close/>
                <a:moveTo>
                  <a:pt x="138" y="522"/>
                </a:moveTo>
                <a:cubicBezTo>
                  <a:pt x="138" y="522"/>
                  <a:pt x="131" y="524"/>
                  <a:pt x="131" y="528"/>
                </a:cubicBezTo>
                <a:cubicBezTo>
                  <a:pt x="131" y="533"/>
                  <a:pt x="138" y="530"/>
                  <a:pt x="145" y="529"/>
                </a:cubicBezTo>
                <a:cubicBezTo>
                  <a:pt x="154" y="526"/>
                  <a:pt x="158" y="523"/>
                  <a:pt x="156" y="522"/>
                </a:cubicBezTo>
                <a:cubicBezTo>
                  <a:pt x="154" y="521"/>
                  <a:pt x="150" y="521"/>
                  <a:pt x="150" y="521"/>
                </a:cubicBezTo>
                <a:cubicBezTo>
                  <a:pt x="150" y="518"/>
                  <a:pt x="150" y="518"/>
                  <a:pt x="150" y="518"/>
                </a:cubicBezTo>
                <a:cubicBezTo>
                  <a:pt x="150" y="518"/>
                  <a:pt x="147" y="518"/>
                  <a:pt x="143" y="519"/>
                </a:cubicBezTo>
                <a:cubicBezTo>
                  <a:pt x="139" y="519"/>
                  <a:pt x="138" y="522"/>
                  <a:pt x="138" y="522"/>
                </a:cubicBezTo>
                <a:close/>
                <a:moveTo>
                  <a:pt x="139" y="516"/>
                </a:moveTo>
                <a:cubicBezTo>
                  <a:pt x="147" y="514"/>
                  <a:pt x="147" y="514"/>
                  <a:pt x="147" y="514"/>
                </a:cubicBezTo>
                <a:cubicBezTo>
                  <a:pt x="146" y="508"/>
                  <a:pt x="146" y="508"/>
                  <a:pt x="146" y="508"/>
                </a:cubicBezTo>
                <a:cubicBezTo>
                  <a:pt x="146" y="508"/>
                  <a:pt x="142" y="513"/>
                  <a:pt x="139" y="513"/>
                </a:cubicBezTo>
                <a:cubicBezTo>
                  <a:pt x="137" y="514"/>
                  <a:pt x="131" y="515"/>
                  <a:pt x="131" y="515"/>
                </a:cubicBezTo>
                <a:cubicBezTo>
                  <a:pt x="132" y="516"/>
                  <a:pt x="132" y="516"/>
                  <a:pt x="132" y="516"/>
                </a:cubicBezTo>
                <a:lnTo>
                  <a:pt x="139" y="516"/>
                </a:lnTo>
                <a:close/>
                <a:moveTo>
                  <a:pt x="159" y="517"/>
                </a:moveTo>
                <a:cubicBezTo>
                  <a:pt x="154" y="518"/>
                  <a:pt x="154" y="518"/>
                  <a:pt x="154" y="518"/>
                </a:cubicBezTo>
                <a:cubicBezTo>
                  <a:pt x="153" y="519"/>
                  <a:pt x="153" y="519"/>
                  <a:pt x="153" y="519"/>
                </a:cubicBezTo>
                <a:cubicBezTo>
                  <a:pt x="159" y="519"/>
                  <a:pt x="159" y="519"/>
                  <a:pt x="159" y="519"/>
                </a:cubicBezTo>
                <a:lnTo>
                  <a:pt x="159" y="517"/>
                </a:lnTo>
                <a:close/>
                <a:moveTo>
                  <a:pt x="162" y="515"/>
                </a:moveTo>
                <a:cubicBezTo>
                  <a:pt x="162" y="521"/>
                  <a:pt x="162" y="521"/>
                  <a:pt x="162" y="521"/>
                </a:cubicBezTo>
                <a:cubicBezTo>
                  <a:pt x="166" y="519"/>
                  <a:pt x="166" y="519"/>
                  <a:pt x="166" y="519"/>
                </a:cubicBezTo>
                <a:lnTo>
                  <a:pt x="162" y="515"/>
                </a:lnTo>
                <a:close/>
                <a:moveTo>
                  <a:pt x="235" y="425"/>
                </a:moveTo>
                <a:cubicBezTo>
                  <a:pt x="235" y="425"/>
                  <a:pt x="232" y="424"/>
                  <a:pt x="230" y="425"/>
                </a:cubicBezTo>
                <a:cubicBezTo>
                  <a:pt x="227" y="427"/>
                  <a:pt x="229" y="430"/>
                  <a:pt x="229" y="430"/>
                </a:cubicBezTo>
                <a:lnTo>
                  <a:pt x="235" y="425"/>
                </a:lnTo>
                <a:close/>
                <a:moveTo>
                  <a:pt x="215" y="439"/>
                </a:moveTo>
                <a:cubicBezTo>
                  <a:pt x="216" y="439"/>
                  <a:pt x="214" y="441"/>
                  <a:pt x="214" y="441"/>
                </a:cubicBezTo>
                <a:cubicBezTo>
                  <a:pt x="216" y="443"/>
                  <a:pt x="216" y="443"/>
                  <a:pt x="216" y="443"/>
                </a:cubicBezTo>
                <a:cubicBezTo>
                  <a:pt x="222" y="439"/>
                  <a:pt x="222" y="439"/>
                  <a:pt x="222" y="439"/>
                </a:cubicBezTo>
                <a:cubicBezTo>
                  <a:pt x="222" y="439"/>
                  <a:pt x="220" y="434"/>
                  <a:pt x="214" y="435"/>
                </a:cubicBezTo>
                <a:cubicBezTo>
                  <a:pt x="210" y="436"/>
                  <a:pt x="207" y="440"/>
                  <a:pt x="207" y="440"/>
                </a:cubicBezTo>
                <a:cubicBezTo>
                  <a:pt x="210" y="442"/>
                  <a:pt x="210" y="442"/>
                  <a:pt x="210" y="442"/>
                </a:cubicBezTo>
                <a:cubicBezTo>
                  <a:pt x="210" y="442"/>
                  <a:pt x="214" y="438"/>
                  <a:pt x="215" y="439"/>
                </a:cubicBezTo>
                <a:close/>
                <a:moveTo>
                  <a:pt x="239" y="396"/>
                </a:moveTo>
                <a:cubicBezTo>
                  <a:pt x="244" y="390"/>
                  <a:pt x="244" y="390"/>
                  <a:pt x="244" y="390"/>
                </a:cubicBezTo>
                <a:cubicBezTo>
                  <a:pt x="242" y="387"/>
                  <a:pt x="242" y="387"/>
                  <a:pt x="242" y="387"/>
                </a:cubicBezTo>
                <a:cubicBezTo>
                  <a:pt x="242" y="387"/>
                  <a:pt x="236" y="386"/>
                  <a:pt x="237" y="391"/>
                </a:cubicBezTo>
                <a:cubicBezTo>
                  <a:pt x="237" y="396"/>
                  <a:pt x="239" y="396"/>
                  <a:pt x="239" y="396"/>
                </a:cubicBezTo>
                <a:close/>
                <a:moveTo>
                  <a:pt x="242" y="408"/>
                </a:moveTo>
                <a:cubicBezTo>
                  <a:pt x="244" y="408"/>
                  <a:pt x="244" y="408"/>
                  <a:pt x="244" y="408"/>
                </a:cubicBezTo>
                <a:cubicBezTo>
                  <a:pt x="245" y="406"/>
                  <a:pt x="245" y="406"/>
                  <a:pt x="245" y="406"/>
                </a:cubicBezTo>
                <a:cubicBezTo>
                  <a:pt x="244" y="402"/>
                  <a:pt x="244" y="402"/>
                  <a:pt x="244" y="402"/>
                </a:cubicBezTo>
                <a:lnTo>
                  <a:pt x="242" y="408"/>
                </a:lnTo>
                <a:close/>
                <a:moveTo>
                  <a:pt x="259" y="367"/>
                </a:moveTo>
                <a:cubicBezTo>
                  <a:pt x="259" y="367"/>
                  <a:pt x="254" y="371"/>
                  <a:pt x="253" y="373"/>
                </a:cubicBezTo>
                <a:cubicBezTo>
                  <a:pt x="252" y="374"/>
                  <a:pt x="255" y="378"/>
                  <a:pt x="255" y="378"/>
                </a:cubicBezTo>
                <a:cubicBezTo>
                  <a:pt x="260" y="373"/>
                  <a:pt x="260" y="373"/>
                  <a:pt x="260" y="373"/>
                </a:cubicBezTo>
                <a:cubicBezTo>
                  <a:pt x="265" y="370"/>
                  <a:pt x="265" y="370"/>
                  <a:pt x="265" y="370"/>
                </a:cubicBezTo>
                <a:cubicBezTo>
                  <a:pt x="266" y="367"/>
                  <a:pt x="266" y="367"/>
                  <a:pt x="266" y="367"/>
                </a:cubicBezTo>
                <a:cubicBezTo>
                  <a:pt x="260" y="370"/>
                  <a:pt x="260" y="370"/>
                  <a:pt x="260" y="370"/>
                </a:cubicBezTo>
                <a:lnTo>
                  <a:pt x="259" y="367"/>
                </a:lnTo>
                <a:close/>
                <a:moveTo>
                  <a:pt x="253" y="366"/>
                </a:moveTo>
                <a:cubicBezTo>
                  <a:pt x="259" y="363"/>
                  <a:pt x="259" y="363"/>
                  <a:pt x="259" y="363"/>
                </a:cubicBezTo>
                <a:cubicBezTo>
                  <a:pt x="260" y="360"/>
                  <a:pt x="260" y="360"/>
                  <a:pt x="260" y="360"/>
                </a:cubicBezTo>
                <a:cubicBezTo>
                  <a:pt x="258" y="359"/>
                  <a:pt x="258" y="359"/>
                  <a:pt x="258" y="359"/>
                </a:cubicBezTo>
                <a:cubicBezTo>
                  <a:pt x="260" y="357"/>
                  <a:pt x="260" y="357"/>
                  <a:pt x="260" y="357"/>
                </a:cubicBezTo>
                <a:cubicBezTo>
                  <a:pt x="259" y="353"/>
                  <a:pt x="259" y="353"/>
                  <a:pt x="259" y="353"/>
                </a:cubicBezTo>
                <a:cubicBezTo>
                  <a:pt x="255" y="356"/>
                  <a:pt x="255" y="356"/>
                  <a:pt x="255" y="356"/>
                </a:cubicBezTo>
                <a:cubicBezTo>
                  <a:pt x="255" y="358"/>
                  <a:pt x="255" y="358"/>
                  <a:pt x="255" y="358"/>
                </a:cubicBezTo>
                <a:cubicBezTo>
                  <a:pt x="252" y="363"/>
                  <a:pt x="252" y="363"/>
                  <a:pt x="252" y="363"/>
                </a:cubicBezTo>
                <a:lnTo>
                  <a:pt x="253" y="366"/>
                </a:lnTo>
                <a:close/>
                <a:moveTo>
                  <a:pt x="263" y="349"/>
                </a:moveTo>
                <a:cubicBezTo>
                  <a:pt x="262" y="352"/>
                  <a:pt x="262" y="352"/>
                  <a:pt x="262" y="352"/>
                </a:cubicBezTo>
                <a:cubicBezTo>
                  <a:pt x="264" y="355"/>
                  <a:pt x="264" y="355"/>
                  <a:pt x="264" y="355"/>
                </a:cubicBezTo>
                <a:cubicBezTo>
                  <a:pt x="268" y="350"/>
                  <a:pt x="268" y="350"/>
                  <a:pt x="268" y="350"/>
                </a:cubicBezTo>
                <a:lnTo>
                  <a:pt x="263" y="349"/>
                </a:lnTo>
                <a:close/>
                <a:moveTo>
                  <a:pt x="264" y="359"/>
                </a:moveTo>
                <a:cubicBezTo>
                  <a:pt x="265" y="357"/>
                  <a:pt x="265" y="357"/>
                  <a:pt x="265" y="357"/>
                </a:cubicBezTo>
                <a:cubicBezTo>
                  <a:pt x="262" y="357"/>
                  <a:pt x="262" y="357"/>
                  <a:pt x="262" y="357"/>
                </a:cubicBezTo>
                <a:lnTo>
                  <a:pt x="264" y="359"/>
                </a:lnTo>
                <a:close/>
                <a:moveTo>
                  <a:pt x="266" y="343"/>
                </a:moveTo>
                <a:cubicBezTo>
                  <a:pt x="269" y="340"/>
                  <a:pt x="269" y="340"/>
                  <a:pt x="269" y="340"/>
                </a:cubicBezTo>
                <a:cubicBezTo>
                  <a:pt x="265" y="339"/>
                  <a:pt x="265" y="339"/>
                  <a:pt x="265" y="339"/>
                </a:cubicBezTo>
                <a:lnTo>
                  <a:pt x="266" y="343"/>
                </a:lnTo>
                <a:close/>
                <a:moveTo>
                  <a:pt x="261" y="330"/>
                </a:moveTo>
                <a:cubicBezTo>
                  <a:pt x="258" y="329"/>
                  <a:pt x="258" y="329"/>
                  <a:pt x="258" y="329"/>
                </a:cubicBezTo>
                <a:cubicBezTo>
                  <a:pt x="257" y="333"/>
                  <a:pt x="257" y="333"/>
                  <a:pt x="257" y="333"/>
                </a:cubicBezTo>
                <a:cubicBezTo>
                  <a:pt x="260" y="332"/>
                  <a:pt x="260" y="332"/>
                  <a:pt x="260" y="332"/>
                </a:cubicBezTo>
                <a:lnTo>
                  <a:pt x="261" y="330"/>
                </a:lnTo>
                <a:close/>
                <a:moveTo>
                  <a:pt x="272" y="351"/>
                </a:moveTo>
                <a:cubicBezTo>
                  <a:pt x="269" y="350"/>
                  <a:pt x="269" y="350"/>
                  <a:pt x="269" y="350"/>
                </a:cubicBezTo>
                <a:cubicBezTo>
                  <a:pt x="268" y="356"/>
                  <a:pt x="268" y="356"/>
                  <a:pt x="268" y="356"/>
                </a:cubicBezTo>
                <a:lnTo>
                  <a:pt x="272" y="351"/>
                </a:lnTo>
                <a:close/>
                <a:moveTo>
                  <a:pt x="280" y="319"/>
                </a:moveTo>
                <a:cubicBezTo>
                  <a:pt x="278" y="317"/>
                  <a:pt x="278" y="317"/>
                  <a:pt x="278" y="317"/>
                </a:cubicBezTo>
                <a:cubicBezTo>
                  <a:pt x="276" y="320"/>
                  <a:pt x="276" y="320"/>
                  <a:pt x="276" y="320"/>
                </a:cubicBezTo>
                <a:lnTo>
                  <a:pt x="280" y="319"/>
                </a:lnTo>
                <a:close/>
                <a:moveTo>
                  <a:pt x="284" y="313"/>
                </a:moveTo>
                <a:cubicBezTo>
                  <a:pt x="279" y="312"/>
                  <a:pt x="279" y="312"/>
                  <a:pt x="279" y="312"/>
                </a:cubicBezTo>
                <a:cubicBezTo>
                  <a:pt x="276" y="315"/>
                  <a:pt x="276" y="315"/>
                  <a:pt x="276" y="315"/>
                </a:cubicBezTo>
                <a:cubicBezTo>
                  <a:pt x="284" y="315"/>
                  <a:pt x="284" y="315"/>
                  <a:pt x="284" y="315"/>
                </a:cubicBezTo>
                <a:lnTo>
                  <a:pt x="284" y="313"/>
                </a:lnTo>
                <a:close/>
                <a:moveTo>
                  <a:pt x="301" y="300"/>
                </a:moveTo>
                <a:cubicBezTo>
                  <a:pt x="304" y="290"/>
                  <a:pt x="304" y="290"/>
                  <a:pt x="304" y="290"/>
                </a:cubicBezTo>
                <a:cubicBezTo>
                  <a:pt x="302" y="289"/>
                  <a:pt x="302" y="289"/>
                  <a:pt x="302" y="289"/>
                </a:cubicBezTo>
                <a:cubicBezTo>
                  <a:pt x="301" y="294"/>
                  <a:pt x="301" y="294"/>
                  <a:pt x="301" y="294"/>
                </a:cubicBezTo>
                <a:cubicBezTo>
                  <a:pt x="297" y="292"/>
                  <a:pt x="297" y="292"/>
                  <a:pt x="297" y="292"/>
                </a:cubicBezTo>
                <a:cubicBezTo>
                  <a:pt x="296" y="297"/>
                  <a:pt x="296" y="297"/>
                  <a:pt x="296" y="297"/>
                </a:cubicBezTo>
                <a:cubicBezTo>
                  <a:pt x="300" y="298"/>
                  <a:pt x="300" y="298"/>
                  <a:pt x="300" y="298"/>
                </a:cubicBezTo>
                <a:cubicBezTo>
                  <a:pt x="300" y="300"/>
                  <a:pt x="300" y="300"/>
                  <a:pt x="300" y="300"/>
                </a:cubicBezTo>
                <a:lnTo>
                  <a:pt x="301" y="300"/>
                </a:lnTo>
                <a:close/>
                <a:moveTo>
                  <a:pt x="305" y="276"/>
                </a:moveTo>
                <a:cubicBezTo>
                  <a:pt x="298" y="279"/>
                  <a:pt x="304" y="279"/>
                  <a:pt x="306" y="278"/>
                </a:cubicBezTo>
                <a:cubicBezTo>
                  <a:pt x="311" y="276"/>
                  <a:pt x="310" y="273"/>
                  <a:pt x="305" y="276"/>
                </a:cubicBezTo>
                <a:close/>
                <a:moveTo>
                  <a:pt x="262" y="260"/>
                </a:moveTo>
                <a:cubicBezTo>
                  <a:pt x="260" y="266"/>
                  <a:pt x="260" y="266"/>
                  <a:pt x="260" y="266"/>
                </a:cubicBezTo>
                <a:cubicBezTo>
                  <a:pt x="265" y="263"/>
                  <a:pt x="265" y="263"/>
                  <a:pt x="265" y="263"/>
                </a:cubicBezTo>
                <a:lnTo>
                  <a:pt x="262" y="260"/>
                </a:lnTo>
                <a:close/>
                <a:moveTo>
                  <a:pt x="320" y="244"/>
                </a:moveTo>
                <a:cubicBezTo>
                  <a:pt x="327" y="242"/>
                  <a:pt x="327" y="242"/>
                  <a:pt x="327" y="242"/>
                </a:cubicBezTo>
                <a:cubicBezTo>
                  <a:pt x="327" y="241"/>
                  <a:pt x="327" y="241"/>
                  <a:pt x="327" y="241"/>
                </a:cubicBezTo>
                <a:cubicBezTo>
                  <a:pt x="320" y="239"/>
                  <a:pt x="320" y="239"/>
                  <a:pt x="320" y="239"/>
                </a:cubicBezTo>
                <a:lnTo>
                  <a:pt x="320" y="244"/>
                </a:lnTo>
                <a:close/>
                <a:moveTo>
                  <a:pt x="323" y="236"/>
                </a:moveTo>
                <a:cubicBezTo>
                  <a:pt x="327" y="239"/>
                  <a:pt x="327" y="239"/>
                  <a:pt x="327" y="239"/>
                </a:cubicBezTo>
                <a:cubicBezTo>
                  <a:pt x="327" y="238"/>
                  <a:pt x="324" y="234"/>
                  <a:pt x="324" y="234"/>
                </a:cubicBezTo>
                <a:lnTo>
                  <a:pt x="323" y="236"/>
                </a:lnTo>
                <a:close/>
                <a:moveTo>
                  <a:pt x="353" y="201"/>
                </a:moveTo>
                <a:cubicBezTo>
                  <a:pt x="346" y="195"/>
                  <a:pt x="347" y="207"/>
                  <a:pt x="347" y="207"/>
                </a:cubicBezTo>
                <a:cubicBezTo>
                  <a:pt x="344" y="210"/>
                  <a:pt x="344" y="210"/>
                  <a:pt x="344" y="210"/>
                </a:cubicBezTo>
                <a:cubicBezTo>
                  <a:pt x="345" y="210"/>
                  <a:pt x="345" y="210"/>
                  <a:pt x="345" y="210"/>
                </a:cubicBezTo>
                <a:cubicBezTo>
                  <a:pt x="351" y="208"/>
                  <a:pt x="351" y="208"/>
                  <a:pt x="351" y="208"/>
                </a:cubicBezTo>
                <a:cubicBezTo>
                  <a:pt x="351" y="208"/>
                  <a:pt x="358" y="206"/>
                  <a:pt x="353" y="201"/>
                </a:cubicBezTo>
                <a:close/>
                <a:moveTo>
                  <a:pt x="343" y="217"/>
                </a:moveTo>
                <a:cubicBezTo>
                  <a:pt x="348" y="213"/>
                  <a:pt x="348" y="213"/>
                  <a:pt x="348" y="213"/>
                </a:cubicBezTo>
                <a:cubicBezTo>
                  <a:pt x="343" y="214"/>
                  <a:pt x="343" y="214"/>
                  <a:pt x="343" y="214"/>
                </a:cubicBezTo>
                <a:lnTo>
                  <a:pt x="343" y="217"/>
                </a:lnTo>
                <a:close/>
                <a:moveTo>
                  <a:pt x="350" y="229"/>
                </a:moveTo>
                <a:cubicBezTo>
                  <a:pt x="348" y="232"/>
                  <a:pt x="348" y="232"/>
                  <a:pt x="348" y="232"/>
                </a:cubicBezTo>
                <a:cubicBezTo>
                  <a:pt x="354" y="232"/>
                  <a:pt x="354" y="232"/>
                  <a:pt x="354" y="232"/>
                </a:cubicBezTo>
                <a:lnTo>
                  <a:pt x="350" y="229"/>
                </a:lnTo>
                <a:close/>
                <a:moveTo>
                  <a:pt x="265" y="251"/>
                </a:moveTo>
                <a:cubicBezTo>
                  <a:pt x="265" y="251"/>
                  <a:pt x="270" y="250"/>
                  <a:pt x="271" y="247"/>
                </a:cubicBezTo>
                <a:cubicBezTo>
                  <a:pt x="271" y="245"/>
                  <a:pt x="270" y="242"/>
                  <a:pt x="271" y="242"/>
                </a:cubicBezTo>
                <a:cubicBezTo>
                  <a:pt x="272" y="242"/>
                  <a:pt x="275" y="238"/>
                  <a:pt x="275" y="238"/>
                </a:cubicBezTo>
                <a:cubicBezTo>
                  <a:pt x="275" y="238"/>
                  <a:pt x="281" y="237"/>
                  <a:pt x="281" y="232"/>
                </a:cubicBezTo>
                <a:cubicBezTo>
                  <a:pt x="281" y="226"/>
                  <a:pt x="278" y="227"/>
                  <a:pt x="278" y="227"/>
                </a:cubicBezTo>
                <a:cubicBezTo>
                  <a:pt x="274" y="235"/>
                  <a:pt x="274" y="235"/>
                  <a:pt x="274" y="235"/>
                </a:cubicBezTo>
                <a:cubicBezTo>
                  <a:pt x="272" y="232"/>
                  <a:pt x="272" y="232"/>
                  <a:pt x="272" y="232"/>
                </a:cubicBezTo>
                <a:cubicBezTo>
                  <a:pt x="272" y="232"/>
                  <a:pt x="266" y="239"/>
                  <a:pt x="266" y="242"/>
                </a:cubicBezTo>
                <a:cubicBezTo>
                  <a:pt x="265" y="245"/>
                  <a:pt x="266" y="247"/>
                  <a:pt x="266" y="248"/>
                </a:cubicBezTo>
                <a:cubicBezTo>
                  <a:pt x="266" y="249"/>
                  <a:pt x="264" y="250"/>
                  <a:pt x="265" y="251"/>
                </a:cubicBezTo>
                <a:close/>
                <a:moveTo>
                  <a:pt x="282" y="233"/>
                </a:moveTo>
                <a:cubicBezTo>
                  <a:pt x="282" y="233"/>
                  <a:pt x="287" y="233"/>
                  <a:pt x="289" y="232"/>
                </a:cubicBezTo>
                <a:cubicBezTo>
                  <a:pt x="292" y="231"/>
                  <a:pt x="290" y="226"/>
                  <a:pt x="290" y="226"/>
                </a:cubicBezTo>
                <a:cubicBezTo>
                  <a:pt x="290" y="226"/>
                  <a:pt x="297" y="222"/>
                  <a:pt x="301" y="221"/>
                </a:cubicBezTo>
                <a:cubicBezTo>
                  <a:pt x="303" y="220"/>
                  <a:pt x="298" y="215"/>
                  <a:pt x="296" y="215"/>
                </a:cubicBezTo>
                <a:cubicBezTo>
                  <a:pt x="293" y="215"/>
                  <a:pt x="298" y="219"/>
                  <a:pt x="296" y="220"/>
                </a:cubicBezTo>
                <a:cubicBezTo>
                  <a:pt x="294" y="221"/>
                  <a:pt x="292" y="215"/>
                  <a:pt x="292" y="215"/>
                </a:cubicBezTo>
                <a:cubicBezTo>
                  <a:pt x="288" y="219"/>
                  <a:pt x="288" y="219"/>
                  <a:pt x="288" y="219"/>
                </a:cubicBezTo>
                <a:cubicBezTo>
                  <a:pt x="285" y="220"/>
                  <a:pt x="285" y="220"/>
                  <a:pt x="285" y="220"/>
                </a:cubicBezTo>
                <a:cubicBezTo>
                  <a:pt x="285" y="223"/>
                  <a:pt x="285" y="223"/>
                  <a:pt x="285" y="223"/>
                </a:cubicBezTo>
                <a:cubicBezTo>
                  <a:pt x="282" y="224"/>
                  <a:pt x="282" y="224"/>
                  <a:pt x="282" y="224"/>
                </a:cubicBezTo>
                <a:cubicBezTo>
                  <a:pt x="282" y="227"/>
                  <a:pt x="282" y="227"/>
                  <a:pt x="282" y="227"/>
                </a:cubicBezTo>
                <a:cubicBezTo>
                  <a:pt x="284" y="229"/>
                  <a:pt x="284" y="229"/>
                  <a:pt x="284" y="229"/>
                </a:cubicBezTo>
                <a:lnTo>
                  <a:pt x="282" y="233"/>
                </a:lnTo>
                <a:close/>
                <a:moveTo>
                  <a:pt x="303" y="221"/>
                </a:moveTo>
                <a:cubicBezTo>
                  <a:pt x="303" y="223"/>
                  <a:pt x="301" y="226"/>
                  <a:pt x="301" y="226"/>
                </a:cubicBezTo>
                <a:cubicBezTo>
                  <a:pt x="310" y="222"/>
                  <a:pt x="310" y="222"/>
                  <a:pt x="310" y="222"/>
                </a:cubicBezTo>
                <a:cubicBezTo>
                  <a:pt x="311" y="216"/>
                  <a:pt x="311" y="216"/>
                  <a:pt x="311" y="216"/>
                </a:cubicBezTo>
                <a:cubicBezTo>
                  <a:pt x="313" y="220"/>
                  <a:pt x="313" y="220"/>
                  <a:pt x="313" y="220"/>
                </a:cubicBezTo>
                <a:cubicBezTo>
                  <a:pt x="322" y="207"/>
                  <a:pt x="322" y="207"/>
                  <a:pt x="322" y="207"/>
                </a:cubicBezTo>
                <a:cubicBezTo>
                  <a:pt x="322" y="207"/>
                  <a:pt x="317" y="208"/>
                  <a:pt x="317" y="207"/>
                </a:cubicBezTo>
                <a:cubicBezTo>
                  <a:pt x="317" y="213"/>
                  <a:pt x="317" y="213"/>
                  <a:pt x="317" y="213"/>
                </a:cubicBezTo>
                <a:cubicBezTo>
                  <a:pt x="312" y="209"/>
                  <a:pt x="312" y="209"/>
                  <a:pt x="312" y="209"/>
                </a:cubicBezTo>
                <a:cubicBezTo>
                  <a:pt x="305" y="213"/>
                  <a:pt x="305" y="213"/>
                  <a:pt x="305" y="213"/>
                </a:cubicBezTo>
                <a:cubicBezTo>
                  <a:pt x="306" y="217"/>
                  <a:pt x="306" y="217"/>
                  <a:pt x="306" y="217"/>
                </a:cubicBezTo>
                <a:cubicBezTo>
                  <a:pt x="303" y="216"/>
                  <a:pt x="303" y="216"/>
                  <a:pt x="303" y="216"/>
                </a:cubicBezTo>
                <a:cubicBezTo>
                  <a:pt x="303" y="216"/>
                  <a:pt x="304" y="219"/>
                  <a:pt x="303" y="221"/>
                </a:cubicBezTo>
                <a:close/>
                <a:moveTo>
                  <a:pt x="362" y="187"/>
                </a:moveTo>
                <a:cubicBezTo>
                  <a:pt x="362" y="187"/>
                  <a:pt x="366" y="187"/>
                  <a:pt x="367" y="186"/>
                </a:cubicBezTo>
                <a:cubicBezTo>
                  <a:pt x="369" y="186"/>
                  <a:pt x="372" y="184"/>
                  <a:pt x="372" y="184"/>
                </a:cubicBezTo>
                <a:cubicBezTo>
                  <a:pt x="367" y="178"/>
                  <a:pt x="367" y="178"/>
                  <a:pt x="367" y="178"/>
                </a:cubicBezTo>
                <a:lnTo>
                  <a:pt x="362" y="187"/>
                </a:lnTo>
                <a:close/>
                <a:moveTo>
                  <a:pt x="378" y="177"/>
                </a:moveTo>
                <a:cubicBezTo>
                  <a:pt x="377" y="175"/>
                  <a:pt x="376" y="174"/>
                  <a:pt x="374" y="174"/>
                </a:cubicBezTo>
                <a:cubicBezTo>
                  <a:pt x="371" y="173"/>
                  <a:pt x="369" y="175"/>
                  <a:pt x="369" y="175"/>
                </a:cubicBezTo>
                <a:cubicBezTo>
                  <a:pt x="369" y="175"/>
                  <a:pt x="370" y="182"/>
                  <a:pt x="373" y="182"/>
                </a:cubicBezTo>
                <a:cubicBezTo>
                  <a:pt x="375" y="183"/>
                  <a:pt x="379" y="178"/>
                  <a:pt x="378" y="177"/>
                </a:cubicBezTo>
                <a:close/>
                <a:moveTo>
                  <a:pt x="352" y="177"/>
                </a:moveTo>
                <a:cubicBezTo>
                  <a:pt x="355" y="179"/>
                  <a:pt x="357" y="179"/>
                  <a:pt x="357" y="179"/>
                </a:cubicBezTo>
                <a:cubicBezTo>
                  <a:pt x="357" y="174"/>
                  <a:pt x="357" y="174"/>
                  <a:pt x="357" y="174"/>
                </a:cubicBezTo>
                <a:cubicBezTo>
                  <a:pt x="350" y="171"/>
                  <a:pt x="350" y="171"/>
                  <a:pt x="350" y="171"/>
                </a:cubicBezTo>
                <a:cubicBezTo>
                  <a:pt x="348" y="173"/>
                  <a:pt x="348" y="173"/>
                  <a:pt x="348" y="173"/>
                </a:cubicBezTo>
                <a:cubicBezTo>
                  <a:pt x="348" y="173"/>
                  <a:pt x="350" y="177"/>
                  <a:pt x="352" y="177"/>
                </a:cubicBezTo>
                <a:close/>
                <a:moveTo>
                  <a:pt x="348" y="178"/>
                </a:moveTo>
                <a:cubicBezTo>
                  <a:pt x="344" y="183"/>
                  <a:pt x="344" y="183"/>
                  <a:pt x="344" y="183"/>
                </a:cubicBezTo>
                <a:cubicBezTo>
                  <a:pt x="348" y="188"/>
                  <a:pt x="348" y="188"/>
                  <a:pt x="348" y="188"/>
                </a:cubicBezTo>
                <a:cubicBezTo>
                  <a:pt x="344" y="189"/>
                  <a:pt x="344" y="189"/>
                  <a:pt x="344" y="189"/>
                </a:cubicBezTo>
                <a:cubicBezTo>
                  <a:pt x="337" y="201"/>
                  <a:pt x="337" y="201"/>
                  <a:pt x="337" y="201"/>
                </a:cubicBezTo>
                <a:cubicBezTo>
                  <a:pt x="343" y="185"/>
                  <a:pt x="343" y="185"/>
                  <a:pt x="343" y="185"/>
                </a:cubicBezTo>
                <a:cubicBezTo>
                  <a:pt x="341" y="184"/>
                  <a:pt x="341" y="184"/>
                  <a:pt x="341" y="184"/>
                </a:cubicBezTo>
                <a:cubicBezTo>
                  <a:pt x="341" y="184"/>
                  <a:pt x="342" y="177"/>
                  <a:pt x="338" y="175"/>
                </a:cubicBezTo>
                <a:cubicBezTo>
                  <a:pt x="333" y="173"/>
                  <a:pt x="333" y="185"/>
                  <a:pt x="333" y="185"/>
                </a:cubicBezTo>
                <a:cubicBezTo>
                  <a:pt x="330" y="186"/>
                  <a:pt x="330" y="186"/>
                  <a:pt x="330" y="186"/>
                </a:cubicBezTo>
                <a:cubicBezTo>
                  <a:pt x="331" y="197"/>
                  <a:pt x="331" y="197"/>
                  <a:pt x="331" y="197"/>
                </a:cubicBezTo>
                <a:cubicBezTo>
                  <a:pt x="324" y="202"/>
                  <a:pt x="324" y="202"/>
                  <a:pt x="324" y="202"/>
                </a:cubicBezTo>
                <a:cubicBezTo>
                  <a:pt x="325" y="206"/>
                  <a:pt x="325" y="206"/>
                  <a:pt x="325" y="206"/>
                </a:cubicBezTo>
                <a:cubicBezTo>
                  <a:pt x="319" y="218"/>
                  <a:pt x="319" y="218"/>
                  <a:pt x="319" y="218"/>
                </a:cubicBezTo>
                <a:cubicBezTo>
                  <a:pt x="322" y="218"/>
                  <a:pt x="322" y="218"/>
                  <a:pt x="322" y="218"/>
                </a:cubicBezTo>
                <a:cubicBezTo>
                  <a:pt x="331" y="208"/>
                  <a:pt x="331" y="208"/>
                  <a:pt x="331" y="208"/>
                </a:cubicBezTo>
                <a:cubicBezTo>
                  <a:pt x="328" y="214"/>
                  <a:pt x="328" y="214"/>
                  <a:pt x="328" y="214"/>
                </a:cubicBezTo>
                <a:cubicBezTo>
                  <a:pt x="335" y="215"/>
                  <a:pt x="335" y="215"/>
                  <a:pt x="335" y="215"/>
                </a:cubicBezTo>
                <a:cubicBezTo>
                  <a:pt x="336" y="215"/>
                  <a:pt x="337" y="209"/>
                  <a:pt x="337" y="209"/>
                </a:cubicBezTo>
                <a:cubicBezTo>
                  <a:pt x="340" y="211"/>
                  <a:pt x="340" y="211"/>
                  <a:pt x="340" y="211"/>
                </a:cubicBezTo>
                <a:cubicBezTo>
                  <a:pt x="340" y="211"/>
                  <a:pt x="345" y="202"/>
                  <a:pt x="346" y="200"/>
                </a:cubicBezTo>
                <a:cubicBezTo>
                  <a:pt x="347" y="198"/>
                  <a:pt x="354" y="198"/>
                  <a:pt x="354" y="198"/>
                </a:cubicBezTo>
                <a:cubicBezTo>
                  <a:pt x="354" y="198"/>
                  <a:pt x="357" y="193"/>
                  <a:pt x="358" y="188"/>
                </a:cubicBezTo>
                <a:cubicBezTo>
                  <a:pt x="359" y="184"/>
                  <a:pt x="348" y="178"/>
                  <a:pt x="348" y="178"/>
                </a:cubicBezTo>
                <a:close/>
                <a:moveTo>
                  <a:pt x="330" y="179"/>
                </a:moveTo>
                <a:cubicBezTo>
                  <a:pt x="330" y="174"/>
                  <a:pt x="330" y="174"/>
                  <a:pt x="330" y="174"/>
                </a:cubicBezTo>
                <a:cubicBezTo>
                  <a:pt x="335" y="174"/>
                  <a:pt x="335" y="174"/>
                  <a:pt x="335" y="174"/>
                </a:cubicBezTo>
                <a:cubicBezTo>
                  <a:pt x="343" y="162"/>
                  <a:pt x="343" y="162"/>
                  <a:pt x="343" y="162"/>
                </a:cubicBezTo>
                <a:cubicBezTo>
                  <a:pt x="343" y="162"/>
                  <a:pt x="351" y="146"/>
                  <a:pt x="341" y="155"/>
                </a:cubicBezTo>
                <a:cubicBezTo>
                  <a:pt x="331" y="162"/>
                  <a:pt x="326" y="174"/>
                  <a:pt x="327" y="177"/>
                </a:cubicBezTo>
                <a:cubicBezTo>
                  <a:pt x="328" y="181"/>
                  <a:pt x="330" y="179"/>
                  <a:pt x="330" y="179"/>
                </a:cubicBezTo>
                <a:close/>
                <a:moveTo>
                  <a:pt x="312" y="197"/>
                </a:moveTo>
                <a:cubicBezTo>
                  <a:pt x="315" y="194"/>
                  <a:pt x="319" y="192"/>
                  <a:pt x="319" y="192"/>
                </a:cubicBezTo>
                <a:cubicBezTo>
                  <a:pt x="313" y="199"/>
                  <a:pt x="313" y="199"/>
                  <a:pt x="313" y="199"/>
                </a:cubicBezTo>
                <a:cubicBezTo>
                  <a:pt x="317" y="201"/>
                  <a:pt x="317" y="201"/>
                  <a:pt x="317" y="201"/>
                </a:cubicBezTo>
                <a:cubicBezTo>
                  <a:pt x="327" y="191"/>
                  <a:pt x="327" y="191"/>
                  <a:pt x="327" y="191"/>
                </a:cubicBezTo>
                <a:cubicBezTo>
                  <a:pt x="325" y="187"/>
                  <a:pt x="325" y="187"/>
                  <a:pt x="325" y="187"/>
                </a:cubicBezTo>
                <a:cubicBezTo>
                  <a:pt x="327" y="185"/>
                  <a:pt x="327" y="185"/>
                  <a:pt x="327" y="185"/>
                </a:cubicBezTo>
                <a:cubicBezTo>
                  <a:pt x="322" y="171"/>
                  <a:pt x="322" y="171"/>
                  <a:pt x="322" y="171"/>
                </a:cubicBezTo>
                <a:cubicBezTo>
                  <a:pt x="315" y="172"/>
                  <a:pt x="315" y="172"/>
                  <a:pt x="315" y="172"/>
                </a:cubicBezTo>
                <a:cubicBezTo>
                  <a:pt x="320" y="183"/>
                  <a:pt x="320" y="183"/>
                  <a:pt x="320" y="183"/>
                </a:cubicBezTo>
                <a:cubicBezTo>
                  <a:pt x="317" y="183"/>
                  <a:pt x="317" y="183"/>
                  <a:pt x="317" y="183"/>
                </a:cubicBezTo>
                <a:cubicBezTo>
                  <a:pt x="317" y="188"/>
                  <a:pt x="317" y="188"/>
                  <a:pt x="317" y="188"/>
                </a:cubicBezTo>
                <a:cubicBezTo>
                  <a:pt x="309" y="186"/>
                  <a:pt x="309" y="186"/>
                  <a:pt x="309" y="186"/>
                </a:cubicBezTo>
                <a:cubicBezTo>
                  <a:pt x="309" y="186"/>
                  <a:pt x="306" y="191"/>
                  <a:pt x="305" y="194"/>
                </a:cubicBezTo>
                <a:cubicBezTo>
                  <a:pt x="303" y="199"/>
                  <a:pt x="308" y="198"/>
                  <a:pt x="312" y="197"/>
                </a:cubicBezTo>
                <a:close/>
                <a:moveTo>
                  <a:pt x="309" y="186"/>
                </a:moveTo>
                <a:cubicBezTo>
                  <a:pt x="309" y="186"/>
                  <a:pt x="309" y="186"/>
                  <a:pt x="309" y="186"/>
                </a:cubicBezTo>
                <a:moveTo>
                  <a:pt x="313" y="206"/>
                </a:moveTo>
                <a:cubicBezTo>
                  <a:pt x="322" y="206"/>
                  <a:pt x="319" y="202"/>
                  <a:pt x="313" y="202"/>
                </a:cubicBezTo>
                <a:cubicBezTo>
                  <a:pt x="307" y="202"/>
                  <a:pt x="306" y="206"/>
                  <a:pt x="313" y="206"/>
                </a:cubicBezTo>
                <a:close/>
                <a:moveTo>
                  <a:pt x="361" y="157"/>
                </a:moveTo>
                <a:cubicBezTo>
                  <a:pt x="367" y="159"/>
                  <a:pt x="367" y="159"/>
                  <a:pt x="367" y="159"/>
                </a:cubicBezTo>
                <a:cubicBezTo>
                  <a:pt x="360" y="165"/>
                  <a:pt x="360" y="165"/>
                  <a:pt x="360" y="165"/>
                </a:cubicBezTo>
                <a:cubicBezTo>
                  <a:pt x="362" y="168"/>
                  <a:pt x="362" y="168"/>
                  <a:pt x="362" y="168"/>
                </a:cubicBezTo>
                <a:cubicBezTo>
                  <a:pt x="362" y="168"/>
                  <a:pt x="368" y="170"/>
                  <a:pt x="371" y="168"/>
                </a:cubicBezTo>
                <a:cubicBezTo>
                  <a:pt x="376" y="157"/>
                  <a:pt x="376" y="157"/>
                  <a:pt x="376" y="157"/>
                </a:cubicBezTo>
                <a:cubicBezTo>
                  <a:pt x="387" y="158"/>
                  <a:pt x="387" y="158"/>
                  <a:pt x="387" y="158"/>
                </a:cubicBezTo>
                <a:cubicBezTo>
                  <a:pt x="385" y="151"/>
                  <a:pt x="385" y="151"/>
                  <a:pt x="385" y="151"/>
                </a:cubicBezTo>
                <a:cubicBezTo>
                  <a:pt x="389" y="144"/>
                  <a:pt x="389" y="144"/>
                  <a:pt x="389" y="144"/>
                </a:cubicBezTo>
                <a:cubicBezTo>
                  <a:pt x="389" y="144"/>
                  <a:pt x="391" y="135"/>
                  <a:pt x="384" y="132"/>
                </a:cubicBezTo>
                <a:cubicBezTo>
                  <a:pt x="376" y="129"/>
                  <a:pt x="370" y="139"/>
                  <a:pt x="370" y="139"/>
                </a:cubicBezTo>
                <a:cubicBezTo>
                  <a:pt x="375" y="145"/>
                  <a:pt x="375" y="145"/>
                  <a:pt x="375" y="145"/>
                </a:cubicBezTo>
                <a:cubicBezTo>
                  <a:pt x="371" y="143"/>
                  <a:pt x="371" y="143"/>
                  <a:pt x="371" y="143"/>
                </a:cubicBezTo>
                <a:cubicBezTo>
                  <a:pt x="371" y="143"/>
                  <a:pt x="362" y="144"/>
                  <a:pt x="362" y="145"/>
                </a:cubicBezTo>
                <a:cubicBezTo>
                  <a:pt x="362" y="150"/>
                  <a:pt x="362" y="150"/>
                  <a:pt x="362" y="150"/>
                </a:cubicBezTo>
                <a:cubicBezTo>
                  <a:pt x="367" y="152"/>
                  <a:pt x="367" y="152"/>
                  <a:pt x="367" y="152"/>
                </a:cubicBezTo>
                <a:cubicBezTo>
                  <a:pt x="360" y="155"/>
                  <a:pt x="360" y="155"/>
                  <a:pt x="360" y="155"/>
                </a:cubicBezTo>
                <a:lnTo>
                  <a:pt x="361" y="157"/>
                </a:lnTo>
                <a:close/>
                <a:moveTo>
                  <a:pt x="401" y="132"/>
                </a:moveTo>
                <a:cubicBezTo>
                  <a:pt x="406" y="130"/>
                  <a:pt x="406" y="127"/>
                  <a:pt x="406" y="127"/>
                </a:cubicBezTo>
                <a:cubicBezTo>
                  <a:pt x="404" y="127"/>
                  <a:pt x="404" y="127"/>
                  <a:pt x="404" y="127"/>
                </a:cubicBezTo>
                <a:cubicBezTo>
                  <a:pt x="404" y="127"/>
                  <a:pt x="405" y="121"/>
                  <a:pt x="407" y="120"/>
                </a:cubicBezTo>
                <a:cubicBezTo>
                  <a:pt x="408" y="119"/>
                  <a:pt x="410" y="118"/>
                  <a:pt x="410" y="118"/>
                </a:cubicBezTo>
                <a:cubicBezTo>
                  <a:pt x="410" y="118"/>
                  <a:pt x="408" y="111"/>
                  <a:pt x="403" y="112"/>
                </a:cubicBezTo>
                <a:cubicBezTo>
                  <a:pt x="399" y="112"/>
                  <a:pt x="401" y="119"/>
                  <a:pt x="401" y="119"/>
                </a:cubicBezTo>
                <a:cubicBezTo>
                  <a:pt x="397" y="118"/>
                  <a:pt x="397" y="118"/>
                  <a:pt x="397" y="118"/>
                </a:cubicBezTo>
                <a:cubicBezTo>
                  <a:pt x="393" y="121"/>
                  <a:pt x="393" y="121"/>
                  <a:pt x="393" y="121"/>
                </a:cubicBezTo>
                <a:cubicBezTo>
                  <a:pt x="394" y="124"/>
                  <a:pt x="394" y="124"/>
                  <a:pt x="394" y="124"/>
                </a:cubicBezTo>
                <a:cubicBezTo>
                  <a:pt x="390" y="123"/>
                  <a:pt x="390" y="123"/>
                  <a:pt x="390" y="123"/>
                </a:cubicBezTo>
                <a:cubicBezTo>
                  <a:pt x="389" y="126"/>
                  <a:pt x="389" y="126"/>
                  <a:pt x="389" y="126"/>
                </a:cubicBezTo>
                <a:cubicBezTo>
                  <a:pt x="390" y="129"/>
                  <a:pt x="390" y="129"/>
                  <a:pt x="390" y="129"/>
                </a:cubicBezTo>
                <a:cubicBezTo>
                  <a:pt x="388" y="128"/>
                  <a:pt x="388" y="128"/>
                  <a:pt x="388" y="128"/>
                </a:cubicBezTo>
                <a:cubicBezTo>
                  <a:pt x="388" y="132"/>
                  <a:pt x="388" y="132"/>
                  <a:pt x="388" y="132"/>
                </a:cubicBezTo>
                <a:cubicBezTo>
                  <a:pt x="388" y="132"/>
                  <a:pt x="395" y="134"/>
                  <a:pt x="401" y="132"/>
                </a:cubicBezTo>
                <a:close/>
                <a:moveTo>
                  <a:pt x="408" y="111"/>
                </a:moveTo>
                <a:cubicBezTo>
                  <a:pt x="410" y="112"/>
                  <a:pt x="411" y="112"/>
                  <a:pt x="411" y="112"/>
                </a:cubicBezTo>
                <a:cubicBezTo>
                  <a:pt x="412" y="115"/>
                  <a:pt x="412" y="115"/>
                  <a:pt x="412" y="115"/>
                </a:cubicBezTo>
                <a:cubicBezTo>
                  <a:pt x="412" y="115"/>
                  <a:pt x="420" y="113"/>
                  <a:pt x="420" y="109"/>
                </a:cubicBezTo>
                <a:cubicBezTo>
                  <a:pt x="420" y="106"/>
                  <a:pt x="420" y="106"/>
                  <a:pt x="420" y="106"/>
                </a:cubicBezTo>
                <a:cubicBezTo>
                  <a:pt x="420" y="106"/>
                  <a:pt x="426" y="104"/>
                  <a:pt x="424" y="102"/>
                </a:cubicBezTo>
                <a:cubicBezTo>
                  <a:pt x="423" y="99"/>
                  <a:pt x="418" y="100"/>
                  <a:pt x="418" y="100"/>
                </a:cubicBezTo>
                <a:cubicBezTo>
                  <a:pt x="418" y="100"/>
                  <a:pt x="416" y="96"/>
                  <a:pt x="411" y="97"/>
                </a:cubicBezTo>
                <a:cubicBezTo>
                  <a:pt x="408" y="98"/>
                  <a:pt x="403" y="106"/>
                  <a:pt x="403" y="106"/>
                </a:cubicBezTo>
                <a:cubicBezTo>
                  <a:pt x="403" y="106"/>
                  <a:pt x="406" y="110"/>
                  <a:pt x="408" y="111"/>
                </a:cubicBezTo>
                <a:close/>
                <a:moveTo>
                  <a:pt x="424" y="106"/>
                </a:moveTo>
                <a:cubicBezTo>
                  <a:pt x="421" y="111"/>
                  <a:pt x="421" y="111"/>
                  <a:pt x="421" y="111"/>
                </a:cubicBezTo>
                <a:cubicBezTo>
                  <a:pt x="428" y="111"/>
                  <a:pt x="428" y="111"/>
                  <a:pt x="428" y="111"/>
                </a:cubicBezTo>
                <a:cubicBezTo>
                  <a:pt x="433" y="100"/>
                  <a:pt x="433" y="100"/>
                  <a:pt x="433" y="100"/>
                </a:cubicBezTo>
                <a:cubicBezTo>
                  <a:pt x="429" y="100"/>
                  <a:pt x="429" y="100"/>
                  <a:pt x="429" y="100"/>
                </a:cubicBezTo>
                <a:lnTo>
                  <a:pt x="424" y="106"/>
                </a:lnTo>
                <a:close/>
                <a:moveTo>
                  <a:pt x="426" y="97"/>
                </a:moveTo>
                <a:cubicBezTo>
                  <a:pt x="433" y="98"/>
                  <a:pt x="434" y="97"/>
                  <a:pt x="433" y="93"/>
                </a:cubicBezTo>
                <a:cubicBezTo>
                  <a:pt x="431" y="90"/>
                  <a:pt x="427" y="87"/>
                  <a:pt x="427" y="87"/>
                </a:cubicBezTo>
                <a:cubicBezTo>
                  <a:pt x="426" y="91"/>
                  <a:pt x="426" y="91"/>
                  <a:pt x="426" y="91"/>
                </a:cubicBezTo>
                <a:cubicBezTo>
                  <a:pt x="422" y="83"/>
                  <a:pt x="422" y="83"/>
                  <a:pt x="422" y="83"/>
                </a:cubicBezTo>
                <a:cubicBezTo>
                  <a:pt x="420" y="87"/>
                  <a:pt x="420" y="87"/>
                  <a:pt x="420" y="87"/>
                </a:cubicBezTo>
                <a:cubicBezTo>
                  <a:pt x="424" y="94"/>
                  <a:pt x="424" y="94"/>
                  <a:pt x="424" y="94"/>
                </a:cubicBezTo>
                <a:cubicBezTo>
                  <a:pt x="424" y="94"/>
                  <a:pt x="422" y="96"/>
                  <a:pt x="426" y="97"/>
                </a:cubicBezTo>
                <a:close/>
                <a:moveTo>
                  <a:pt x="421" y="95"/>
                </a:moveTo>
                <a:cubicBezTo>
                  <a:pt x="417" y="91"/>
                  <a:pt x="417" y="91"/>
                  <a:pt x="417" y="91"/>
                </a:cubicBezTo>
                <a:cubicBezTo>
                  <a:pt x="417" y="94"/>
                  <a:pt x="417" y="94"/>
                  <a:pt x="417" y="94"/>
                </a:cubicBezTo>
                <a:lnTo>
                  <a:pt x="421" y="95"/>
                </a:lnTo>
                <a:close/>
                <a:moveTo>
                  <a:pt x="413" y="95"/>
                </a:moveTo>
                <a:cubicBezTo>
                  <a:pt x="415" y="87"/>
                  <a:pt x="415" y="87"/>
                  <a:pt x="415" y="87"/>
                </a:cubicBezTo>
                <a:cubicBezTo>
                  <a:pt x="409" y="84"/>
                  <a:pt x="409" y="84"/>
                  <a:pt x="409" y="84"/>
                </a:cubicBezTo>
                <a:cubicBezTo>
                  <a:pt x="409" y="95"/>
                  <a:pt x="409" y="95"/>
                  <a:pt x="409" y="95"/>
                </a:cubicBezTo>
                <a:lnTo>
                  <a:pt x="413" y="95"/>
                </a:lnTo>
                <a:close/>
                <a:moveTo>
                  <a:pt x="407" y="97"/>
                </a:moveTo>
                <a:cubicBezTo>
                  <a:pt x="403" y="94"/>
                  <a:pt x="403" y="94"/>
                  <a:pt x="403" y="94"/>
                </a:cubicBezTo>
                <a:cubicBezTo>
                  <a:pt x="403" y="98"/>
                  <a:pt x="403" y="98"/>
                  <a:pt x="403" y="98"/>
                </a:cubicBezTo>
                <a:cubicBezTo>
                  <a:pt x="397" y="96"/>
                  <a:pt x="397" y="96"/>
                  <a:pt x="397" y="96"/>
                </a:cubicBezTo>
                <a:cubicBezTo>
                  <a:pt x="400" y="103"/>
                  <a:pt x="400" y="103"/>
                  <a:pt x="400" y="103"/>
                </a:cubicBezTo>
                <a:lnTo>
                  <a:pt x="407" y="97"/>
                </a:lnTo>
                <a:close/>
                <a:moveTo>
                  <a:pt x="443" y="96"/>
                </a:moveTo>
                <a:cubicBezTo>
                  <a:pt x="449" y="97"/>
                  <a:pt x="452" y="90"/>
                  <a:pt x="449" y="84"/>
                </a:cubicBezTo>
                <a:cubicBezTo>
                  <a:pt x="446" y="79"/>
                  <a:pt x="441" y="83"/>
                  <a:pt x="440" y="90"/>
                </a:cubicBezTo>
                <a:cubicBezTo>
                  <a:pt x="439" y="95"/>
                  <a:pt x="443" y="96"/>
                  <a:pt x="443" y="96"/>
                </a:cubicBezTo>
                <a:close/>
                <a:moveTo>
                  <a:pt x="455" y="99"/>
                </a:moveTo>
                <a:cubicBezTo>
                  <a:pt x="451" y="96"/>
                  <a:pt x="451" y="96"/>
                  <a:pt x="451" y="96"/>
                </a:cubicBezTo>
                <a:cubicBezTo>
                  <a:pt x="451" y="96"/>
                  <a:pt x="449" y="99"/>
                  <a:pt x="448" y="100"/>
                </a:cubicBezTo>
                <a:lnTo>
                  <a:pt x="455" y="99"/>
                </a:lnTo>
                <a:close/>
                <a:moveTo>
                  <a:pt x="445" y="105"/>
                </a:moveTo>
                <a:cubicBezTo>
                  <a:pt x="444" y="111"/>
                  <a:pt x="444" y="111"/>
                  <a:pt x="444" y="111"/>
                </a:cubicBezTo>
                <a:cubicBezTo>
                  <a:pt x="449" y="109"/>
                  <a:pt x="449" y="109"/>
                  <a:pt x="449" y="109"/>
                </a:cubicBezTo>
                <a:cubicBezTo>
                  <a:pt x="448" y="104"/>
                  <a:pt x="448" y="104"/>
                  <a:pt x="448" y="104"/>
                </a:cubicBezTo>
                <a:lnTo>
                  <a:pt x="445" y="105"/>
                </a:lnTo>
                <a:close/>
                <a:moveTo>
                  <a:pt x="474" y="58"/>
                </a:moveTo>
                <a:cubicBezTo>
                  <a:pt x="479" y="58"/>
                  <a:pt x="479" y="58"/>
                  <a:pt x="479" y="58"/>
                </a:cubicBezTo>
                <a:cubicBezTo>
                  <a:pt x="476" y="63"/>
                  <a:pt x="476" y="63"/>
                  <a:pt x="476" y="63"/>
                </a:cubicBezTo>
                <a:cubicBezTo>
                  <a:pt x="478" y="65"/>
                  <a:pt x="484" y="64"/>
                  <a:pt x="492" y="60"/>
                </a:cubicBezTo>
                <a:cubicBezTo>
                  <a:pt x="500" y="56"/>
                  <a:pt x="497" y="50"/>
                  <a:pt x="497" y="50"/>
                </a:cubicBezTo>
                <a:cubicBezTo>
                  <a:pt x="504" y="41"/>
                  <a:pt x="504" y="41"/>
                  <a:pt x="504" y="41"/>
                </a:cubicBezTo>
                <a:cubicBezTo>
                  <a:pt x="500" y="36"/>
                  <a:pt x="500" y="36"/>
                  <a:pt x="500" y="36"/>
                </a:cubicBezTo>
                <a:cubicBezTo>
                  <a:pt x="492" y="40"/>
                  <a:pt x="492" y="40"/>
                  <a:pt x="492" y="40"/>
                </a:cubicBezTo>
                <a:cubicBezTo>
                  <a:pt x="493" y="48"/>
                  <a:pt x="493" y="48"/>
                  <a:pt x="493" y="48"/>
                </a:cubicBezTo>
                <a:cubicBezTo>
                  <a:pt x="488" y="44"/>
                  <a:pt x="488" y="44"/>
                  <a:pt x="488" y="44"/>
                </a:cubicBezTo>
                <a:cubicBezTo>
                  <a:pt x="486" y="46"/>
                  <a:pt x="486" y="46"/>
                  <a:pt x="486" y="46"/>
                </a:cubicBezTo>
                <a:cubicBezTo>
                  <a:pt x="490" y="52"/>
                  <a:pt x="490" y="52"/>
                  <a:pt x="490" y="52"/>
                </a:cubicBezTo>
                <a:cubicBezTo>
                  <a:pt x="483" y="48"/>
                  <a:pt x="483" y="48"/>
                  <a:pt x="483" y="48"/>
                </a:cubicBezTo>
                <a:cubicBezTo>
                  <a:pt x="478" y="48"/>
                  <a:pt x="478" y="48"/>
                  <a:pt x="478" y="48"/>
                </a:cubicBezTo>
                <a:cubicBezTo>
                  <a:pt x="479" y="53"/>
                  <a:pt x="479" y="53"/>
                  <a:pt x="479" y="53"/>
                </a:cubicBezTo>
                <a:cubicBezTo>
                  <a:pt x="472" y="55"/>
                  <a:pt x="472" y="55"/>
                  <a:pt x="472" y="55"/>
                </a:cubicBezTo>
                <a:lnTo>
                  <a:pt x="474" y="58"/>
                </a:lnTo>
                <a:close/>
                <a:moveTo>
                  <a:pt x="484" y="73"/>
                </a:moveTo>
                <a:cubicBezTo>
                  <a:pt x="484" y="76"/>
                  <a:pt x="489" y="76"/>
                  <a:pt x="489" y="76"/>
                </a:cubicBezTo>
                <a:cubicBezTo>
                  <a:pt x="489" y="76"/>
                  <a:pt x="498" y="77"/>
                  <a:pt x="497" y="73"/>
                </a:cubicBezTo>
                <a:cubicBezTo>
                  <a:pt x="497" y="68"/>
                  <a:pt x="482" y="66"/>
                  <a:pt x="484" y="73"/>
                </a:cubicBezTo>
                <a:close/>
                <a:moveTo>
                  <a:pt x="503" y="55"/>
                </a:moveTo>
                <a:cubicBezTo>
                  <a:pt x="501" y="59"/>
                  <a:pt x="501" y="59"/>
                  <a:pt x="501" y="59"/>
                </a:cubicBezTo>
                <a:cubicBezTo>
                  <a:pt x="499" y="57"/>
                  <a:pt x="499" y="57"/>
                  <a:pt x="499" y="57"/>
                </a:cubicBezTo>
                <a:cubicBezTo>
                  <a:pt x="493" y="66"/>
                  <a:pt x="493" y="66"/>
                  <a:pt x="493" y="66"/>
                </a:cubicBezTo>
                <a:cubicBezTo>
                  <a:pt x="499" y="68"/>
                  <a:pt x="499" y="68"/>
                  <a:pt x="499" y="68"/>
                </a:cubicBezTo>
                <a:cubicBezTo>
                  <a:pt x="500" y="66"/>
                  <a:pt x="500" y="66"/>
                  <a:pt x="500" y="66"/>
                </a:cubicBezTo>
                <a:cubicBezTo>
                  <a:pt x="500" y="72"/>
                  <a:pt x="500" y="72"/>
                  <a:pt x="500" y="72"/>
                </a:cubicBezTo>
                <a:cubicBezTo>
                  <a:pt x="504" y="72"/>
                  <a:pt x="504" y="72"/>
                  <a:pt x="504" y="72"/>
                </a:cubicBezTo>
                <a:cubicBezTo>
                  <a:pt x="509" y="59"/>
                  <a:pt x="509" y="59"/>
                  <a:pt x="509" y="59"/>
                </a:cubicBezTo>
                <a:cubicBezTo>
                  <a:pt x="505" y="48"/>
                  <a:pt x="505" y="48"/>
                  <a:pt x="505" y="48"/>
                </a:cubicBezTo>
                <a:cubicBezTo>
                  <a:pt x="501" y="50"/>
                  <a:pt x="501" y="50"/>
                  <a:pt x="501" y="50"/>
                </a:cubicBezTo>
                <a:lnTo>
                  <a:pt x="503" y="55"/>
                </a:lnTo>
                <a:close/>
                <a:moveTo>
                  <a:pt x="514" y="56"/>
                </a:moveTo>
                <a:cubicBezTo>
                  <a:pt x="517" y="56"/>
                  <a:pt x="521" y="48"/>
                  <a:pt x="516" y="43"/>
                </a:cubicBezTo>
                <a:cubicBezTo>
                  <a:pt x="509" y="37"/>
                  <a:pt x="505" y="43"/>
                  <a:pt x="508" y="50"/>
                </a:cubicBezTo>
                <a:cubicBezTo>
                  <a:pt x="508" y="50"/>
                  <a:pt x="510" y="56"/>
                  <a:pt x="514" y="56"/>
                </a:cubicBezTo>
                <a:close/>
                <a:moveTo>
                  <a:pt x="513" y="22"/>
                </a:moveTo>
                <a:cubicBezTo>
                  <a:pt x="506" y="22"/>
                  <a:pt x="511" y="30"/>
                  <a:pt x="511" y="30"/>
                </a:cubicBezTo>
                <a:cubicBezTo>
                  <a:pt x="517" y="29"/>
                  <a:pt x="518" y="22"/>
                  <a:pt x="513" y="22"/>
                </a:cubicBezTo>
                <a:close/>
                <a:moveTo>
                  <a:pt x="528" y="14"/>
                </a:moveTo>
                <a:cubicBezTo>
                  <a:pt x="523" y="17"/>
                  <a:pt x="523" y="17"/>
                  <a:pt x="523" y="17"/>
                </a:cubicBezTo>
                <a:cubicBezTo>
                  <a:pt x="531" y="19"/>
                  <a:pt x="531" y="19"/>
                  <a:pt x="531" y="19"/>
                </a:cubicBezTo>
                <a:lnTo>
                  <a:pt x="528" y="14"/>
                </a:lnTo>
                <a:close/>
                <a:moveTo>
                  <a:pt x="538" y="19"/>
                </a:moveTo>
                <a:cubicBezTo>
                  <a:pt x="539" y="19"/>
                  <a:pt x="541" y="17"/>
                  <a:pt x="541" y="17"/>
                </a:cubicBezTo>
                <a:cubicBezTo>
                  <a:pt x="541" y="20"/>
                  <a:pt x="541" y="20"/>
                  <a:pt x="541" y="20"/>
                </a:cubicBezTo>
                <a:cubicBezTo>
                  <a:pt x="548" y="22"/>
                  <a:pt x="548" y="22"/>
                  <a:pt x="548" y="22"/>
                </a:cubicBezTo>
                <a:cubicBezTo>
                  <a:pt x="559" y="16"/>
                  <a:pt x="559" y="16"/>
                  <a:pt x="559" y="16"/>
                </a:cubicBezTo>
                <a:cubicBezTo>
                  <a:pt x="559" y="12"/>
                  <a:pt x="559" y="12"/>
                  <a:pt x="559" y="12"/>
                </a:cubicBezTo>
                <a:cubicBezTo>
                  <a:pt x="553" y="16"/>
                  <a:pt x="553" y="16"/>
                  <a:pt x="553" y="16"/>
                </a:cubicBezTo>
                <a:cubicBezTo>
                  <a:pt x="550" y="14"/>
                  <a:pt x="550" y="14"/>
                  <a:pt x="550" y="14"/>
                </a:cubicBezTo>
                <a:cubicBezTo>
                  <a:pt x="555" y="10"/>
                  <a:pt x="555" y="10"/>
                  <a:pt x="555" y="10"/>
                </a:cubicBezTo>
                <a:cubicBezTo>
                  <a:pt x="552" y="6"/>
                  <a:pt x="552" y="6"/>
                  <a:pt x="552" y="6"/>
                </a:cubicBezTo>
                <a:cubicBezTo>
                  <a:pt x="550" y="10"/>
                  <a:pt x="550" y="10"/>
                  <a:pt x="550" y="10"/>
                </a:cubicBezTo>
                <a:cubicBezTo>
                  <a:pt x="548" y="5"/>
                  <a:pt x="548" y="5"/>
                  <a:pt x="548" y="5"/>
                </a:cubicBezTo>
                <a:cubicBezTo>
                  <a:pt x="544" y="8"/>
                  <a:pt x="544" y="8"/>
                  <a:pt x="544" y="8"/>
                </a:cubicBezTo>
                <a:cubicBezTo>
                  <a:pt x="546" y="12"/>
                  <a:pt x="546" y="12"/>
                  <a:pt x="546" y="12"/>
                </a:cubicBezTo>
                <a:cubicBezTo>
                  <a:pt x="537" y="14"/>
                  <a:pt x="537" y="14"/>
                  <a:pt x="537" y="14"/>
                </a:cubicBezTo>
                <a:lnTo>
                  <a:pt x="538" y="19"/>
                </a:lnTo>
                <a:close/>
                <a:moveTo>
                  <a:pt x="658" y="62"/>
                </a:moveTo>
                <a:cubicBezTo>
                  <a:pt x="659" y="72"/>
                  <a:pt x="659" y="72"/>
                  <a:pt x="659" y="72"/>
                </a:cubicBezTo>
                <a:cubicBezTo>
                  <a:pt x="665" y="68"/>
                  <a:pt x="665" y="68"/>
                  <a:pt x="665" y="68"/>
                </a:cubicBezTo>
                <a:cubicBezTo>
                  <a:pt x="662" y="60"/>
                  <a:pt x="662" y="60"/>
                  <a:pt x="662" y="60"/>
                </a:cubicBezTo>
                <a:lnTo>
                  <a:pt x="658" y="62"/>
                </a:lnTo>
                <a:close/>
              </a:path>
            </a:pathLst>
          </a:custGeom>
          <a:solidFill>
            <a:schemeClr val="bg1">
              <a:lumMod val="65000"/>
            </a:schemeClr>
          </a:solidFill>
          <a:ln w="3175" cap="flat" cmpd="sng">
            <a:solidFill>
              <a:schemeClr val="bg1"/>
            </a:solidFill>
            <a:prstDash val="solid"/>
            <a:round/>
            <a:headEnd type="none" w="med" len="med"/>
            <a:tailEnd type="none" w="med" len="med"/>
          </a:ln>
          <a:effectLst/>
        </p:spPr>
        <p:txBody>
          <a:bodyPr/>
          <a:lstStyle/>
          <a:p>
            <a:pPr eaLnBrk="1" hangingPunct="1">
              <a:spcBef>
                <a:spcPct val="20000"/>
              </a:spcBef>
              <a:defRPr/>
            </a:pPr>
            <a:endParaRPr lang="en-US" dirty="0"/>
          </a:p>
        </p:txBody>
      </p:sp>
      <p:sp>
        <p:nvSpPr>
          <p:cNvPr id="30" name="Freeform 33"/>
          <p:cNvSpPr>
            <a:spLocks/>
          </p:cNvSpPr>
          <p:nvPr/>
        </p:nvSpPr>
        <p:spPr bwMode="auto">
          <a:xfrm>
            <a:off x="6170394" y="3978606"/>
            <a:ext cx="451375" cy="248297"/>
          </a:xfrm>
          <a:custGeom>
            <a:avLst/>
            <a:gdLst>
              <a:gd name="T0" fmla="*/ 221 w 246"/>
              <a:gd name="T1" fmla="*/ 7 h 130"/>
              <a:gd name="T2" fmla="*/ 202 w 246"/>
              <a:gd name="T3" fmla="*/ 1 h 130"/>
              <a:gd name="T4" fmla="*/ 179 w 246"/>
              <a:gd name="T5" fmla="*/ 7 h 130"/>
              <a:gd name="T6" fmla="*/ 165 w 246"/>
              <a:gd name="T7" fmla="*/ 9 h 130"/>
              <a:gd name="T8" fmla="*/ 141 w 246"/>
              <a:gd name="T9" fmla="*/ 16 h 130"/>
              <a:gd name="T10" fmla="*/ 130 w 246"/>
              <a:gd name="T11" fmla="*/ 23 h 130"/>
              <a:gd name="T12" fmla="*/ 125 w 246"/>
              <a:gd name="T13" fmla="*/ 19 h 130"/>
              <a:gd name="T14" fmla="*/ 116 w 246"/>
              <a:gd name="T15" fmla="*/ 14 h 130"/>
              <a:gd name="T16" fmla="*/ 113 w 246"/>
              <a:gd name="T17" fmla="*/ 11 h 130"/>
              <a:gd name="T18" fmla="*/ 102 w 246"/>
              <a:gd name="T19" fmla="*/ 9 h 130"/>
              <a:gd name="T20" fmla="*/ 96 w 246"/>
              <a:gd name="T21" fmla="*/ 16 h 130"/>
              <a:gd name="T22" fmla="*/ 86 w 246"/>
              <a:gd name="T23" fmla="*/ 10 h 130"/>
              <a:gd name="T24" fmla="*/ 76 w 246"/>
              <a:gd name="T25" fmla="*/ 13 h 130"/>
              <a:gd name="T26" fmla="*/ 64 w 246"/>
              <a:gd name="T27" fmla="*/ 23 h 130"/>
              <a:gd name="T28" fmla="*/ 51 w 246"/>
              <a:gd name="T29" fmla="*/ 43 h 130"/>
              <a:gd name="T30" fmla="*/ 43 w 246"/>
              <a:gd name="T31" fmla="*/ 53 h 130"/>
              <a:gd name="T32" fmla="*/ 14 w 246"/>
              <a:gd name="T33" fmla="*/ 59 h 130"/>
              <a:gd name="T34" fmla="*/ 4 w 246"/>
              <a:gd name="T35" fmla="*/ 73 h 130"/>
              <a:gd name="T36" fmla="*/ 0 w 246"/>
              <a:gd name="T37" fmla="*/ 90 h 130"/>
              <a:gd name="T38" fmla="*/ 9 w 246"/>
              <a:gd name="T39" fmla="*/ 105 h 130"/>
              <a:gd name="T40" fmla="*/ 14 w 246"/>
              <a:gd name="T41" fmla="*/ 117 h 130"/>
              <a:gd name="T42" fmla="*/ 37 w 246"/>
              <a:gd name="T43" fmla="*/ 126 h 130"/>
              <a:gd name="T44" fmla="*/ 56 w 246"/>
              <a:gd name="T45" fmla="*/ 129 h 130"/>
              <a:gd name="T46" fmla="*/ 76 w 246"/>
              <a:gd name="T47" fmla="*/ 126 h 130"/>
              <a:gd name="T48" fmla="*/ 93 w 246"/>
              <a:gd name="T49" fmla="*/ 118 h 130"/>
              <a:gd name="T50" fmla="*/ 102 w 246"/>
              <a:gd name="T51" fmla="*/ 104 h 130"/>
              <a:gd name="T52" fmla="*/ 123 w 246"/>
              <a:gd name="T53" fmla="*/ 89 h 130"/>
              <a:gd name="T54" fmla="*/ 155 w 246"/>
              <a:gd name="T55" fmla="*/ 83 h 130"/>
              <a:gd name="T56" fmla="*/ 185 w 246"/>
              <a:gd name="T57" fmla="*/ 63 h 130"/>
              <a:gd name="T58" fmla="*/ 210 w 246"/>
              <a:gd name="T59" fmla="*/ 63 h 130"/>
              <a:gd name="T60" fmla="*/ 225 w 246"/>
              <a:gd name="T61" fmla="*/ 67 h 130"/>
              <a:gd name="T62" fmla="*/ 232 w 246"/>
              <a:gd name="T63" fmla="*/ 55 h 130"/>
              <a:gd name="T64" fmla="*/ 241 w 246"/>
              <a:gd name="T65" fmla="*/ 30 h 130"/>
              <a:gd name="T66" fmla="*/ 222 w 246"/>
              <a:gd name="T67" fmla="*/ 1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130">
                <a:moveTo>
                  <a:pt x="222" y="14"/>
                </a:moveTo>
                <a:cubicBezTo>
                  <a:pt x="222" y="14"/>
                  <a:pt x="222" y="9"/>
                  <a:pt x="221" y="7"/>
                </a:cubicBezTo>
                <a:cubicBezTo>
                  <a:pt x="220" y="5"/>
                  <a:pt x="208" y="5"/>
                  <a:pt x="208" y="5"/>
                </a:cubicBezTo>
                <a:cubicBezTo>
                  <a:pt x="202" y="1"/>
                  <a:pt x="202" y="1"/>
                  <a:pt x="202" y="1"/>
                </a:cubicBezTo>
                <a:cubicBezTo>
                  <a:pt x="202" y="1"/>
                  <a:pt x="199" y="0"/>
                  <a:pt x="192" y="1"/>
                </a:cubicBezTo>
                <a:cubicBezTo>
                  <a:pt x="184" y="3"/>
                  <a:pt x="179" y="7"/>
                  <a:pt x="179" y="7"/>
                </a:cubicBezTo>
                <a:cubicBezTo>
                  <a:pt x="179" y="7"/>
                  <a:pt x="178" y="13"/>
                  <a:pt x="173" y="14"/>
                </a:cubicBezTo>
                <a:cubicBezTo>
                  <a:pt x="166" y="15"/>
                  <a:pt x="165" y="9"/>
                  <a:pt x="165" y="9"/>
                </a:cubicBezTo>
                <a:cubicBezTo>
                  <a:pt x="153" y="9"/>
                  <a:pt x="153" y="9"/>
                  <a:pt x="153" y="9"/>
                </a:cubicBezTo>
                <a:cubicBezTo>
                  <a:pt x="146" y="10"/>
                  <a:pt x="141" y="16"/>
                  <a:pt x="141" y="16"/>
                </a:cubicBezTo>
                <a:cubicBezTo>
                  <a:pt x="138" y="26"/>
                  <a:pt x="138" y="26"/>
                  <a:pt x="138" y="26"/>
                </a:cubicBezTo>
                <a:cubicBezTo>
                  <a:pt x="130" y="23"/>
                  <a:pt x="130" y="23"/>
                  <a:pt x="130" y="23"/>
                </a:cubicBezTo>
                <a:cubicBezTo>
                  <a:pt x="130" y="23"/>
                  <a:pt x="126" y="26"/>
                  <a:pt x="124" y="26"/>
                </a:cubicBezTo>
                <a:cubicBezTo>
                  <a:pt x="120" y="26"/>
                  <a:pt x="125" y="19"/>
                  <a:pt x="125" y="19"/>
                </a:cubicBezTo>
                <a:cubicBezTo>
                  <a:pt x="122" y="12"/>
                  <a:pt x="122" y="12"/>
                  <a:pt x="122" y="12"/>
                </a:cubicBezTo>
                <a:cubicBezTo>
                  <a:pt x="116" y="14"/>
                  <a:pt x="116" y="14"/>
                  <a:pt x="116" y="14"/>
                </a:cubicBezTo>
                <a:cubicBezTo>
                  <a:pt x="117" y="11"/>
                  <a:pt x="117" y="11"/>
                  <a:pt x="117" y="11"/>
                </a:cubicBezTo>
                <a:cubicBezTo>
                  <a:pt x="113" y="11"/>
                  <a:pt x="113" y="11"/>
                  <a:pt x="113" y="11"/>
                </a:cubicBezTo>
                <a:cubicBezTo>
                  <a:pt x="113" y="11"/>
                  <a:pt x="112" y="4"/>
                  <a:pt x="108" y="3"/>
                </a:cubicBezTo>
                <a:cubicBezTo>
                  <a:pt x="103" y="3"/>
                  <a:pt x="102" y="9"/>
                  <a:pt x="102" y="9"/>
                </a:cubicBezTo>
                <a:cubicBezTo>
                  <a:pt x="99" y="9"/>
                  <a:pt x="99" y="9"/>
                  <a:pt x="99" y="9"/>
                </a:cubicBezTo>
                <a:cubicBezTo>
                  <a:pt x="96" y="16"/>
                  <a:pt x="96" y="16"/>
                  <a:pt x="96" y="16"/>
                </a:cubicBezTo>
                <a:cubicBezTo>
                  <a:pt x="86" y="18"/>
                  <a:pt x="86" y="18"/>
                  <a:pt x="86" y="18"/>
                </a:cubicBezTo>
                <a:cubicBezTo>
                  <a:pt x="86" y="10"/>
                  <a:pt x="86" y="10"/>
                  <a:pt x="86" y="10"/>
                </a:cubicBezTo>
                <a:cubicBezTo>
                  <a:pt x="83" y="10"/>
                  <a:pt x="83" y="10"/>
                  <a:pt x="83" y="10"/>
                </a:cubicBezTo>
                <a:cubicBezTo>
                  <a:pt x="76" y="13"/>
                  <a:pt x="76" y="13"/>
                  <a:pt x="76" y="13"/>
                </a:cubicBezTo>
                <a:cubicBezTo>
                  <a:pt x="69" y="12"/>
                  <a:pt x="69" y="12"/>
                  <a:pt x="69" y="12"/>
                </a:cubicBezTo>
                <a:cubicBezTo>
                  <a:pt x="69" y="12"/>
                  <a:pt x="68" y="20"/>
                  <a:pt x="64" y="23"/>
                </a:cubicBezTo>
                <a:cubicBezTo>
                  <a:pt x="60" y="26"/>
                  <a:pt x="58" y="24"/>
                  <a:pt x="54" y="27"/>
                </a:cubicBezTo>
                <a:cubicBezTo>
                  <a:pt x="52" y="31"/>
                  <a:pt x="54" y="39"/>
                  <a:pt x="51" y="43"/>
                </a:cubicBezTo>
                <a:cubicBezTo>
                  <a:pt x="49" y="47"/>
                  <a:pt x="47" y="43"/>
                  <a:pt x="44" y="46"/>
                </a:cubicBezTo>
                <a:cubicBezTo>
                  <a:pt x="41" y="50"/>
                  <a:pt x="43" y="53"/>
                  <a:pt x="43" y="53"/>
                </a:cubicBezTo>
                <a:cubicBezTo>
                  <a:pt x="30" y="61"/>
                  <a:pt x="30" y="61"/>
                  <a:pt x="30" y="61"/>
                </a:cubicBezTo>
                <a:cubicBezTo>
                  <a:pt x="30" y="61"/>
                  <a:pt x="18" y="57"/>
                  <a:pt x="14" y="59"/>
                </a:cubicBezTo>
                <a:cubicBezTo>
                  <a:pt x="10" y="61"/>
                  <a:pt x="5" y="69"/>
                  <a:pt x="4" y="72"/>
                </a:cubicBezTo>
                <a:cubicBezTo>
                  <a:pt x="4" y="73"/>
                  <a:pt x="4" y="73"/>
                  <a:pt x="4" y="73"/>
                </a:cubicBezTo>
                <a:cubicBezTo>
                  <a:pt x="4" y="83"/>
                  <a:pt x="4" y="83"/>
                  <a:pt x="4" y="83"/>
                </a:cubicBezTo>
                <a:cubicBezTo>
                  <a:pt x="4" y="83"/>
                  <a:pt x="1" y="85"/>
                  <a:pt x="0" y="90"/>
                </a:cubicBezTo>
                <a:cubicBezTo>
                  <a:pt x="0" y="95"/>
                  <a:pt x="7" y="99"/>
                  <a:pt x="7" y="99"/>
                </a:cubicBezTo>
                <a:cubicBezTo>
                  <a:pt x="9" y="105"/>
                  <a:pt x="9" y="105"/>
                  <a:pt x="9" y="105"/>
                </a:cubicBezTo>
                <a:cubicBezTo>
                  <a:pt x="9" y="105"/>
                  <a:pt x="12" y="109"/>
                  <a:pt x="14" y="113"/>
                </a:cubicBezTo>
                <a:cubicBezTo>
                  <a:pt x="14" y="114"/>
                  <a:pt x="15" y="116"/>
                  <a:pt x="14" y="117"/>
                </a:cubicBezTo>
                <a:cubicBezTo>
                  <a:pt x="18" y="116"/>
                  <a:pt x="22" y="116"/>
                  <a:pt x="25" y="117"/>
                </a:cubicBezTo>
                <a:cubicBezTo>
                  <a:pt x="30" y="118"/>
                  <a:pt x="37" y="126"/>
                  <a:pt x="37" y="126"/>
                </a:cubicBezTo>
                <a:cubicBezTo>
                  <a:pt x="37" y="126"/>
                  <a:pt x="41" y="130"/>
                  <a:pt x="46" y="130"/>
                </a:cubicBezTo>
                <a:cubicBezTo>
                  <a:pt x="50" y="130"/>
                  <a:pt x="56" y="129"/>
                  <a:pt x="56" y="129"/>
                </a:cubicBezTo>
                <a:cubicBezTo>
                  <a:pt x="63" y="129"/>
                  <a:pt x="63" y="129"/>
                  <a:pt x="63" y="129"/>
                </a:cubicBezTo>
                <a:cubicBezTo>
                  <a:pt x="76" y="126"/>
                  <a:pt x="76" y="126"/>
                  <a:pt x="76" y="126"/>
                </a:cubicBezTo>
                <a:cubicBezTo>
                  <a:pt x="86" y="125"/>
                  <a:pt x="86" y="125"/>
                  <a:pt x="86" y="125"/>
                </a:cubicBezTo>
                <a:cubicBezTo>
                  <a:pt x="93" y="118"/>
                  <a:pt x="93" y="118"/>
                  <a:pt x="93" y="118"/>
                </a:cubicBezTo>
                <a:cubicBezTo>
                  <a:pt x="93" y="118"/>
                  <a:pt x="86" y="113"/>
                  <a:pt x="90" y="106"/>
                </a:cubicBezTo>
                <a:cubicBezTo>
                  <a:pt x="93" y="101"/>
                  <a:pt x="102" y="104"/>
                  <a:pt x="102" y="104"/>
                </a:cubicBezTo>
                <a:cubicBezTo>
                  <a:pt x="119" y="98"/>
                  <a:pt x="119" y="98"/>
                  <a:pt x="119" y="98"/>
                </a:cubicBezTo>
                <a:cubicBezTo>
                  <a:pt x="119" y="98"/>
                  <a:pt x="118" y="90"/>
                  <a:pt x="123" y="89"/>
                </a:cubicBezTo>
                <a:cubicBezTo>
                  <a:pt x="127" y="88"/>
                  <a:pt x="138" y="94"/>
                  <a:pt x="138" y="94"/>
                </a:cubicBezTo>
                <a:cubicBezTo>
                  <a:pt x="138" y="94"/>
                  <a:pt x="150" y="87"/>
                  <a:pt x="155" y="83"/>
                </a:cubicBezTo>
                <a:cubicBezTo>
                  <a:pt x="159" y="79"/>
                  <a:pt x="158" y="69"/>
                  <a:pt x="163" y="66"/>
                </a:cubicBezTo>
                <a:cubicBezTo>
                  <a:pt x="168" y="62"/>
                  <a:pt x="176" y="61"/>
                  <a:pt x="185" y="63"/>
                </a:cubicBezTo>
                <a:cubicBezTo>
                  <a:pt x="194" y="67"/>
                  <a:pt x="201" y="58"/>
                  <a:pt x="201" y="58"/>
                </a:cubicBezTo>
                <a:cubicBezTo>
                  <a:pt x="210" y="63"/>
                  <a:pt x="210" y="63"/>
                  <a:pt x="210" y="63"/>
                </a:cubicBezTo>
                <a:cubicBezTo>
                  <a:pt x="210" y="63"/>
                  <a:pt x="211" y="71"/>
                  <a:pt x="216" y="72"/>
                </a:cubicBezTo>
                <a:cubicBezTo>
                  <a:pt x="222" y="73"/>
                  <a:pt x="222" y="69"/>
                  <a:pt x="225" y="67"/>
                </a:cubicBezTo>
                <a:cubicBezTo>
                  <a:pt x="228" y="64"/>
                  <a:pt x="234" y="66"/>
                  <a:pt x="234" y="66"/>
                </a:cubicBezTo>
                <a:cubicBezTo>
                  <a:pt x="234" y="66"/>
                  <a:pt x="232" y="59"/>
                  <a:pt x="232" y="55"/>
                </a:cubicBezTo>
                <a:cubicBezTo>
                  <a:pt x="232" y="51"/>
                  <a:pt x="240" y="43"/>
                  <a:pt x="240" y="43"/>
                </a:cubicBezTo>
                <a:cubicBezTo>
                  <a:pt x="241" y="30"/>
                  <a:pt x="241" y="30"/>
                  <a:pt x="241" y="30"/>
                </a:cubicBezTo>
                <a:cubicBezTo>
                  <a:pt x="246" y="18"/>
                  <a:pt x="246" y="18"/>
                  <a:pt x="246" y="18"/>
                </a:cubicBezTo>
                <a:lnTo>
                  <a:pt x="222" y="14"/>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31" name="Freeform 36"/>
          <p:cNvSpPr>
            <a:spLocks/>
          </p:cNvSpPr>
          <p:nvPr/>
        </p:nvSpPr>
        <p:spPr bwMode="auto">
          <a:xfrm>
            <a:off x="6598517" y="3074806"/>
            <a:ext cx="670224" cy="628545"/>
          </a:xfrm>
          <a:custGeom>
            <a:avLst/>
            <a:gdLst>
              <a:gd name="T0" fmla="*/ 775744 w 365"/>
              <a:gd name="T1" fmla="*/ 279174 h 330"/>
              <a:gd name="T2" fmla="*/ 743776 w 365"/>
              <a:gd name="T3" fmla="*/ 245076 h 330"/>
              <a:gd name="T4" fmla="*/ 681973 w 365"/>
              <a:gd name="T5" fmla="*/ 249338 h 330"/>
              <a:gd name="T6" fmla="*/ 660661 w 365"/>
              <a:gd name="T7" fmla="*/ 204585 h 330"/>
              <a:gd name="T8" fmla="*/ 613775 w 365"/>
              <a:gd name="T9" fmla="*/ 174750 h 330"/>
              <a:gd name="T10" fmla="*/ 603120 w 365"/>
              <a:gd name="T11" fmla="*/ 149177 h 330"/>
              <a:gd name="T12" fmla="*/ 569021 w 365"/>
              <a:gd name="T13" fmla="*/ 98030 h 330"/>
              <a:gd name="T14" fmla="*/ 545578 w 365"/>
              <a:gd name="T15" fmla="*/ 29835 h 330"/>
              <a:gd name="T16" fmla="*/ 466725 w 365"/>
              <a:gd name="T17" fmla="*/ 14918 h 330"/>
              <a:gd name="T18" fmla="*/ 430495 w 365"/>
              <a:gd name="T19" fmla="*/ 42622 h 330"/>
              <a:gd name="T20" fmla="*/ 377216 w 365"/>
              <a:gd name="T21" fmla="*/ 10655 h 330"/>
              <a:gd name="T22" fmla="*/ 355904 w 365"/>
              <a:gd name="T23" fmla="*/ 2131 h 330"/>
              <a:gd name="T24" fmla="*/ 309019 w 365"/>
              <a:gd name="T25" fmla="*/ 6393 h 330"/>
              <a:gd name="T26" fmla="*/ 281314 w 365"/>
              <a:gd name="T27" fmla="*/ 42622 h 330"/>
              <a:gd name="T28" fmla="*/ 266396 w 365"/>
              <a:gd name="T29" fmla="*/ 63933 h 330"/>
              <a:gd name="T30" fmla="*/ 240822 w 365"/>
              <a:gd name="T31" fmla="*/ 59671 h 330"/>
              <a:gd name="T32" fmla="*/ 225903 w 365"/>
              <a:gd name="T33" fmla="*/ 83113 h 330"/>
              <a:gd name="T34" fmla="*/ 204592 w 365"/>
              <a:gd name="T35" fmla="*/ 93768 h 330"/>
              <a:gd name="T36" fmla="*/ 200329 w 365"/>
              <a:gd name="T37" fmla="*/ 119341 h 330"/>
              <a:gd name="T38" fmla="*/ 228035 w 365"/>
              <a:gd name="T39" fmla="*/ 136390 h 330"/>
              <a:gd name="T40" fmla="*/ 221641 w 365"/>
              <a:gd name="T41" fmla="*/ 166226 h 330"/>
              <a:gd name="T42" fmla="*/ 183280 w 365"/>
              <a:gd name="T43" fmla="*/ 200323 h 330"/>
              <a:gd name="T44" fmla="*/ 164100 w 365"/>
              <a:gd name="T45" fmla="*/ 257863 h 330"/>
              <a:gd name="T46" fmla="*/ 176887 w 365"/>
              <a:gd name="T47" fmla="*/ 300485 h 330"/>
              <a:gd name="T48" fmla="*/ 153444 w 365"/>
              <a:gd name="T49" fmla="*/ 302616 h 330"/>
              <a:gd name="T50" fmla="*/ 121476 w 365"/>
              <a:gd name="T51" fmla="*/ 328189 h 330"/>
              <a:gd name="T52" fmla="*/ 104427 w 365"/>
              <a:gd name="T53" fmla="*/ 353762 h 330"/>
              <a:gd name="T54" fmla="*/ 72460 w 365"/>
              <a:gd name="T55" fmla="*/ 370811 h 330"/>
              <a:gd name="T56" fmla="*/ 42623 w 365"/>
              <a:gd name="T57" fmla="*/ 368680 h 330"/>
              <a:gd name="T58" fmla="*/ 25574 w 365"/>
              <a:gd name="T59" fmla="*/ 372942 h 330"/>
              <a:gd name="T60" fmla="*/ 17049 w 365"/>
              <a:gd name="T61" fmla="*/ 402777 h 330"/>
              <a:gd name="T62" fmla="*/ 57541 w 365"/>
              <a:gd name="T63" fmla="*/ 479497 h 330"/>
              <a:gd name="T64" fmla="*/ 63935 w 365"/>
              <a:gd name="T65" fmla="*/ 505070 h 330"/>
              <a:gd name="T66" fmla="*/ 63935 w 365"/>
              <a:gd name="T67" fmla="*/ 547692 h 330"/>
              <a:gd name="T68" fmla="*/ 10656 w 365"/>
              <a:gd name="T69" fmla="*/ 609494 h 330"/>
              <a:gd name="T70" fmla="*/ 61804 w 365"/>
              <a:gd name="T71" fmla="*/ 637198 h 330"/>
              <a:gd name="T72" fmla="*/ 63935 w 365"/>
              <a:gd name="T73" fmla="*/ 667033 h 330"/>
              <a:gd name="T74" fmla="*/ 59673 w 365"/>
              <a:gd name="T75" fmla="*/ 694738 h 330"/>
              <a:gd name="T76" fmla="*/ 76722 w 365"/>
              <a:gd name="T77" fmla="*/ 684082 h 330"/>
              <a:gd name="T78" fmla="*/ 125739 w 365"/>
              <a:gd name="T79" fmla="*/ 643591 h 330"/>
              <a:gd name="T80" fmla="*/ 208854 w 365"/>
              <a:gd name="T81" fmla="*/ 622280 h 330"/>
              <a:gd name="T82" fmla="*/ 274920 w 365"/>
              <a:gd name="T83" fmla="*/ 613756 h 330"/>
              <a:gd name="T84" fmla="*/ 309019 w 365"/>
              <a:gd name="T85" fmla="*/ 622280 h 330"/>
              <a:gd name="T86" fmla="*/ 347380 w 365"/>
              <a:gd name="T87" fmla="*/ 624411 h 330"/>
              <a:gd name="T88" fmla="*/ 392134 w 365"/>
              <a:gd name="T89" fmla="*/ 630805 h 330"/>
              <a:gd name="T90" fmla="*/ 428364 w 365"/>
              <a:gd name="T91" fmla="*/ 641460 h 330"/>
              <a:gd name="T92" fmla="*/ 445413 w 365"/>
              <a:gd name="T93" fmla="*/ 624411 h 330"/>
              <a:gd name="T94" fmla="*/ 475250 w 365"/>
              <a:gd name="T95" fmla="*/ 624411 h 330"/>
              <a:gd name="T96" fmla="*/ 500824 w 365"/>
              <a:gd name="T97" fmla="*/ 609494 h 330"/>
              <a:gd name="T98" fmla="*/ 515742 w 365"/>
              <a:gd name="T99" fmla="*/ 607363 h 330"/>
              <a:gd name="T100" fmla="*/ 539185 w 365"/>
              <a:gd name="T101" fmla="*/ 590314 h 330"/>
              <a:gd name="T102" fmla="*/ 564759 w 365"/>
              <a:gd name="T103" fmla="*/ 622280 h 330"/>
              <a:gd name="T104" fmla="*/ 594595 w 365"/>
              <a:gd name="T105" fmla="*/ 596707 h 330"/>
              <a:gd name="T106" fmla="*/ 643612 w 365"/>
              <a:gd name="T107" fmla="*/ 588183 h 330"/>
              <a:gd name="T108" fmla="*/ 662792 w 365"/>
              <a:gd name="T109" fmla="*/ 564741 h 330"/>
              <a:gd name="T110" fmla="*/ 718202 w 365"/>
              <a:gd name="T111" fmla="*/ 479497 h 330"/>
              <a:gd name="T112" fmla="*/ 748039 w 365"/>
              <a:gd name="T113" fmla="*/ 470972 h 330"/>
              <a:gd name="T114" fmla="*/ 713940 w 365"/>
              <a:gd name="T115" fmla="*/ 417695 h 330"/>
              <a:gd name="T116" fmla="*/ 694760 w 365"/>
              <a:gd name="T117" fmla="*/ 383597 h 330"/>
              <a:gd name="T118" fmla="*/ 673448 w 365"/>
              <a:gd name="T119" fmla="*/ 353762 h 330"/>
              <a:gd name="T120" fmla="*/ 694760 w 365"/>
              <a:gd name="T121" fmla="*/ 330320 h 330"/>
              <a:gd name="T122" fmla="*/ 758695 w 365"/>
              <a:gd name="T123" fmla="*/ 309009 h 330"/>
              <a:gd name="T124" fmla="*/ 777875 w 365"/>
              <a:gd name="T125" fmla="*/ 289829 h 3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65" h="330">
                <a:moveTo>
                  <a:pt x="365" y="136"/>
                </a:moveTo>
                <a:cubicBezTo>
                  <a:pt x="364" y="131"/>
                  <a:pt x="364" y="131"/>
                  <a:pt x="364" y="131"/>
                </a:cubicBezTo>
                <a:cubicBezTo>
                  <a:pt x="344" y="122"/>
                  <a:pt x="344" y="122"/>
                  <a:pt x="344" y="122"/>
                </a:cubicBezTo>
                <a:cubicBezTo>
                  <a:pt x="349" y="115"/>
                  <a:pt x="349" y="115"/>
                  <a:pt x="349" y="115"/>
                </a:cubicBezTo>
                <a:cubicBezTo>
                  <a:pt x="333" y="113"/>
                  <a:pt x="333" y="113"/>
                  <a:pt x="333" y="113"/>
                </a:cubicBezTo>
                <a:cubicBezTo>
                  <a:pt x="320" y="117"/>
                  <a:pt x="320" y="117"/>
                  <a:pt x="320" y="117"/>
                </a:cubicBezTo>
                <a:cubicBezTo>
                  <a:pt x="320" y="117"/>
                  <a:pt x="322" y="104"/>
                  <a:pt x="319" y="101"/>
                </a:cubicBezTo>
                <a:cubicBezTo>
                  <a:pt x="316" y="97"/>
                  <a:pt x="310" y="96"/>
                  <a:pt x="310" y="96"/>
                </a:cubicBezTo>
                <a:cubicBezTo>
                  <a:pt x="310" y="96"/>
                  <a:pt x="292" y="95"/>
                  <a:pt x="291" y="91"/>
                </a:cubicBezTo>
                <a:cubicBezTo>
                  <a:pt x="289" y="87"/>
                  <a:pt x="288" y="82"/>
                  <a:pt x="288" y="82"/>
                </a:cubicBezTo>
                <a:cubicBezTo>
                  <a:pt x="280" y="80"/>
                  <a:pt x="280" y="80"/>
                  <a:pt x="280" y="80"/>
                </a:cubicBezTo>
                <a:cubicBezTo>
                  <a:pt x="280" y="80"/>
                  <a:pt x="289" y="73"/>
                  <a:pt x="283" y="70"/>
                </a:cubicBezTo>
                <a:cubicBezTo>
                  <a:pt x="276" y="66"/>
                  <a:pt x="265" y="64"/>
                  <a:pt x="265" y="64"/>
                </a:cubicBezTo>
                <a:cubicBezTo>
                  <a:pt x="267" y="46"/>
                  <a:pt x="267" y="46"/>
                  <a:pt x="267" y="46"/>
                </a:cubicBezTo>
                <a:cubicBezTo>
                  <a:pt x="255" y="30"/>
                  <a:pt x="255" y="30"/>
                  <a:pt x="255" y="30"/>
                </a:cubicBezTo>
                <a:cubicBezTo>
                  <a:pt x="255" y="30"/>
                  <a:pt x="263" y="21"/>
                  <a:pt x="256" y="14"/>
                </a:cubicBezTo>
                <a:cubicBezTo>
                  <a:pt x="250" y="8"/>
                  <a:pt x="244" y="11"/>
                  <a:pt x="238" y="8"/>
                </a:cubicBezTo>
                <a:cubicBezTo>
                  <a:pt x="233" y="3"/>
                  <a:pt x="225" y="3"/>
                  <a:pt x="219" y="7"/>
                </a:cubicBezTo>
                <a:cubicBezTo>
                  <a:pt x="211" y="10"/>
                  <a:pt x="205" y="12"/>
                  <a:pt x="205" y="12"/>
                </a:cubicBezTo>
                <a:cubicBezTo>
                  <a:pt x="205" y="12"/>
                  <a:pt x="211" y="20"/>
                  <a:pt x="202" y="20"/>
                </a:cubicBezTo>
                <a:cubicBezTo>
                  <a:pt x="191" y="18"/>
                  <a:pt x="203" y="9"/>
                  <a:pt x="197" y="5"/>
                </a:cubicBezTo>
                <a:cubicBezTo>
                  <a:pt x="192" y="0"/>
                  <a:pt x="178" y="2"/>
                  <a:pt x="177" y="5"/>
                </a:cubicBezTo>
                <a:cubicBezTo>
                  <a:pt x="175" y="6"/>
                  <a:pt x="176" y="12"/>
                  <a:pt x="171" y="11"/>
                </a:cubicBezTo>
                <a:cubicBezTo>
                  <a:pt x="164" y="10"/>
                  <a:pt x="172" y="2"/>
                  <a:pt x="167" y="1"/>
                </a:cubicBezTo>
                <a:cubicBezTo>
                  <a:pt x="161" y="0"/>
                  <a:pt x="155" y="5"/>
                  <a:pt x="152" y="5"/>
                </a:cubicBezTo>
                <a:cubicBezTo>
                  <a:pt x="149" y="5"/>
                  <a:pt x="147" y="3"/>
                  <a:pt x="145" y="3"/>
                </a:cubicBezTo>
                <a:cubicBezTo>
                  <a:pt x="143" y="6"/>
                  <a:pt x="141" y="6"/>
                  <a:pt x="141" y="6"/>
                </a:cubicBezTo>
                <a:cubicBezTo>
                  <a:pt x="132" y="20"/>
                  <a:pt x="132" y="20"/>
                  <a:pt x="132" y="20"/>
                </a:cubicBezTo>
                <a:cubicBezTo>
                  <a:pt x="132" y="20"/>
                  <a:pt x="135" y="26"/>
                  <a:pt x="132" y="29"/>
                </a:cubicBezTo>
                <a:cubicBezTo>
                  <a:pt x="129" y="31"/>
                  <a:pt x="125" y="30"/>
                  <a:pt x="125" y="30"/>
                </a:cubicBezTo>
                <a:cubicBezTo>
                  <a:pt x="125" y="30"/>
                  <a:pt x="122" y="31"/>
                  <a:pt x="120" y="31"/>
                </a:cubicBezTo>
                <a:cubicBezTo>
                  <a:pt x="118" y="31"/>
                  <a:pt x="113" y="28"/>
                  <a:pt x="113" y="28"/>
                </a:cubicBezTo>
                <a:cubicBezTo>
                  <a:pt x="109" y="30"/>
                  <a:pt x="109" y="30"/>
                  <a:pt x="109" y="30"/>
                </a:cubicBezTo>
                <a:cubicBezTo>
                  <a:pt x="109" y="30"/>
                  <a:pt x="109" y="37"/>
                  <a:pt x="106" y="39"/>
                </a:cubicBezTo>
                <a:cubicBezTo>
                  <a:pt x="104" y="42"/>
                  <a:pt x="100" y="41"/>
                  <a:pt x="100" y="41"/>
                </a:cubicBezTo>
                <a:cubicBezTo>
                  <a:pt x="96" y="44"/>
                  <a:pt x="96" y="44"/>
                  <a:pt x="96" y="44"/>
                </a:cubicBezTo>
                <a:cubicBezTo>
                  <a:pt x="96" y="50"/>
                  <a:pt x="96" y="50"/>
                  <a:pt x="96" y="50"/>
                </a:cubicBezTo>
                <a:cubicBezTo>
                  <a:pt x="94" y="56"/>
                  <a:pt x="94" y="56"/>
                  <a:pt x="94" y="56"/>
                </a:cubicBezTo>
                <a:cubicBezTo>
                  <a:pt x="93" y="66"/>
                  <a:pt x="93" y="66"/>
                  <a:pt x="93" y="66"/>
                </a:cubicBezTo>
                <a:cubicBezTo>
                  <a:pt x="93" y="66"/>
                  <a:pt x="106" y="61"/>
                  <a:pt x="107" y="64"/>
                </a:cubicBezTo>
                <a:cubicBezTo>
                  <a:pt x="108" y="68"/>
                  <a:pt x="104" y="73"/>
                  <a:pt x="104" y="73"/>
                </a:cubicBezTo>
                <a:cubicBezTo>
                  <a:pt x="104" y="78"/>
                  <a:pt x="104" y="78"/>
                  <a:pt x="104" y="78"/>
                </a:cubicBezTo>
                <a:cubicBezTo>
                  <a:pt x="89" y="82"/>
                  <a:pt x="89" y="82"/>
                  <a:pt x="89" y="82"/>
                </a:cubicBezTo>
                <a:cubicBezTo>
                  <a:pt x="89" y="82"/>
                  <a:pt x="90" y="92"/>
                  <a:pt x="86" y="94"/>
                </a:cubicBezTo>
                <a:cubicBezTo>
                  <a:pt x="81" y="95"/>
                  <a:pt x="74" y="100"/>
                  <a:pt x="74" y="104"/>
                </a:cubicBezTo>
                <a:cubicBezTo>
                  <a:pt x="74" y="109"/>
                  <a:pt x="77" y="121"/>
                  <a:pt x="77" y="121"/>
                </a:cubicBezTo>
                <a:cubicBezTo>
                  <a:pt x="74" y="137"/>
                  <a:pt x="74" y="137"/>
                  <a:pt x="74" y="137"/>
                </a:cubicBezTo>
                <a:cubicBezTo>
                  <a:pt x="74" y="137"/>
                  <a:pt x="83" y="136"/>
                  <a:pt x="83" y="141"/>
                </a:cubicBezTo>
                <a:cubicBezTo>
                  <a:pt x="85" y="148"/>
                  <a:pt x="78" y="153"/>
                  <a:pt x="75" y="150"/>
                </a:cubicBezTo>
                <a:cubicBezTo>
                  <a:pt x="72" y="147"/>
                  <a:pt x="76" y="141"/>
                  <a:pt x="72" y="142"/>
                </a:cubicBezTo>
                <a:cubicBezTo>
                  <a:pt x="67" y="142"/>
                  <a:pt x="61" y="144"/>
                  <a:pt x="61" y="144"/>
                </a:cubicBezTo>
                <a:cubicBezTo>
                  <a:pt x="57" y="154"/>
                  <a:pt x="57" y="154"/>
                  <a:pt x="57" y="154"/>
                </a:cubicBezTo>
                <a:cubicBezTo>
                  <a:pt x="57" y="154"/>
                  <a:pt x="49" y="151"/>
                  <a:pt x="47" y="154"/>
                </a:cubicBezTo>
                <a:cubicBezTo>
                  <a:pt x="46" y="156"/>
                  <a:pt x="53" y="165"/>
                  <a:pt x="49" y="166"/>
                </a:cubicBezTo>
                <a:cubicBezTo>
                  <a:pt x="45" y="168"/>
                  <a:pt x="41" y="166"/>
                  <a:pt x="41" y="166"/>
                </a:cubicBezTo>
                <a:cubicBezTo>
                  <a:pt x="34" y="174"/>
                  <a:pt x="34" y="174"/>
                  <a:pt x="34" y="174"/>
                </a:cubicBezTo>
                <a:cubicBezTo>
                  <a:pt x="27" y="171"/>
                  <a:pt x="27" y="171"/>
                  <a:pt x="27" y="171"/>
                </a:cubicBezTo>
                <a:cubicBezTo>
                  <a:pt x="20" y="173"/>
                  <a:pt x="20" y="173"/>
                  <a:pt x="20" y="173"/>
                </a:cubicBezTo>
                <a:cubicBezTo>
                  <a:pt x="13" y="171"/>
                  <a:pt x="13" y="171"/>
                  <a:pt x="13" y="171"/>
                </a:cubicBezTo>
                <a:cubicBezTo>
                  <a:pt x="12" y="175"/>
                  <a:pt x="12" y="175"/>
                  <a:pt x="12" y="175"/>
                </a:cubicBezTo>
                <a:cubicBezTo>
                  <a:pt x="0" y="176"/>
                  <a:pt x="0" y="176"/>
                  <a:pt x="0" y="176"/>
                </a:cubicBezTo>
                <a:cubicBezTo>
                  <a:pt x="8" y="189"/>
                  <a:pt x="8" y="189"/>
                  <a:pt x="8" y="189"/>
                </a:cubicBezTo>
                <a:cubicBezTo>
                  <a:pt x="8" y="189"/>
                  <a:pt x="9" y="195"/>
                  <a:pt x="11" y="201"/>
                </a:cubicBezTo>
                <a:cubicBezTo>
                  <a:pt x="12" y="207"/>
                  <a:pt x="27" y="225"/>
                  <a:pt x="27" y="225"/>
                </a:cubicBezTo>
                <a:cubicBezTo>
                  <a:pt x="25" y="229"/>
                  <a:pt x="25" y="229"/>
                  <a:pt x="25" y="229"/>
                </a:cubicBezTo>
                <a:cubicBezTo>
                  <a:pt x="30" y="237"/>
                  <a:pt x="30" y="237"/>
                  <a:pt x="30" y="237"/>
                </a:cubicBezTo>
                <a:cubicBezTo>
                  <a:pt x="28" y="238"/>
                  <a:pt x="28" y="238"/>
                  <a:pt x="28" y="238"/>
                </a:cubicBezTo>
                <a:cubicBezTo>
                  <a:pt x="30" y="257"/>
                  <a:pt x="30" y="257"/>
                  <a:pt x="30" y="257"/>
                </a:cubicBezTo>
                <a:cubicBezTo>
                  <a:pt x="30" y="257"/>
                  <a:pt x="18" y="260"/>
                  <a:pt x="12" y="265"/>
                </a:cubicBezTo>
                <a:cubicBezTo>
                  <a:pt x="6" y="271"/>
                  <a:pt x="5" y="286"/>
                  <a:pt x="5" y="286"/>
                </a:cubicBezTo>
                <a:cubicBezTo>
                  <a:pt x="5" y="286"/>
                  <a:pt x="12" y="286"/>
                  <a:pt x="22" y="291"/>
                </a:cubicBezTo>
                <a:cubicBezTo>
                  <a:pt x="31" y="294"/>
                  <a:pt x="29" y="299"/>
                  <a:pt x="29" y="299"/>
                </a:cubicBezTo>
                <a:cubicBezTo>
                  <a:pt x="27" y="307"/>
                  <a:pt x="27" y="307"/>
                  <a:pt x="27" y="307"/>
                </a:cubicBezTo>
                <a:cubicBezTo>
                  <a:pt x="30" y="313"/>
                  <a:pt x="30" y="313"/>
                  <a:pt x="30" y="313"/>
                </a:cubicBezTo>
                <a:cubicBezTo>
                  <a:pt x="26" y="317"/>
                  <a:pt x="26" y="317"/>
                  <a:pt x="26" y="317"/>
                </a:cubicBezTo>
                <a:cubicBezTo>
                  <a:pt x="26" y="317"/>
                  <a:pt x="26" y="323"/>
                  <a:pt x="28" y="326"/>
                </a:cubicBezTo>
                <a:cubicBezTo>
                  <a:pt x="29" y="327"/>
                  <a:pt x="30" y="329"/>
                  <a:pt x="31" y="330"/>
                </a:cubicBezTo>
                <a:cubicBezTo>
                  <a:pt x="31" y="328"/>
                  <a:pt x="31" y="321"/>
                  <a:pt x="36" y="321"/>
                </a:cubicBezTo>
                <a:cubicBezTo>
                  <a:pt x="41" y="321"/>
                  <a:pt x="42" y="326"/>
                  <a:pt x="50" y="320"/>
                </a:cubicBezTo>
                <a:cubicBezTo>
                  <a:pt x="59" y="314"/>
                  <a:pt x="51" y="307"/>
                  <a:pt x="59" y="302"/>
                </a:cubicBezTo>
                <a:cubicBezTo>
                  <a:pt x="66" y="297"/>
                  <a:pt x="72" y="300"/>
                  <a:pt x="80" y="296"/>
                </a:cubicBezTo>
                <a:cubicBezTo>
                  <a:pt x="89" y="292"/>
                  <a:pt x="90" y="291"/>
                  <a:pt x="98" y="292"/>
                </a:cubicBezTo>
                <a:cubicBezTo>
                  <a:pt x="107" y="293"/>
                  <a:pt x="110" y="290"/>
                  <a:pt x="115" y="288"/>
                </a:cubicBezTo>
                <a:cubicBezTo>
                  <a:pt x="121" y="286"/>
                  <a:pt x="129" y="288"/>
                  <a:pt x="129" y="288"/>
                </a:cubicBezTo>
                <a:cubicBezTo>
                  <a:pt x="139" y="288"/>
                  <a:pt x="139" y="288"/>
                  <a:pt x="139" y="288"/>
                </a:cubicBezTo>
                <a:cubicBezTo>
                  <a:pt x="145" y="292"/>
                  <a:pt x="145" y="292"/>
                  <a:pt x="145" y="292"/>
                </a:cubicBezTo>
                <a:cubicBezTo>
                  <a:pt x="152" y="288"/>
                  <a:pt x="152" y="288"/>
                  <a:pt x="152" y="288"/>
                </a:cubicBezTo>
                <a:cubicBezTo>
                  <a:pt x="163" y="293"/>
                  <a:pt x="163" y="293"/>
                  <a:pt x="163" y="293"/>
                </a:cubicBezTo>
                <a:cubicBezTo>
                  <a:pt x="163" y="293"/>
                  <a:pt x="169" y="281"/>
                  <a:pt x="174" y="288"/>
                </a:cubicBezTo>
                <a:cubicBezTo>
                  <a:pt x="179" y="293"/>
                  <a:pt x="176" y="298"/>
                  <a:pt x="184" y="296"/>
                </a:cubicBezTo>
                <a:cubicBezTo>
                  <a:pt x="192" y="294"/>
                  <a:pt x="196" y="295"/>
                  <a:pt x="196" y="295"/>
                </a:cubicBezTo>
                <a:cubicBezTo>
                  <a:pt x="196" y="295"/>
                  <a:pt x="197" y="301"/>
                  <a:pt x="201" y="301"/>
                </a:cubicBezTo>
                <a:cubicBezTo>
                  <a:pt x="204" y="301"/>
                  <a:pt x="201" y="293"/>
                  <a:pt x="201" y="293"/>
                </a:cubicBezTo>
                <a:cubicBezTo>
                  <a:pt x="209" y="293"/>
                  <a:pt x="209" y="293"/>
                  <a:pt x="209" y="293"/>
                </a:cubicBezTo>
                <a:cubicBezTo>
                  <a:pt x="218" y="285"/>
                  <a:pt x="218" y="285"/>
                  <a:pt x="218" y="285"/>
                </a:cubicBezTo>
                <a:cubicBezTo>
                  <a:pt x="223" y="293"/>
                  <a:pt x="223" y="293"/>
                  <a:pt x="223" y="293"/>
                </a:cubicBezTo>
                <a:cubicBezTo>
                  <a:pt x="226" y="288"/>
                  <a:pt x="226" y="288"/>
                  <a:pt x="226" y="288"/>
                </a:cubicBezTo>
                <a:cubicBezTo>
                  <a:pt x="235" y="286"/>
                  <a:pt x="235" y="286"/>
                  <a:pt x="235" y="286"/>
                </a:cubicBezTo>
                <a:cubicBezTo>
                  <a:pt x="235" y="286"/>
                  <a:pt x="233" y="295"/>
                  <a:pt x="238" y="294"/>
                </a:cubicBezTo>
                <a:cubicBezTo>
                  <a:pt x="243" y="293"/>
                  <a:pt x="242" y="285"/>
                  <a:pt x="242" y="285"/>
                </a:cubicBezTo>
                <a:cubicBezTo>
                  <a:pt x="251" y="283"/>
                  <a:pt x="251" y="283"/>
                  <a:pt x="251" y="283"/>
                </a:cubicBezTo>
                <a:cubicBezTo>
                  <a:pt x="253" y="277"/>
                  <a:pt x="253" y="277"/>
                  <a:pt x="253" y="277"/>
                </a:cubicBezTo>
                <a:cubicBezTo>
                  <a:pt x="259" y="280"/>
                  <a:pt x="259" y="280"/>
                  <a:pt x="259" y="280"/>
                </a:cubicBezTo>
                <a:cubicBezTo>
                  <a:pt x="259" y="280"/>
                  <a:pt x="259" y="293"/>
                  <a:pt x="265" y="292"/>
                </a:cubicBezTo>
                <a:cubicBezTo>
                  <a:pt x="270" y="292"/>
                  <a:pt x="270" y="284"/>
                  <a:pt x="270" y="284"/>
                </a:cubicBezTo>
                <a:cubicBezTo>
                  <a:pt x="279" y="280"/>
                  <a:pt x="279" y="280"/>
                  <a:pt x="279" y="280"/>
                </a:cubicBezTo>
                <a:cubicBezTo>
                  <a:pt x="282" y="283"/>
                  <a:pt x="282" y="283"/>
                  <a:pt x="282" y="283"/>
                </a:cubicBezTo>
                <a:cubicBezTo>
                  <a:pt x="282" y="283"/>
                  <a:pt x="295" y="269"/>
                  <a:pt x="302" y="276"/>
                </a:cubicBezTo>
                <a:cubicBezTo>
                  <a:pt x="307" y="281"/>
                  <a:pt x="313" y="291"/>
                  <a:pt x="317" y="286"/>
                </a:cubicBezTo>
                <a:cubicBezTo>
                  <a:pt x="320" y="281"/>
                  <a:pt x="310" y="279"/>
                  <a:pt x="311" y="265"/>
                </a:cubicBezTo>
                <a:cubicBezTo>
                  <a:pt x="312" y="252"/>
                  <a:pt x="313" y="233"/>
                  <a:pt x="324" y="232"/>
                </a:cubicBezTo>
                <a:cubicBezTo>
                  <a:pt x="335" y="231"/>
                  <a:pt x="337" y="225"/>
                  <a:pt x="337" y="225"/>
                </a:cubicBezTo>
                <a:cubicBezTo>
                  <a:pt x="347" y="225"/>
                  <a:pt x="347" y="225"/>
                  <a:pt x="347" y="225"/>
                </a:cubicBezTo>
                <a:cubicBezTo>
                  <a:pt x="351" y="221"/>
                  <a:pt x="351" y="221"/>
                  <a:pt x="351" y="221"/>
                </a:cubicBezTo>
                <a:cubicBezTo>
                  <a:pt x="339" y="212"/>
                  <a:pt x="339" y="212"/>
                  <a:pt x="339" y="212"/>
                </a:cubicBezTo>
                <a:cubicBezTo>
                  <a:pt x="339" y="212"/>
                  <a:pt x="338" y="200"/>
                  <a:pt x="335" y="196"/>
                </a:cubicBezTo>
                <a:cubicBezTo>
                  <a:pt x="333" y="192"/>
                  <a:pt x="331" y="191"/>
                  <a:pt x="331" y="191"/>
                </a:cubicBezTo>
                <a:cubicBezTo>
                  <a:pt x="331" y="191"/>
                  <a:pt x="333" y="185"/>
                  <a:pt x="326" y="180"/>
                </a:cubicBezTo>
                <a:cubicBezTo>
                  <a:pt x="321" y="175"/>
                  <a:pt x="313" y="173"/>
                  <a:pt x="313" y="173"/>
                </a:cubicBezTo>
                <a:cubicBezTo>
                  <a:pt x="316" y="166"/>
                  <a:pt x="316" y="166"/>
                  <a:pt x="316" y="166"/>
                </a:cubicBezTo>
                <a:cubicBezTo>
                  <a:pt x="315" y="158"/>
                  <a:pt x="315" y="158"/>
                  <a:pt x="315" y="158"/>
                </a:cubicBezTo>
                <a:cubicBezTo>
                  <a:pt x="326" y="155"/>
                  <a:pt x="326" y="155"/>
                  <a:pt x="326" y="155"/>
                </a:cubicBezTo>
                <a:cubicBezTo>
                  <a:pt x="326" y="155"/>
                  <a:pt x="335" y="163"/>
                  <a:pt x="344" y="157"/>
                </a:cubicBezTo>
                <a:cubicBezTo>
                  <a:pt x="353" y="153"/>
                  <a:pt x="356" y="145"/>
                  <a:pt x="356" y="145"/>
                </a:cubicBezTo>
                <a:cubicBezTo>
                  <a:pt x="354" y="140"/>
                  <a:pt x="354" y="140"/>
                  <a:pt x="354" y="140"/>
                </a:cubicBezTo>
                <a:lnTo>
                  <a:pt x="365" y="136"/>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32" name="Freeform 37"/>
          <p:cNvSpPr>
            <a:spLocks/>
          </p:cNvSpPr>
          <p:nvPr/>
        </p:nvSpPr>
        <p:spPr bwMode="auto">
          <a:xfrm>
            <a:off x="6379669" y="2887520"/>
            <a:ext cx="489674" cy="286605"/>
          </a:xfrm>
          <a:custGeom>
            <a:avLst/>
            <a:gdLst>
              <a:gd name="T0" fmla="*/ 264 w 267"/>
              <a:gd name="T1" fmla="*/ 89 h 151"/>
              <a:gd name="T2" fmla="*/ 259 w 267"/>
              <a:gd name="T3" fmla="*/ 74 h 151"/>
              <a:gd name="T4" fmla="*/ 255 w 267"/>
              <a:gd name="T5" fmla="*/ 68 h 151"/>
              <a:gd name="T6" fmla="*/ 249 w 267"/>
              <a:gd name="T7" fmla="*/ 61 h 151"/>
              <a:gd name="T8" fmla="*/ 237 w 267"/>
              <a:gd name="T9" fmla="*/ 61 h 151"/>
              <a:gd name="T10" fmla="*/ 237 w 267"/>
              <a:gd name="T11" fmla="*/ 46 h 151"/>
              <a:gd name="T12" fmla="*/ 240 w 267"/>
              <a:gd name="T13" fmla="*/ 31 h 151"/>
              <a:gd name="T14" fmla="*/ 225 w 267"/>
              <a:gd name="T15" fmla="*/ 25 h 151"/>
              <a:gd name="T16" fmla="*/ 212 w 267"/>
              <a:gd name="T17" fmla="*/ 20 h 151"/>
              <a:gd name="T18" fmla="*/ 190 w 267"/>
              <a:gd name="T19" fmla="*/ 26 h 151"/>
              <a:gd name="T20" fmla="*/ 177 w 267"/>
              <a:gd name="T21" fmla="*/ 23 h 151"/>
              <a:gd name="T22" fmla="*/ 167 w 267"/>
              <a:gd name="T23" fmla="*/ 13 h 151"/>
              <a:gd name="T24" fmla="*/ 161 w 267"/>
              <a:gd name="T25" fmla="*/ 11 h 151"/>
              <a:gd name="T26" fmla="*/ 153 w 267"/>
              <a:gd name="T27" fmla="*/ 9 h 151"/>
              <a:gd name="T28" fmla="*/ 146 w 267"/>
              <a:gd name="T29" fmla="*/ 4 h 151"/>
              <a:gd name="T30" fmla="*/ 139 w 267"/>
              <a:gd name="T31" fmla="*/ 5 h 151"/>
              <a:gd name="T32" fmla="*/ 132 w 267"/>
              <a:gd name="T33" fmla="*/ 0 h 151"/>
              <a:gd name="T34" fmla="*/ 121 w 267"/>
              <a:gd name="T35" fmla="*/ 7 h 151"/>
              <a:gd name="T36" fmla="*/ 115 w 267"/>
              <a:gd name="T37" fmla="*/ 11 h 151"/>
              <a:gd name="T38" fmla="*/ 111 w 267"/>
              <a:gd name="T39" fmla="*/ 18 h 151"/>
              <a:gd name="T40" fmla="*/ 109 w 267"/>
              <a:gd name="T41" fmla="*/ 23 h 151"/>
              <a:gd name="T42" fmla="*/ 117 w 267"/>
              <a:gd name="T43" fmla="*/ 60 h 151"/>
              <a:gd name="T44" fmla="*/ 95 w 267"/>
              <a:gd name="T45" fmla="*/ 79 h 151"/>
              <a:gd name="T46" fmla="*/ 78 w 267"/>
              <a:gd name="T47" fmla="*/ 75 h 151"/>
              <a:gd name="T48" fmla="*/ 73 w 267"/>
              <a:gd name="T49" fmla="*/ 62 h 151"/>
              <a:gd name="T50" fmla="*/ 65 w 267"/>
              <a:gd name="T51" fmla="*/ 56 h 151"/>
              <a:gd name="T52" fmla="*/ 51 w 267"/>
              <a:gd name="T53" fmla="*/ 46 h 151"/>
              <a:gd name="T54" fmla="*/ 18 w 267"/>
              <a:gd name="T55" fmla="*/ 54 h 151"/>
              <a:gd name="T56" fmla="*/ 12 w 267"/>
              <a:gd name="T57" fmla="*/ 88 h 151"/>
              <a:gd name="T58" fmla="*/ 2 w 267"/>
              <a:gd name="T59" fmla="*/ 116 h 151"/>
              <a:gd name="T60" fmla="*/ 2 w 267"/>
              <a:gd name="T61" fmla="*/ 127 h 151"/>
              <a:gd name="T62" fmla="*/ 4 w 267"/>
              <a:gd name="T63" fmla="*/ 123 h 151"/>
              <a:gd name="T64" fmla="*/ 3 w 267"/>
              <a:gd name="T65" fmla="*/ 132 h 151"/>
              <a:gd name="T66" fmla="*/ 0 w 267"/>
              <a:gd name="T67" fmla="*/ 135 h 151"/>
              <a:gd name="T68" fmla="*/ 5 w 267"/>
              <a:gd name="T69" fmla="*/ 151 h 151"/>
              <a:gd name="T70" fmla="*/ 10 w 267"/>
              <a:gd name="T71" fmla="*/ 149 h 151"/>
              <a:gd name="T72" fmla="*/ 21 w 267"/>
              <a:gd name="T73" fmla="*/ 133 h 151"/>
              <a:gd name="T74" fmla="*/ 33 w 267"/>
              <a:gd name="T75" fmla="*/ 127 h 151"/>
              <a:gd name="T76" fmla="*/ 41 w 267"/>
              <a:gd name="T77" fmla="*/ 123 h 151"/>
              <a:gd name="T78" fmla="*/ 63 w 267"/>
              <a:gd name="T79" fmla="*/ 125 h 151"/>
              <a:gd name="T80" fmla="*/ 75 w 267"/>
              <a:gd name="T81" fmla="*/ 119 h 151"/>
              <a:gd name="T82" fmla="*/ 80 w 267"/>
              <a:gd name="T83" fmla="*/ 125 h 151"/>
              <a:gd name="T84" fmla="*/ 88 w 267"/>
              <a:gd name="T85" fmla="*/ 119 h 151"/>
              <a:gd name="T86" fmla="*/ 99 w 267"/>
              <a:gd name="T87" fmla="*/ 117 h 151"/>
              <a:gd name="T88" fmla="*/ 118 w 267"/>
              <a:gd name="T89" fmla="*/ 122 h 151"/>
              <a:gd name="T90" fmla="*/ 129 w 267"/>
              <a:gd name="T91" fmla="*/ 120 h 151"/>
              <a:gd name="T92" fmla="*/ 135 w 267"/>
              <a:gd name="T93" fmla="*/ 112 h 151"/>
              <a:gd name="T94" fmla="*/ 147 w 267"/>
              <a:gd name="T95" fmla="*/ 109 h 151"/>
              <a:gd name="T96" fmla="*/ 174 w 267"/>
              <a:gd name="T97" fmla="*/ 119 h 151"/>
              <a:gd name="T98" fmla="*/ 191 w 267"/>
              <a:gd name="T99" fmla="*/ 126 h 151"/>
              <a:gd name="T100" fmla="*/ 201 w 267"/>
              <a:gd name="T101" fmla="*/ 136 h 151"/>
              <a:gd name="T102" fmla="*/ 215 w 267"/>
              <a:gd name="T103" fmla="*/ 143 h 151"/>
              <a:gd name="T104" fmla="*/ 225 w 267"/>
              <a:gd name="T105" fmla="*/ 138 h 151"/>
              <a:gd name="T106" fmla="*/ 232 w 267"/>
              <a:gd name="T107" fmla="*/ 127 h 151"/>
              <a:gd name="T108" fmla="*/ 244 w 267"/>
              <a:gd name="T109" fmla="*/ 129 h 151"/>
              <a:gd name="T110" fmla="*/ 251 w 267"/>
              <a:gd name="T111" fmla="*/ 119 h 151"/>
              <a:gd name="T112" fmla="*/ 265 w 267"/>
              <a:gd name="T113" fmla="*/ 10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 h="151">
                <a:moveTo>
                  <a:pt x="266" y="90"/>
                </a:moveTo>
                <a:cubicBezTo>
                  <a:pt x="264" y="89"/>
                  <a:pt x="264" y="89"/>
                  <a:pt x="264" y="89"/>
                </a:cubicBezTo>
                <a:cubicBezTo>
                  <a:pt x="262" y="83"/>
                  <a:pt x="262" y="83"/>
                  <a:pt x="262" y="83"/>
                </a:cubicBezTo>
                <a:cubicBezTo>
                  <a:pt x="259" y="74"/>
                  <a:pt x="259" y="74"/>
                  <a:pt x="259" y="74"/>
                </a:cubicBezTo>
                <a:cubicBezTo>
                  <a:pt x="256" y="73"/>
                  <a:pt x="256" y="73"/>
                  <a:pt x="256" y="73"/>
                </a:cubicBezTo>
                <a:cubicBezTo>
                  <a:pt x="255" y="68"/>
                  <a:pt x="255" y="68"/>
                  <a:pt x="255" y="68"/>
                </a:cubicBezTo>
                <a:cubicBezTo>
                  <a:pt x="247" y="66"/>
                  <a:pt x="247" y="66"/>
                  <a:pt x="247" y="66"/>
                </a:cubicBezTo>
                <a:cubicBezTo>
                  <a:pt x="249" y="61"/>
                  <a:pt x="249" y="61"/>
                  <a:pt x="249" y="61"/>
                </a:cubicBezTo>
                <a:cubicBezTo>
                  <a:pt x="249" y="61"/>
                  <a:pt x="247" y="58"/>
                  <a:pt x="245" y="58"/>
                </a:cubicBezTo>
                <a:cubicBezTo>
                  <a:pt x="242" y="58"/>
                  <a:pt x="237" y="61"/>
                  <a:pt x="237" y="61"/>
                </a:cubicBezTo>
                <a:cubicBezTo>
                  <a:pt x="239" y="50"/>
                  <a:pt x="239" y="50"/>
                  <a:pt x="239" y="50"/>
                </a:cubicBezTo>
                <a:cubicBezTo>
                  <a:pt x="237" y="46"/>
                  <a:pt x="237" y="46"/>
                  <a:pt x="237" y="46"/>
                </a:cubicBezTo>
                <a:cubicBezTo>
                  <a:pt x="240" y="42"/>
                  <a:pt x="240" y="42"/>
                  <a:pt x="240" y="42"/>
                </a:cubicBezTo>
                <a:cubicBezTo>
                  <a:pt x="240" y="31"/>
                  <a:pt x="240" y="31"/>
                  <a:pt x="240" y="31"/>
                </a:cubicBezTo>
                <a:cubicBezTo>
                  <a:pt x="240" y="31"/>
                  <a:pt x="237" y="28"/>
                  <a:pt x="234" y="27"/>
                </a:cubicBezTo>
                <a:cubicBezTo>
                  <a:pt x="232" y="26"/>
                  <a:pt x="225" y="25"/>
                  <a:pt x="225" y="25"/>
                </a:cubicBezTo>
                <a:cubicBezTo>
                  <a:pt x="223" y="18"/>
                  <a:pt x="223" y="18"/>
                  <a:pt x="223" y="18"/>
                </a:cubicBezTo>
                <a:cubicBezTo>
                  <a:pt x="223" y="18"/>
                  <a:pt x="215" y="20"/>
                  <a:pt x="212" y="20"/>
                </a:cubicBezTo>
                <a:cubicBezTo>
                  <a:pt x="209" y="21"/>
                  <a:pt x="201" y="18"/>
                  <a:pt x="201" y="18"/>
                </a:cubicBezTo>
                <a:cubicBezTo>
                  <a:pt x="190" y="26"/>
                  <a:pt x="190" y="26"/>
                  <a:pt x="190" y="26"/>
                </a:cubicBezTo>
                <a:cubicBezTo>
                  <a:pt x="186" y="23"/>
                  <a:pt x="186" y="23"/>
                  <a:pt x="186" y="23"/>
                </a:cubicBezTo>
                <a:cubicBezTo>
                  <a:pt x="177" y="23"/>
                  <a:pt x="177" y="23"/>
                  <a:pt x="177" y="23"/>
                </a:cubicBezTo>
                <a:cubicBezTo>
                  <a:pt x="175" y="23"/>
                  <a:pt x="176" y="18"/>
                  <a:pt x="174" y="16"/>
                </a:cubicBezTo>
                <a:cubicBezTo>
                  <a:pt x="172" y="15"/>
                  <a:pt x="167" y="13"/>
                  <a:pt x="167" y="13"/>
                </a:cubicBezTo>
                <a:cubicBezTo>
                  <a:pt x="167" y="9"/>
                  <a:pt x="167" y="9"/>
                  <a:pt x="167" y="9"/>
                </a:cubicBezTo>
                <a:cubicBezTo>
                  <a:pt x="167" y="9"/>
                  <a:pt x="163" y="11"/>
                  <a:pt x="161" y="11"/>
                </a:cubicBezTo>
                <a:cubicBezTo>
                  <a:pt x="159" y="11"/>
                  <a:pt x="157" y="6"/>
                  <a:pt x="157" y="6"/>
                </a:cubicBezTo>
                <a:cubicBezTo>
                  <a:pt x="153" y="9"/>
                  <a:pt x="153" y="9"/>
                  <a:pt x="153" y="9"/>
                </a:cubicBezTo>
                <a:cubicBezTo>
                  <a:pt x="150" y="4"/>
                  <a:pt x="150" y="4"/>
                  <a:pt x="150" y="4"/>
                </a:cubicBezTo>
                <a:cubicBezTo>
                  <a:pt x="146" y="4"/>
                  <a:pt x="146" y="4"/>
                  <a:pt x="146" y="4"/>
                </a:cubicBezTo>
                <a:cubicBezTo>
                  <a:pt x="140" y="0"/>
                  <a:pt x="140" y="0"/>
                  <a:pt x="140" y="0"/>
                </a:cubicBezTo>
                <a:cubicBezTo>
                  <a:pt x="139" y="5"/>
                  <a:pt x="139" y="5"/>
                  <a:pt x="139" y="5"/>
                </a:cubicBezTo>
                <a:cubicBezTo>
                  <a:pt x="135" y="0"/>
                  <a:pt x="135" y="0"/>
                  <a:pt x="135" y="0"/>
                </a:cubicBezTo>
                <a:cubicBezTo>
                  <a:pt x="132" y="0"/>
                  <a:pt x="132" y="0"/>
                  <a:pt x="132" y="0"/>
                </a:cubicBezTo>
                <a:cubicBezTo>
                  <a:pt x="127" y="9"/>
                  <a:pt x="127" y="9"/>
                  <a:pt x="127" y="9"/>
                </a:cubicBezTo>
                <a:cubicBezTo>
                  <a:pt x="121" y="7"/>
                  <a:pt x="121" y="7"/>
                  <a:pt x="121" y="7"/>
                </a:cubicBezTo>
                <a:cubicBezTo>
                  <a:pt x="118" y="14"/>
                  <a:pt x="118" y="14"/>
                  <a:pt x="118" y="14"/>
                </a:cubicBezTo>
                <a:cubicBezTo>
                  <a:pt x="115" y="11"/>
                  <a:pt x="115" y="11"/>
                  <a:pt x="115" y="11"/>
                </a:cubicBezTo>
                <a:cubicBezTo>
                  <a:pt x="112" y="14"/>
                  <a:pt x="112" y="14"/>
                  <a:pt x="112" y="14"/>
                </a:cubicBezTo>
                <a:cubicBezTo>
                  <a:pt x="111" y="18"/>
                  <a:pt x="111" y="18"/>
                  <a:pt x="111" y="18"/>
                </a:cubicBezTo>
                <a:cubicBezTo>
                  <a:pt x="109" y="18"/>
                  <a:pt x="109" y="18"/>
                  <a:pt x="109" y="18"/>
                </a:cubicBezTo>
                <a:cubicBezTo>
                  <a:pt x="109" y="23"/>
                  <a:pt x="109" y="23"/>
                  <a:pt x="109" y="23"/>
                </a:cubicBezTo>
                <a:cubicBezTo>
                  <a:pt x="114" y="44"/>
                  <a:pt x="114" y="44"/>
                  <a:pt x="114" y="44"/>
                </a:cubicBezTo>
                <a:cubicBezTo>
                  <a:pt x="114" y="44"/>
                  <a:pt x="117" y="54"/>
                  <a:pt x="117" y="60"/>
                </a:cubicBezTo>
                <a:cubicBezTo>
                  <a:pt x="116" y="64"/>
                  <a:pt x="110" y="67"/>
                  <a:pt x="108" y="68"/>
                </a:cubicBezTo>
                <a:cubicBezTo>
                  <a:pt x="106" y="69"/>
                  <a:pt x="103" y="76"/>
                  <a:pt x="95" y="79"/>
                </a:cubicBezTo>
                <a:cubicBezTo>
                  <a:pt x="87" y="83"/>
                  <a:pt x="86" y="75"/>
                  <a:pt x="86" y="75"/>
                </a:cubicBezTo>
                <a:cubicBezTo>
                  <a:pt x="78" y="75"/>
                  <a:pt x="78" y="75"/>
                  <a:pt x="78" y="75"/>
                </a:cubicBezTo>
                <a:cubicBezTo>
                  <a:pt x="76" y="75"/>
                  <a:pt x="76" y="68"/>
                  <a:pt x="76" y="66"/>
                </a:cubicBezTo>
                <a:cubicBezTo>
                  <a:pt x="75" y="65"/>
                  <a:pt x="73" y="62"/>
                  <a:pt x="73" y="62"/>
                </a:cubicBezTo>
                <a:cubicBezTo>
                  <a:pt x="73" y="59"/>
                  <a:pt x="73" y="59"/>
                  <a:pt x="73" y="59"/>
                </a:cubicBezTo>
                <a:cubicBezTo>
                  <a:pt x="65" y="56"/>
                  <a:pt x="65" y="56"/>
                  <a:pt x="65" y="56"/>
                </a:cubicBezTo>
                <a:cubicBezTo>
                  <a:pt x="65" y="56"/>
                  <a:pt x="64" y="51"/>
                  <a:pt x="61" y="50"/>
                </a:cubicBezTo>
                <a:cubicBezTo>
                  <a:pt x="58" y="49"/>
                  <a:pt x="51" y="46"/>
                  <a:pt x="51" y="46"/>
                </a:cubicBezTo>
                <a:cubicBezTo>
                  <a:pt x="48" y="36"/>
                  <a:pt x="48" y="36"/>
                  <a:pt x="48" y="36"/>
                </a:cubicBezTo>
                <a:cubicBezTo>
                  <a:pt x="18" y="54"/>
                  <a:pt x="18" y="54"/>
                  <a:pt x="18" y="54"/>
                </a:cubicBezTo>
                <a:cubicBezTo>
                  <a:pt x="11" y="75"/>
                  <a:pt x="11" y="75"/>
                  <a:pt x="11" y="75"/>
                </a:cubicBezTo>
                <a:cubicBezTo>
                  <a:pt x="12" y="88"/>
                  <a:pt x="12" y="88"/>
                  <a:pt x="12" y="88"/>
                </a:cubicBezTo>
                <a:cubicBezTo>
                  <a:pt x="0" y="105"/>
                  <a:pt x="0" y="105"/>
                  <a:pt x="0" y="105"/>
                </a:cubicBezTo>
                <a:cubicBezTo>
                  <a:pt x="2" y="116"/>
                  <a:pt x="2" y="116"/>
                  <a:pt x="2" y="116"/>
                </a:cubicBezTo>
                <a:cubicBezTo>
                  <a:pt x="1" y="127"/>
                  <a:pt x="1" y="127"/>
                  <a:pt x="1" y="127"/>
                </a:cubicBezTo>
                <a:cubicBezTo>
                  <a:pt x="2" y="127"/>
                  <a:pt x="2" y="127"/>
                  <a:pt x="2" y="127"/>
                </a:cubicBezTo>
                <a:cubicBezTo>
                  <a:pt x="2" y="123"/>
                  <a:pt x="2" y="123"/>
                  <a:pt x="2" y="123"/>
                </a:cubicBezTo>
                <a:cubicBezTo>
                  <a:pt x="4" y="123"/>
                  <a:pt x="4" y="123"/>
                  <a:pt x="4" y="123"/>
                </a:cubicBezTo>
                <a:cubicBezTo>
                  <a:pt x="4" y="131"/>
                  <a:pt x="4" y="131"/>
                  <a:pt x="4" y="131"/>
                </a:cubicBezTo>
                <a:cubicBezTo>
                  <a:pt x="3" y="132"/>
                  <a:pt x="3" y="132"/>
                  <a:pt x="3" y="132"/>
                </a:cubicBezTo>
                <a:cubicBezTo>
                  <a:pt x="1" y="129"/>
                  <a:pt x="1" y="129"/>
                  <a:pt x="1" y="129"/>
                </a:cubicBezTo>
                <a:cubicBezTo>
                  <a:pt x="0" y="135"/>
                  <a:pt x="0" y="135"/>
                  <a:pt x="0" y="135"/>
                </a:cubicBezTo>
                <a:cubicBezTo>
                  <a:pt x="2" y="145"/>
                  <a:pt x="2" y="145"/>
                  <a:pt x="2" y="145"/>
                </a:cubicBezTo>
                <a:cubicBezTo>
                  <a:pt x="5" y="151"/>
                  <a:pt x="5" y="151"/>
                  <a:pt x="5" y="151"/>
                </a:cubicBezTo>
                <a:cubicBezTo>
                  <a:pt x="9" y="147"/>
                  <a:pt x="9" y="147"/>
                  <a:pt x="9" y="147"/>
                </a:cubicBezTo>
                <a:cubicBezTo>
                  <a:pt x="10" y="149"/>
                  <a:pt x="10" y="149"/>
                  <a:pt x="10" y="149"/>
                </a:cubicBezTo>
                <a:cubicBezTo>
                  <a:pt x="12" y="147"/>
                  <a:pt x="12" y="147"/>
                  <a:pt x="12" y="147"/>
                </a:cubicBezTo>
                <a:cubicBezTo>
                  <a:pt x="12" y="147"/>
                  <a:pt x="17" y="138"/>
                  <a:pt x="21" y="133"/>
                </a:cubicBezTo>
                <a:cubicBezTo>
                  <a:pt x="25" y="129"/>
                  <a:pt x="28" y="131"/>
                  <a:pt x="28" y="131"/>
                </a:cubicBezTo>
                <a:cubicBezTo>
                  <a:pt x="33" y="127"/>
                  <a:pt x="33" y="127"/>
                  <a:pt x="33" y="127"/>
                </a:cubicBezTo>
                <a:cubicBezTo>
                  <a:pt x="36" y="128"/>
                  <a:pt x="36" y="128"/>
                  <a:pt x="36" y="128"/>
                </a:cubicBezTo>
                <a:cubicBezTo>
                  <a:pt x="41" y="123"/>
                  <a:pt x="41" y="123"/>
                  <a:pt x="41" y="123"/>
                </a:cubicBezTo>
                <a:cubicBezTo>
                  <a:pt x="59" y="122"/>
                  <a:pt x="59" y="122"/>
                  <a:pt x="59" y="122"/>
                </a:cubicBezTo>
                <a:cubicBezTo>
                  <a:pt x="63" y="125"/>
                  <a:pt x="63" y="125"/>
                  <a:pt x="63" y="125"/>
                </a:cubicBezTo>
                <a:cubicBezTo>
                  <a:pt x="71" y="120"/>
                  <a:pt x="71" y="120"/>
                  <a:pt x="71" y="120"/>
                </a:cubicBezTo>
                <a:cubicBezTo>
                  <a:pt x="75" y="119"/>
                  <a:pt x="75" y="119"/>
                  <a:pt x="75" y="119"/>
                </a:cubicBezTo>
                <a:cubicBezTo>
                  <a:pt x="76" y="125"/>
                  <a:pt x="76" y="125"/>
                  <a:pt x="76" y="125"/>
                </a:cubicBezTo>
                <a:cubicBezTo>
                  <a:pt x="80" y="125"/>
                  <a:pt x="80" y="125"/>
                  <a:pt x="80" y="125"/>
                </a:cubicBezTo>
                <a:cubicBezTo>
                  <a:pt x="82" y="120"/>
                  <a:pt x="82" y="120"/>
                  <a:pt x="82" y="120"/>
                </a:cubicBezTo>
                <a:cubicBezTo>
                  <a:pt x="88" y="119"/>
                  <a:pt x="88" y="119"/>
                  <a:pt x="88" y="119"/>
                </a:cubicBezTo>
                <a:cubicBezTo>
                  <a:pt x="95" y="122"/>
                  <a:pt x="95" y="122"/>
                  <a:pt x="95" y="122"/>
                </a:cubicBezTo>
                <a:cubicBezTo>
                  <a:pt x="99" y="117"/>
                  <a:pt x="99" y="117"/>
                  <a:pt x="99" y="117"/>
                </a:cubicBezTo>
                <a:cubicBezTo>
                  <a:pt x="112" y="117"/>
                  <a:pt x="112" y="117"/>
                  <a:pt x="112" y="117"/>
                </a:cubicBezTo>
                <a:cubicBezTo>
                  <a:pt x="118" y="122"/>
                  <a:pt x="118" y="122"/>
                  <a:pt x="118" y="122"/>
                </a:cubicBezTo>
                <a:cubicBezTo>
                  <a:pt x="125" y="119"/>
                  <a:pt x="125" y="119"/>
                  <a:pt x="125" y="119"/>
                </a:cubicBezTo>
                <a:cubicBezTo>
                  <a:pt x="129" y="120"/>
                  <a:pt x="129" y="120"/>
                  <a:pt x="129" y="120"/>
                </a:cubicBezTo>
                <a:cubicBezTo>
                  <a:pt x="132" y="119"/>
                  <a:pt x="132" y="119"/>
                  <a:pt x="132" y="119"/>
                </a:cubicBezTo>
                <a:cubicBezTo>
                  <a:pt x="135" y="112"/>
                  <a:pt x="135" y="112"/>
                  <a:pt x="135" y="112"/>
                </a:cubicBezTo>
                <a:cubicBezTo>
                  <a:pt x="142" y="107"/>
                  <a:pt x="142" y="107"/>
                  <a:pt x="142" y="107"/>
                </a:cubicBezTo>
                <a:cubicBezTo>
                  <a:pt x="147" y="109"/>
                  <a:pt x="147" y="109"/>
                  <a:pt x="147" y="109"/>
                </a:cubicBezTo>
                <a:cubicBezTo>
                  <a:pt x="153" y="121"/>
                  <a:pt x="153" y="121"/>
                  <a:pt x="153" y="121"/>
                </a:cubicBezTo>
                <a:cubicBezTo>
                  <a:pt x="174" y="119"/>
                  <a:pt x="174" y="119"/>
                  <a:pt x="174" y="119"/>
                </a:cubicBezTo>
                <a:cubicBezTo>
                  <a:pt x="174" y="122"/>
                  <a:pt x="174" y="122"/>
                  <a:pt x="174" y="122"/>
                </a:cubicBezTo>
                <a:cubicBezTo>
                  <a:pt x="174" y="122"/>
                  <a:pt x="188" y="123"/>
                  <a:pt x="191" y="126"/>
                </a:cubicBezTo>
                <a:cubicBezTo>
                  <a:pt x="193" y="129"/>
                  <a:pt x="196" y="136"/>
                  <a:pt x="196" y="136"/>
                </a:cubicBezTo>
                <a:cubicBezTo>
                  <a:pt x="201" y="136"/>
                  <a:pt x="201" y="136"/>
                  <a:pt x="201" y="136"/>
                </a:cubicBezTo>
                <a:cubicBezTo>
                  <a:pt x="202" y="140"/>
                  <a:pt x="202" y="140"/>
                  <a:pt x="202" y="140"/>
                </a:cubicBezTo>
                <a:cubicBezTo>
                  <a:pt x="215" y="143"/>
                  <a:pt x="215" y="143"/>
                  <a:pt x="215" y="143"/>
                </a:cubicBezTo>
                <a:cubicBezTo>
                  <a:pt x="219" y="140"/>
                  <a:pt x="219" y="140"/>
                  <a:pt x="219" y="140"/>
                </a:cubicBezTo>
                <a:cubicBezTo>
                  <a:pt x="219" y="140"/>
                  <a:pt x="223" y="141"/>
                  <a:pt x="225" y="138"/>
                </a:cubicBezTo>
                <a:cubicBezTo>
                  <a:pt x="228" y="136"/>
                  <a:pt x="228" y="129"/>
                  <a:pt x="228" y="129"/>
                </a:cubicBezTo>
                <a:cubicBezTo>
                  <a:pt x="232" y="127"/>
                  <a:pt x="232" y="127"/>
                  <a:pt x="232" y="127"/>
                </a:cubicBezTo>
                <a:cubicBezTo>
                  <a:pt x="232" y="127"/>
                  <a:pt x="237" y="130"/>
                  <a:pt x="239" y="130"/>
                </a:cubicBezTo>
                <a:cubicBezTo>
                  <a:pt x="241" y="130"/>
                  <a:pt x="244" y="129"/>
                  <a:pt x="244" y="129"/>
                </a:cubicBezTo>
                <a:cubicBezTo>
                  <a:pt x="244" y="129"/>
                  <a:pt x="248" y="130"/>
                  <a:pt x="251" y="128"/>
                </a:cubicBezTo>
                <a:cubicBezTo>
                  <a:pt x="254" y="125"/>
                  <a:pt x="251" y="119"/>
                  <a:pt x="251" y="119"/>
                </a:cubicBezTo>
                <a:cubicBezTo>
                  <a:pt x="260" y="105"/>
                  <a:pt x="260" y="105"/>
                  <a:pt x="260" y="105"/>
                </a:cubicBezTo>
                <a:cubicBezTo>
                  <a:pt x="260" y="105"/>
                  <a:pt x="262" y="105"/>
                  <a:pt x="265" y="101"/>
                </a:cubicBezTo>
                <a:cubicBezTo>
                  <a:pt x="267" y="97"/>
                  <a:pt x="266" y="90"/>
                  <a:pt x="266" y="90"/>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33" name="Freeform 38"/>
          <p:cNvSpPr>
            <a:spLocks/>
          </p:cNvSpPr>
          <p:nvPr/>
        </p:nvSpPr>
        <p:spPr bwMode="auto">
          <a:xfrm>
            <a:off x="6959617" y="4005565"/>
            <a:ext cx="331009" cy="357547"/>
          </a:xfrm>
          <a:custGeom>
            <a:avLst/>
            <a:gdLst>
              <a:gd name="T0" fmla="*/ 14940 w 180"/>
              <a:gd name="T1" fmla="*/ 46814 h 188"/>
              <a:gd name="T2" fmla="*/ 8537 w 180"/>
              <a:gd name="T3" fmla="*/ 46814 h 188"/>
              <a:gd name="T4" fmla="*/ 8537 w 180"/>
              <a:gd name="T5" fmla="*/ 53198 h 188"/>
              <a:gd name="T6" fmla="*/ 14940 w 180"/>
              <a:gd name="T7" fmla="*/ 53198 h 188"/>
              <a:gd name="T8" fmla="*/ 59761 w 180"/>
              <a:gd name="T9" fmla="*/ 87245 h 188"/>
              <a:gd name="T10" fmla="*/ 100312 w 180"/>
              <a:gd name="T11" fmla="*/ 134059 h 188"/>
              <a:gd name="T12" fmla="*/ 147267 w 180"/>
              <a:gd name="T13" fmla="*/ 187257 h 188"/>
              <a:gd name="T14" fmla="*/ 177147 w 180"/>
              <a:gd name="T15" fmla="*/ 200025 h 188"/>
              <a:gd name="T16" fmla="*/ 185685 w 180"/>
              <a:gd name="T17" fmla="*/ 225560 h 188"/>
              <a:gd name="T18" fmla="*/ 207028 w 180"/>
              <a:gd name="T19" fmla="*/ 248967 h 188"/>
              <a:gd name="T20" fmla="*/ 209162 w 180"/>
              <a:gd name="T21" fmla="*/ 295782 h 188"/>
              <a:gd name="T22" fmla="*/ 200625 w 180"/>
              <a:gd name="T23" fmla="*/ 302165 h 188"/>
              <a:gd name="T24" fmla="*/ 209162 w 180"/>
              <a:gd name="T25" fmla="*/ 338340 h 188"/>
              <a:gd name="T26" fmla="*/ 224102 w 180"/>
              <a:gd name="T27" fmla="*/ 380899 h 188"/>
              <a:gd name="T28" fmla="*/ 217699 w 180"/>
              <a:gd name="T29" fmla="*/ 393666 h 188"/>
              <a:gd name="T30" fmla="*/ 232639 w 180"/>
              <a:gd name="T31" fmla="*/ 400050 h 188"/>
              <a:gd name="T32" fmla="*/ 239042 w 180"/>
              <a:gd name="T33" fmla="*/ 393666 h 188"/>
              <a:gd name="T34" fmla="*/ 264654 w 180"/>
              <a:gd name="T35" fmla="*/ 389410 h 188"/>
              <a:gd name="T36" fmla="*/ 253982 w 180"/>
              <a:gd name="T37" fmla="*/ 363875 h 188"/>
              <a:gd name="T38" fmla="*/ 277460 w 180"/>
              <a:gd name="T39" fmla="*/ 338340 h 188"/>
              <a:gd name="T40" fmla="*/ 271057 w 180"/>
              <a:gd name="T41" fmla="*/ 327701 h 188"/>
              <a:gd name="T42" fmla="*/ 290266 w 180"/>
              <a:gd name="T43" fmla="*/ 314933 h 188"/>
              <a:gd name="T44" fmla="*/ 290266 w 180"/>
              <a:gd name="T45" fmla="*/ 285142 h 188"/>
              <a:gd name="T46" fmla="*/ 273191 w 180"/>
              <a:gd name="T47" fmla="*/ 246839 h 188"/>
              <a:gd name="T48" fmla="*/ 303071 w 180"/>
              <a:gd name="T49" fmla="*/ 257479 h 188"/>
              <a:gd name="T50" fmla="*/ 315877 w 180"/>
              <a:gd name="T51" fmla="*/ 238328 h 188"/>
              <a:gd name="T52" fmla="*/ 341489 w 180"/>
              <a:gd name="T53" fmla="*/ 251095 h 188"/>
              <a:gd name="T54" fmla="*/ 350026 w 180"/>
              <a:gd name="T55" fmla="*/ 234072 h 188"/>
              <a:gd name="T56" fmla="*/ 360698 w 180"/>
              <a:gd name="T57" fmla="*/ 246839 h 188"/>
              <a:gd name="T58" fmla="*/ 384175 w 180"/>
              <a:gd name="T59" fmla="*/ 234072 h 188"/>
              <a:gd name="T60" fmla="*/ 360698 w 180"/>
              <a:gd name="T61" fmla="*/ 225560 h 188"/>
              <a:gd name="T62" fmla="*/ 350026 w 180"/>
              <a:gd name="T63" fmla="*/ 178746 h 188"/>
              <a:gd name="T64" fmla="*/ 322280 w 180"/>
              <a:gd name="T65" fmla="*/ 170234 h 188"/>
              <a:gd name="T66" fmla="*/ 309474 w 180"/>
              <a:gd name="T67" fmla="*/ 134059 h 188"/>
              <a:gd name="T68" fmla="*/ 300937 w 180"/>
              <a:gd name="T69" fmla="*/ 117036 h 188"/>
              <a:gd name="T70" fmla="*/ 294534 w 180"/>
              <a:gd name="T71" fmla="*/ 127676 h 188"/>
              <a:gd name="T72" fmla="*/ 275325 w 180"/>
              <a:gd name="T73" fmla="*/ 114908 h 188"/>
              <a:gd name="T74" fmla="*/ 264654 w 180"/>
              <a:gd name="T75" fmla="*/ 114908 h 188"/>
              <a:gd name="T76" fmla="*/ 256117 w 180"/>
              <a:gd name="T77" fmla="*/ 100013 h 188"/>
              <a:gd name="T78" fmla="*/ 260385 w 180"/>
              <a:gd name="T79" fmla="*/ 72349 h 188"/>
              <a:gd name="T80" fmla="*/ 241177 w 180"/>
              <a:gd name="T81" fmla="*/ 38303 h 188"/>
              <a:gd name="T82" fmla="*/ 234774 w 180"/>
              <a:gd name="T83" fmla="*/ 48942 h 188"/>
              <a:gd name="T84" fmla="*/ 219833 w 180"/>
              <a:gd name="T85" fmla="*/ 51070 h 188"/>
              <a:gd name="T86" fmla="*/ 207028 w 180"/>
              <a:gd name="T87" fmla="*/ 31919 h 188"/>
              <a:gd name="T88" fmla="*/ 177147 w 180"/>
              <a:gd name="T89" fmla="*/ 29791 h 188"/>
              <a:gd name="T90" fmla="*/ 177147 w 180"/>
              <a:gd name="T91" fmla="*/ 44686 h 188"/>
              <a:gd name="T92" fmla="*/ 166476 w 180"/>
              <a:gd name="T93" fmla="*/ 34047 h 188"/>
              <a:gd name="T94" fmla="*/ 157939 w 180"/>
              <a:gd name="T95" fmla="*/ 36175 h 188"/>
              <a:gd name="T96" fmla="*/ 160073 w 180"/>
              <a:gd name="T97" fmla="*/ 23407 h 188"/>
              <a:gd name="T98" fmla="*/ 134461 w 180"/>
              <a:gd name="T99" fmla="*/ 31919 h 188"/>
              <a:gd name="T100" fmla="*/ 130193 w 180"/>
              <a:gd name="T101" fmla="*/ 21279 h 188"/>
              <a:gd name="T102" fmla="*/ 117387 w 180"/>
              <a:gd name="T103" fmla="*/ 21279 h 188"/>
              <a:gd name="T104" fmla="*/ 89641 w 180"/>
              <a:gd name="T105" fmla="*/ 8512 h 188"/>
              <a:gd name="T106" fmla="*/ 76835 w 180"/>
              <a:gd name="T107" fmla="*/ 19151 h 188"/>
              <a:gd name="T108" fmla="*/ 59761 w 180"/>
              <a:gd name="T109" fmla="*/ 17023 h 188"/>
              <a:gd name="T110" fmla="*/ 51223 w 180"/>
              <a:gd name="T111" fmla="*/ 27663 h 188"/>
              <a:gd name="T112" fmla="*/ 36283 w 180"/>
              <a:gd name="T113" fmla="*/ 21279 h 188"/>
              <a:gd name="T114" fmla="*/ 34149 w 180"/>
              <a:gd name="T115" fmla="*/ 34047 h 188"/>
              <a:gd name="T116" fmla="*/ 12806 w 180"/>
              <a:gd name="T117" fmla="*/ 29791 h 188"/>
              <a:gd name="T118" fmla="*/ 14940 w 180"/>
              <a:gd name="T119" fmla="*/ 46814 h 1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0" h="188">
                <a:moveTo>
                  <a:pt x="7" y="22"/>
                </a:moveTo>
                <a:cubicBezTo>
                  <a:pt x="4" y="22"/>
                  <a:pt x="4" y="22"/>
                  <a:pt x="4" y="22"/>
                </a:cubicBezTo>
                <a:cubicBezTo>
                  <a:pt x="4" y="25"/>
                  <a:pt x="4" y="25"/>
                  <a:pt x="4" y="25"/>
                </a:cubicBezTo>
                <a:cubicBezTo>
                  <a:pt x="7" y="25"/>
                  <a:pt x="7" y="25"/>
                  <a:pt x="7" y="25"/>
                </a:cubicBezTo>
                <a:cubicBezTo>
                  <a:pt x="7" y="25"/>
                  <a:pt x="22" y="27"/>
                  <a:pt x="28" y="41"/>
                </a:cubicBezTo>
                <a:cubicBezTo>
                  <a:pt x="36" y="56"/>
                  <a:pt x="41" y="59"/>
                  <a:pt x="47" y="63"/>
                </a:cubicBezTo>
                <a:cubicBezTo>
                  <a:pt x="53" y="69"/>
                  <a:pt x="69" y="88"/>
                  <a:pt x="69" y="88"/>
                </a:cubicBezTo>
                <a:cubicBezTo>
                  <a:pt x="69" y="88"/>
                  <a:pt x="82" y="90"/>
                  <a:pt x="83" y="94"/>
                </a:cubicBezTo>
                <a:cubicBezTo>
                  <a:pt x="86" y="99"/>
                  <a:pt x="87" y="106"/>
                  <a:pt x="87" y="106"/>
                </a:cubicBezTo>
                <a:cubicBezTo>
                  <a:pt x="87" y="106"/>
                  <a:pt x="95" y="108"/>
                  <a:pt x="97" y="117"/>
                </a:cubicBezTo>
                <a:cubicBezTo>
                  <a:pt x="98" y="125"/>
                  <a:pt x="98" y="139"/>
                  <a:pt x="98" y="139"/>
                </a:cubicBezTo>
                <a:cubicBezTo>
                  <a:pt x="94" y="142"/>
                  <a:pt x="94" y="142"/>
                  <a:pt x="94" y="142"/>
                </a:cubicBezTo>
                <a:cubicBezTo>
                  <a:pt x="98" y="159"/>
                  <a:pt x="98" y="159"/>
                  <a:pt x="98" y="159"/>
                </a:cubicBezTo>
                <a:cubicBezTo>
                  <a:pt x="105" y="179"/>
                  <a:pt x="105" y="179"/>
                  <a:pt x="105" y="179"/>
                </a:cubicBezTo>
                <a:cubicBezTo>
                  <a:pt x="102" y="185"/>
                  <a:pt x="102" y="185"/>
                  <a:pt x="102" y="185"/>
                </a:cubicBezTo>
                <a:cubicBezTo>
                  <a:pt x="109" y="188"/>
                  <a:pt x="109" y="188"/>
                  <a:pt x="109" y="188"/>
                </a:cubicBezTo>
                <a:cubicBezTo>
                  <a:pt x="112" y="185"/>
                  <a:pt x="112" y="185"/>
                  <a:pt x="112" y="185"/>
                </a:cubicBezTo>
                <a:cubicBezTo>
                  <a:pt x="112" y="185"/>
                  <a:pt x="121" y="187"/>
                  <a:pt x="124" y="183"/>
                </a:cubicBezTo>
                <a:cubicBezTo>
                  <a:pt x="127" y="180"/>
                  <a:pt x="119" y="171"/>
                  <a:pt x="119" y="171"/>
                </a:cubicBezTo>
                <a:cubicBezTo>
                  <a:pt x="130" y="159"/>
                  <a:pt x="130" y="159"/>
                  <a:pt x="130" y="159"/>
                </a:cubicBezTo>
                <a:cubicBezTo>
                  <a:pt x="127" y="154"/>
                  <a:pt x="127" y="154"/>
                  <a:pt x="127" y="154"/>
                </a:cubicBezTo>
                <a:cubicBezTo>
                  <a:pt x="136" y="148"/>
                  <a:pt x="136" y="148"/>
                  <a:pt x="136" y="148"/>
                </a:cubicBezTo>
                <a:cubicBezTo>
                  <a:pt x="136" y="134"/>
                  <a:pt x="136" y="134"/>
                  <a:pt x="136" y="134"/>
                </a:cubicBezTo>
                <a:cubicBezTo>
                  <a:pt x="136" y="134"/>
                  <a:pt x="123" y="121"/>
                  <a:pt x="128" y="116"/>
                </a:cubicBezTo>
                <a:cubicBezTo>
                  <a:pt x="144" y="103"/>
                  <a:pt x="139" y="121"/>
                  <a:pt x="142" y="121"/>
                </a:cubicBezTo>
                <a:cubicBezTo>
                  <a:pt x="145" y="121"/>
                  <a:pt x="148" y="112"/>
                  <a:pt x="148" y="112"/>
                </a:cubicBezTo>
                <a:cubicBezTo>
                  <a:pt x="148" y="112"/>
                  <a:pt x="156" y="119"/>
                  <a:pt x="160" y="118"/>
                </a:cubicBezTo>
                <a:cubicBezTo>
                  <a:pt x="164" y="117"/>
                  <a:pt x="162" y="110"/>
                  <a:pt x="164" y="110"/>
                </a:cubicBezTo>
                <a:cubicBezTo>
                  <a:pt x="167" y="110"/>
                  <a:pt x="169" y="116"/>
                  <a:pt x="169" y="116"/>
                </a:cubicBezTo>
                <a:cubicBezTo>
                  <a:pt x="180" y="110"/>
                  <a:pt x="180" y="110"/>
                  <a:pt x="180" y="110"/>
                </a:cubicBezTo>
                <a:cubicBezTo>
                  <a:pt x="180" y="110"/>
                  <a:pt x="173" y="107"/>
                  <a:pt x="169" y="106"/>
                </a:cubicBezTo>
                <a:cubicBezTo>
                  <a:pt x="164" y="105"/>
                  <a:pt x="169" y="89"/>
                  <a:pt x="164" y="84"/>
                </a:cubicBezTo>
                <a:cubicBezTo>
                  <a:pt x="161" y="77"/>
                  <a:pt x="157" y="81"/>
                  <a:pt x="151" y="80"/>
                </a:cubicBezTo>
                <a:cubicBezTo>
                  <a:pt x="143" y="79"/>
                  <a:pt x="145" y="63"/>
                  <a:pt x="145" y="63"/>
                </a:cubicBezTo>
                <a:cubicBezTo>
                  <a:pt x="141" y="55"/>
                  <a:pt x="141" y="55"/>
                  <a:pt x="141" y="55"/>
                </a:cubicBezTo>
                <a:cubicBezTo>
                  <a:pt x="138" y="60"/>
                  <a:pt x="138" y="60"/>
                  <a:pt x="138" y="60"/>
                </a:cubicBezTo>
                <a:cubicBezTo>
                  <a:pt x="138" y="60"/>
                  <a:pt x="130" y="55"/>
                  <a:pt x="129" y="54"/>
                </a:cubicBezTo>
                <a:cubicBezTo>
                  <a:pt x="128" y="53"/>
                  <a:pt x="124" y="54"/>
                  <a:pt x="124" y="54"/>
                </a:cubicBezTo>
                <a:cubicBezTo>
                  <a:pt x="120" y="47"/>
                  <a:pt x="120" y="47"/>
                  <a:pt x="120" y="47"/>
                </a:cubicBezTo>
                <a:cubicBezTo>
                  <a:pt x="120" y="47"/>
                  <a:pt x="122" y="41"/>
                  <a:pt x="122" y="34"/>
                </a:cubicBezTo>
                <a:cubicBezTo>
                  <a:pt x="122" y="29"/>
                  <a:pt x="113" y="18"/>
                  <a:pt x="113" y="18"/>
                </a:cubicBezTo>
                <a:cubicBezTo>
                  <a:pt x="110" y="23"/>
                  <a:pt x="110" y="23"/>
                  <a:pt x="110" y="23"/>
                </a:cubicBezTo>
                <a:cubicBezTo>
                  <a:pt x="103" y="24"/>
                  <a:pt x="103" y="24"/>
                  <a:pt x="103" y="24"/>
                </a:cubicBezTo>
                <a:cubicBezTo>
                  <a:pt x="97" y="15"/>
                  <a:pt x="97" y="15"/>
                  <a:pt x="97" y="15"/>
                </a:cubicBezTo>
                <a:cubicBezTo>
                  <a:pt x="97" y="15"/>
                  <a:pt x="87" y="14"/>
                  <a:pt x="83" y="14"/>
                </a:cubicBezTo>
                <a:cubicBezTo>
                  <a:pt x="80" y="14"/>
                  <a:pt x="83" y="21"/>
                  <a:pt x="83" y="21"/>
                </a:cubicBezTo>
                <a:cubicBezTo>
                  <a:pt x="78" y="16"/>
                  <a:pt x="78" y="16"/>
                  <a:pt x="78" y="16"/>
                </a:cubicBezTo>
                <a:cubicBezTo>
                  <a:pt x="74" y="17"/>
                  <a:pt x="74" y="17"/>
                  <a:pt x="74" y="17"/>
                </a:cubicBezTo>
                <a:cubicBezTo>
                  <a:pt x="75" y="11"/>
                  <a:pt x="75" y="11"/>
                  <a:pt x="75" y="11"/>
                </a:cubicBezTo>
                <a:cubicBezTo>
                  <a:pt x="63" y="15"/>
                  <a:pt x="63" y="15"/>
                  <a:pt x="63" y="15"/>
                </a:cubicBezTo>
                <a:cubicBezTo>
                  <a:pt x="61" y="10"/>
                  <a:pt x="61" y="10"/>
                  <a:pt x="61" y="10"/>
                </a:cubicBezTo>
                <a:cubicBezTo>
                  <a:pt x="55" y="10"/>
                  <a:pt x="55" y="10"/>
                  <a:pt x="55" y="10"/>
                </a:cubicBezTo>
                <a:cubicBezTo>
                  <a:pt x="55" y="10"/>
                  <a:pt x="49" y="6"/>
                  <a:pt x="42" y="4"/>
                </a:cubicBezTo>
                <a:cubicBezTo>
                  <a:pt x="33" y="0"/>
                  <a:pt x="36" y="9"/>
                  <a:pt x="36" y="9"/>
                </a:cubicBezTo>
                <a:cubicBezTo>
                  <a:pt x="28" y="8"/>
                  <a:pt x="28" y="8"/>
                  <a:pt x="28" y="8"/>
                </a:cubicBezTo>
                <a:cubicBezTo>
                  <a:pt x="24" y="13"/>
                  <a:pt x="24" y="13"/>
                  <a:pt x="24" y="13"/>
                </a:cubicBezTo>
                <a:cubicBezTo>
                  <a:pt x="17" y="10"/>
                  <a:pt x="17" y="10"/>
                  <a:pt x="17" y="10"/>
                </a:cubicBezTo>
                <a:cubicBezTo>
                  <a:pt x="17" y="10"/>
                  <a:pt x="19" y="16"/>
                  <a:pt x="16" y="16"/>
                </a:cubicBezTo>
                <a:cubicBezTo>
                  <a:pt x="13" y="16"/>
                  <a:pt x="12" y="12"/>
                  <a:pt x="6" y="14"/>
                </a:cubicBezTo>
                <a:cubicBezTo>
                  <a:pt x="0" y="15"/>
                  <a:pt x="7" y="22"/>
                  <a:pt x="7" y="22"/>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34" name="Freeform 40"/>
          <p:cNvSpPr>
            <a:spLocks noEditPoints="1"/>
          </p:cNvSpPr>
          <p:nvPr/>
        </p:nvSpPr>
        <p:spPr bwMode="auto">
          <a:xfrm>
            <a:off x="6162187" y="1421859"/>
            <a:ext cx="701684" cy="1282630"/>
          </a:xfrm>
          <a:custGeom>
            <a:avLst/>
            <a:gdLst>
              <a:gd name="T0" fmla="*/ 318 w 382"/>
              <a:gd name="T1" fmla="*/ 380 h 674"/>
              <a:gd name="T2" fmla="*/ 302 w 382"/>
              <a:gd name="T3" fmla="*/ 312 h 674"/>
              <a:gd name="T4" fmla="*/ 283 w 382"/>
              <a:gd name="T5" fmla="*/ 281 h 674"/>
              <a:gd name="T6" fmla="*/ 264 w 382"/>
              <a:gd name="T7" fmla="*/ 225 h 674"/>
              <a:gd name="T8" fmla="*/ 205 w 382"/>
              <a:gd name="T9" fmla="*/ 113 h 674"/>
              <a:gd name="T10" fmla="*/ 202 w 382"/>
              <a:gd name="T11" fmla="*/ 27 h 674"/>
              <a:gd name="T12" fmla="*/ 124 w 382"/>
              <a:gd name="T13" fmla="*/ 29 h 674"/>
              <a:gd name="T14" fmla="*/ 105 w 382"/>
              <a:gd name="T15" fmla="*/ 103 h 674"/>
              <a:gd name="T16" fmla="*/ 51 w 382"/>
              <a:gd name="T17" fmla="*/ 107 h 674"/>
              <a:gd name="T18" fmla="*/ 2 w 382"/>
              <a:gd name="T19" fmla="*/ 90 h 674"/>
              <a:gd name="T20" fmla="*/ 23 w 382"/>
              <a:gd name="T21" fmla="*/ 108 h 674"/>
              <a:gd name="T22" fmla="*/ 63 w 382"/>
              <a:gd name="T23" fmla="*/ 131 h 674"/>
              <a:gd name="T24" fmla="*/ 86 w 382"/>
              <a:gd name="T25" fmla="*/ 186 h 674"/>
              <a:gd name="T26" fmla="*/ 106 w 382"/>
              <a:gd name="T27" fmla="*/ 229 h 674"/>
              <a:gd name="T28" fmla="*/ 116 w 382"/>
              <a:gd name="T29" fmla="*/ 275 h 674"/>
              <a:gd name="T30" fmla="*/ 147 w 382"/>
              <a:gd name="T31" fmla="*/ 294 h 674"/>
              <a:gd name="T32" fmla="*/ 163 w 382"/>
              <a:gd name="T33" fmla="*/ 331 h 674"/>
              <a:gd name="T34" fmla="*/ 147 w 382"/>
              <a:gd name="T35" fmla="*/ 355 h 674"/>
              <a:gd name="T36" fmla="*/ 131 w 382"/>
              <a:gd name="T37" fmla="*/ 401 h 674"/>
              <a:gd name="T38" fmla="*/ 108 w 382"/>
              <a:gd name="T39" fmla="*/ 414 h 674"/>
              <a:gd name="T40" fmla="*/ 111 w 382"/>
              <a:gd name="T41" fmla="*/ 430 h 674"/>
              <a:gd name="T42" fmla="*/ 96 w 382"/>
              <a:gd name="T43" fmla="*/ 438 h 674"/>
              <a:gd name="T44" fmla="*/ 80 w 382"/>
              <a:gd name="T45" fmla="*/ 462 h 674"/>
              <a:gd name="T46" fmla="*/ 77 w 382"/>
              <a:gd name="T47" fmla="*/ 486 h 674"/>
              <a:gd name="T48" fmla="*/ 80 w 382"/>
              <a:gd name="T49" fmla="*/ 523 h 674"/>
              <a:gd name="T50" fmla="*/ 91 w 382"/>
              <a:gd name="T51" fmla="*/ 559 h 674"/>
              <a:gd name="T52" fmla="*/ 93 w 382"/>
              <a:gd name="T53" fmla="*/ 572 h 674"/>
              <a:gd name="T54" fmla="*/ 95 w 382"/>
              <a:gd name="T55" fmla="*/ 598 h 674"/>
              <a:gd name="T56" fmla="*/ 95 w 382"/>
              <a:gd name="T57" fmla="*/ 613 h 674"/>
              <a:gd name="T58" fmla="*/ 104 w 382"/>
              <a:gd name="T59" fmla="*/ 635 h 674"/>
              <a:gd name="T60" fmla="*/ 118 w 382"/>
              <a:gd name="T61" fmla="*/ 635 h 674"/>
              <a:gd name="T62" fmla="*/ 144 w 382"/>
              <a:gd name="T63" fmla="*/ 645 h 674"/>
              <a:gd name="T64" fmla="*/ 157 w 382"/>
              <a:gd name="T65" fmla="*/ 656 h 674"/>
              <a:gd name="T66" fmla="*/ 161 w 382"/>
              <a:gd name="T67" fmla="*/ 666 h 674"/>
              <a:gd name="T68" fmla="*/ 189 w 382"/>
              <a:gd name="T69" fmla="*/ 654 h 674"/>
              <a:gd name="T70" fmla="*/ 206 w 382"/>
              <a:gd name="T71" fmla="*/ 645 h 674"/>
              <a:gd name="T72" fmla="*/ 248 w 382"/>
              <a:gd name="T73" fmla="*/ 626 h 674"/>
              <a:gd name="T74" fmla="*/ 260 w 382"/>
              <a:gd name="T75" fmla="*/ 617 h 674"/>
              <a:gd name="T76" fmla="*/ 293 w 382"/>
              <a:gd name="T77" fmla="*/ 603 h 674"/>
              <a:gd name="T78" fmla="*/ 328 w 382"/>
              <a:gd name="T79" fmla="*/ 554 h 674"/>
              <a:gd name="T80" fmla="*/ 382 w 382"/>
              <a:gd name="T81" fmla="*/ 418 h 674"/>
              <a:gd name="T82" fmla="*/ 60 w 382"/>
              <a:gd name="T83" fmla="*/ 653 h 674"/>
              <a:gd name="T84" fmla="*/ 45 w 382"/>
              <a:gd name="T85" fmla="*/ 651 h 674"/>
              <a:gd name="T86" fmla="*/ 50 w 382"/>
              <a:gd name="T87" fmla="*/ 670 h 674"/>
              <a:gd name="T88" fmla="*/ 39 w 382"/>
              <a:gd name="T89" fmla="*/ 658 h 674"/>
              <a:gd name="T90" fmla="*/ 55 w 382"/>
              <a:gd name="T91" fmla="*/ 670 h 674"/>
              <a:gd name="T92" fmla="*/ 107 w 382"/>
              <a:gd name="T93" fmla="*/ 657 h 674"/>
              <a:gd name="T94" fmla="*/ 113 w 382"/>
              <a:gd name="T95" fmla="*/ 654 h 674"/>
              <a:gd name="T96" fmla="*/ 148 w 382"/>
              <a:gd name="T97" fmla="*/ 643 h 674"/>
              <a:gd name="T98" fmla="*/ 136 w 382"/>
              <a:gd name="T99" fmla="*/ 655 h 674"/>
              <a:gd name="T100" fmla="*/ 147 w 382"/>
              <a:gd name="T101" fmla="*/ 649 h 674"/>
              <a:gd name="T102" fmla="*/ 112 w 382"/>
              <a:gd name="T103" fmla="*/ 643 h 674"/>
              <a:gd name="T104" fmla="*/ 99 w 382"/>
              <a:gd name="T105" fmla="*/ 634 h 674"/>
              <a:gd name="T106" fmla="*/ 94 w 382"/>
              <a:gd name="T107" fmla="*/ 628 h 674"/>
              <a:gd name="T108" fmla="*/ 175 w 382"/>
              <a:gd name="T109" fmla="*/ 667 h 674"/>
              <a:gd name="T110" fmla="*/ 62 w 382"/>
              <a:gd name="T111" fmla="*/ 461 h 674"/>
              <a:gd name="T112" fmla="*/ 72 w 382"/>
              <a:gd name="T113" fmla="*/ 456 h 674"/>
              <a:gd name="T114" fmla="*/ 157 w 382"/>
              <a:gd name="T115" fmla="*/ 329 h 674"/>
              <a:gd name="T116" fmla="*/ 153 w 382"/>
              <a:gd name="T117" fmla="*/ 336 h 674"/>
              <a:gd name="T118" fmla="*/ 243 w 382"/>
              <a:gd name="T119" fmla="*/ 631 h 674"/>
              <a:gd name="T120" fmla="*/ 265 w 382"/>
              <a:gd name="T121" fmla="*/ 61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2" h="674">
                <a:moveTo>
                  <a:pt x="382" y="418"/>
                </a:moveTo>
                <a:cubicBezTo>
                  <a:pt x="381" y="412"/>
                  <a:pt x="369" y="412"/>
                  <a:pt x="369" y="412"/>
                </a:cubicBezTo>
                <a:cubicBezTo>
                  <a:pt x="366" y="404"/>
                  <a:pt x="366" y="404"/>
                  <a:pt x="366" y="404"/>
                </a:cubicBezTo>
                <a:cubicBezTo>
                  <a:pt x="350" y="396"/>
                  <a:pt x="350" y="396"/>
                  <a:pt x="350" y="396"/>
                </a:cubicBezTo>
                <a:cubicBezTo>
                  <a:pt x="339" y="394"/>
                  <a:pt x="339" y="394"/>
                  <a:pt x="339" y="394"/>
                </a:cubicBezTo>
                <a:cubicBezTo>
                  <a:pt x="318" y="380"/>
                  <a:pt x="318" y="380"/>
                  <a:pt x="318" y="380"/>
                </a:cubicBezTo>
                <a:cubicBezTo>
                  <a:pt x="327" y="374"/>
                  <a:pt x="327" y="374"/>
                  <a:pt x="327" y="374"/>
                </a:cubicBezTo>
                <a:cubicBezTo>
                  <a:pt x="326" y="370"/>
                  <a:pt x="326" y="370"/>
                  <a:pt x="326" y="370"/>
                </a:cubicBezTo>
                <a:cubicBezTo>
                  <a:pt x="326" y="370"/>
                  <a:pt x="331" y="355"/>
                  <a:pt x="327" y="346"/>
                </a:cubicBezTo>
                <a:cubicBezTo>
                  <a:pt x="323" y="338"/>
                  <a:pt x="313" y="344"/>
                  <a:pt x="308" y="335"/>
                </a:cubicBezTo>
                <a:cubicBezTo>
                  <a:pt x="301" y="326"/>
                  <a:pt x="307" y="320"/>
                  <a:pt x="307" y="320"/>
                </a:cubicBezTo>
                <a:cubicBezTo>
                  <a:pt x="302" y="312"/>
                  <a:pt x="302" y="312"/>
                  <a:pt x="302" y="312"/>
                </a:cubicBezTo>
                <a:cubicBezTo>
                  <a:pt x="292" y="317"/>
                  <a:pt x="292" y="317"/>
                  <a:pt x="292" y="317"/>
                </a:cubicBezTo>
                <a:cubicBezTo>
                  <a:pt x="285" y="301"/>
                  <a:pt x="285" y="301"/>
                  <a:pt x="285" y="301"/>
                </a:cubicBezTo>
                <a:cubicBezTo>
                  <a:pt x="292" y="296"/>
                  <a:pt x="292" y="296"/>
                  <a:pt x="292" y="296"/>
                </a:cubicBezTo>
                <a:cubicBezTo>
                  <a:pt x="291" y="291"/>
                  <a:pt x="291" y="291"/>
                  <a:pt x="291" y="291"/>
                </a:cubicBezTo>
                <a:cubicBezTo>
                  <a:pt x="280" y="293"/>
                  <a:pt x="280" y="293"/>
                  <a:pt x="280" y="293"/>
                </a:cubicBezTo>
                <a:cubicBezTo>
                  <a:pt x="283" y="281"/>
                  <a:pt x="283" y="281"/>
                  <a:pt x="283" y="281"/>
                </a:cubicBezTo>
                <a:cubicBezTo>
                  <a:pt x="280" y="272"/>
                  <a:pt x="280" y="272"/>
                  <a:pt x="280" y="272"/>
                </a:cubicBezTo>
                <a:cubicBezTo>
                  <a:pt x="284" y="267"/>
                  <a:pt x="284" y="267"/>
                  <a:pt x="284" y="267"/>
                </a:cubicBezTo>
                <a:cubicBezTo>
                  <a:pt x="277" y="265"/>
                  <a:pt x="277" y="265"/>
                  <a:pt x="277" y="265"/>
                </a:cubicBezTo>
                <a:cubicBezTo>
                  <a:pt x="288" y="259"/>
                  <a:pt x="288" y="259"/>
                  <a:pt x="288" y="259"/>
                </a:cubicBezTo>
                <a:cubicBezTo>
                  <a:pt x="288" y="259"/>
                  <a:pt x="286" y="249"/>
                  <a:pt x="281" y="240"/>
                </a:cubicBezTo>
                <a:cubicBezTo>
                  <a:pt x="277" y="232"/>
                  <a:pt x="264" y="225"/>
                  <a:pt x="264" y="225"/>
                </a:cubicBezTo>
                <a:cubicBezTo>
                  <a:pt x="261" y="223"/>
                  <a:pt x="262" y="214"/>
                  <a:pt x="254" y="208"/>
                </a:cubicBezTo>
                <a:cubicBezTo>
                  <a:pt x="248" y="204"/>
                  <a:pt x="237" y="187"/>
                  <a:pt x="237" y="187"/>
                </a:cubicBezTo>
                <a:cubicBezTo>
                  <a:pt x="237" y="187"/>
                  <a:pt x="252" y="152"/>
                  <a:pt x="251" y="142"/>
                </a:cubicBezTo>
                <a:cubicBezTo>
                  <a:pt x="250" y="133"/>
                  <a:pt x="238" y="133"/>
                  <a:pt x="238" y="133"/>
                </a:cubicBezTo>
                <a:cubicBezTo>
                  <a:pt x="226" y="117"/>
                  <a:pt x="226" y="117"/>
                  <a:pt x="226" y="117"/>
                </a:cubicBezTo>
                <a:cubicBezTo>
                  <a:pt x="205" y="113"/>
                  <a:pt x="205" y="113"/>
                  <a:pt x="205" y="113"/>
                </a:cubicBezTo>
                <a:cubicBezTo>
                  <a:pt x="196" y="90"/>
                  <a:pt x="196" y="90"/>
                  <a:pt x="196" y="90"/>
                </a:cubicBezTo>
                <a:cubicBezTo>
                  <a:pt x="199" y="70"/>
                  <a:pt x="199" y="70"/>
                  <a:pt x="199" y="70"/>
                </a:cubicBezTo>
                <a:cubicBezTo>
                  <a:pt x="188" y="68"/>
                  <a:pt x="188" y="68"/>
                  <a:pt x="188" y="68"/>
                </a:cubicBezTo>
                <a:cubicBezTo>
                  <a:pt x="197" y="57"/>
                  <a:pt x="197" y="57"/>
                  <a:pt x="197" y="57"/>
                </a:cubicBezTo>
                <a:cubicBezTo>
                  <a:pt x="197" y="57"/>
                  <a:pt x="194" y="52"/>
                  <a:pt x="194" y="46"/>
                </a:cubicBezTo>
                <a:cubicBezTo>
                  <a:pt x="194" y="41"/>
                  <a:pt x="202" y="27"/>
                  <a:pt x="202" y="27"/>
                </a:cubicBezTo>
                <a:cubicBezTo>
                  <a:pt x="195" y="16"/>
                  <a:pt x="195" y="16"/>
                  <a:pt x="195" y="16"/>
                </a:cubicBezTo>
                <a:cubicBezTo>
                  <a:pt x="172" y="13"/>
                  <a:pt x="172" y="13"/>
                  <a:pt x="172" y="13"/>
                </a:cubicBezTo>
                <a:cubicBezTo>
                  <a:pt x="172" y="13"/>
                  <a:pt x="163" y="0"/>
                  <a:pt x="157" y="1"/>
                </a:cubicBezTo>
                <a:cubicBezTo>
                  <a:pt x="151" y="2"/>
                  <a:pt x="142" y="14"/>
                  <a:pt x="142" y="14"/>
                </a:cubicBezTo>
                <a:cubicBezTo>
                  <a:pt x="142" y="14"/>
                  <a:pt x="135" y="12"/>
                  <a:pt x="129" y="15"/>
                </a:cubicBezTo>
                <a:cubicBezTo>
                  <a:pt x="123" y="17"/>
                  <a:pt x="124" y="29"/>
                  <a:pt x="124" y="29"/>
                </a:cubicBezTo>
                <a:cubicBezTo>
                  <a:pt x="121" y="33"/>
                  <a:pt x="121" y="33"/>
                  <a:pt x="121" y="33"/>
                </a:cubicBezTo>
                <a:cubicBezTo>
                  <a:pt x="119" y="66"/>
                  <a:pt x="119" y="66"/>
                  <a:pt x="119" y="66"/>
                </a:cubicBezTo>
                <a:cubicBezTo>
                  <a:pt x="119" y="66"/>
                  <a:pt x="121" y="75"/>
                  <a:pt x="122" y="80"/>
                </a:cubicBezTo>
                <a:cubicBezTo>
                  <a:pt x="122" y="86"/>
                  <a:pt x="119" y="90"/>
                  <a:pt x="117" y="93"/>
                </a:cubicBezTo>
                <a:cubicBezTo>
                  <a:pt x="114" y="97"/>
                  <a:pt x="112" y="110"/>
                  <a:pt x="112" y="110"/>
                </a:cubicBezTo>
                <a:cubicBezTo>
                  <a:pt x="105" y="103"/>
                  <a:pt x="105" y="103"/>
                  <a:pt x="105" y="103"/>
                </a:cubicBezTo>
                <a:cubicBezTo>
                  <a:pt x="93" y="102"/>
                  <a:pt x="93" y="102"/>
                  <a:pt x="93" y="102"/>
                </a:cubicBezTo>
                <a:cubicBezTo>
                  <a:pt x="93" y="102"/>
                  <a:pt x="91" y="97"/>
                  <a:pt x="86" y="97"/>
                </a:cubicBezTo>
                <a:cubicBezTo>
                  <a:pt x="80" y="97"/>
                  <a:pt x="78" y="105"/>
                  <a:pt x="78" y="105"/>
                </a:cubicBezTo>
                <a:cubicBezTo>
                  <a:pt x="69" y="111"/>
                  <a:pt x="69" y="111"/>
                  <a:pt x="69" y="111"/>
                </a:cubicBezTo>
                <a:cubicBezTo>
                  <a:pt x="62" y="107"/>
                  <a:pt x="62" y="107"/>
                  <a:pt x="62" y="107"/>
                </a:cubicBezTo>
                <a:cubicBezTo>
                  <a:pt x="51" y="107"/>
                  <a:pt x="51" y="107"/>
                  <a:pt x="51" y="107"/>
                </a:cubicBezTo>
                <a:cubicBezTo>
                  <a:pt x="46" y="108"/>
                  <a:pt x="46" y="108"/>
                  <a:pt x="46" y="108"/>
                </a:cubicBezTo>
                <a:cubicBezTo>
                  <a:pt x="46" y="108"/>
                  <a:pt x="44" y="99"/>
                  <a:pt x="37" y="93"/>
                </a:cubicBezTo>
                <a:cubicBezTo>
                  <a:pt x="32" y="88"/>
                  <a:pt x="25" y="78"/>
                  <a:pt x="25" y="78"/>
                </a:cubicBezTo>
                <a:cubicBezTo>
                  <a:pt x="25" y="78"/>
                  <a:pt x="16" y="75"/>
                  <a:pt x="12" y="80"/>
                </a:cubicBezTo>
                <a:cubicBezTo>
                  <a:pt x="6" y="84"/>
                  <a:pt x="14" y="91"/>
                  <a:pt x="13" y="93"/>
                </a:cubicBezTo>
                <a:cubicBezTo>
                  <a:pt x="11" y="95"/>
                  <a:pt x="2" y="90"/>
                  <a:pt x="2" y="90"/>
                </a:cubicBezTo>
                <a:cubicBezTo>
                  <a:pt x="0" y="95"/>
                  <a:pt x="0" y="95"/>
                  <a:pt x="0" y="95"/>
                </a:cubicBezTo>
                <a:cubicBezTo>
                  <a:pt x="5" y="95"/>
                  <a:pt x="5" y="95"/>
                  <a:pt x="5" y="95"/>
                </a:cubicBezTo>
                <a:cubicBezTo>
                  <a:pt x="8" y="98"/>
                  <a:pt x="8" y="98"/>
                  <a:pt x="8" y="98"/>
                </a:cubicBezTo>
                <a:cubicBezTo>
                  <a:pt x="9" y="104"/>
                  <a:pt x="9" y="104"/>
                  <a:pt x="9" y="104"/>
                </a:cubicBezTo>
                <a:cubicBezTo>
                  <a:pt x="19" y="108"/>
                  <a:pt x="19" y="108"/>
                  <a:pt x="19" y="108"/>
                </a:cubicBezTo>
                <a:cubicBezTo>
                  <a:pt x="23" y="108"/>
                  <a:pt x="23" y="108"/>
                  <a:pt x="23" y="108"/>
                </a:cubicBezTo>
                <a:cubicBezTo>
                  <a:pt x="25" y="115"/>
                  <a:pt x="25" y="115"/>
                  <a:pt x="25" y="115"/>
                </a:cubicBezTo>
                <a:cubicBezTo>
                  <a:pt x="30" y="117"/>
                  <a:pt x="30" y="117"/>
                  <a:pt x="30" y="117"/>
                </a:cubicBezTo>
                <a:cubicBezTo>
                  <a:pt x="32" y="120"/>
                  <a:pt x="32" y="120"/>
                  <a:pt x="32" y="120"/>
                </a:cubicBezTo>
                <a:cubicBezTo>
                  <a:pt x="36" y="120"/>
                  <a:pt x="36" y="120"/>
                  <a:pt x="36" y="120"/>
                </a:cubicBezTo>
                <a:cubicBezTo>
                  <a:pt x="40" y="124"/>
                  <a:pt x="40" y="124"/>
                  <a:pt x="40" y="124"/>
                </a:cubicBezTo>
                <a:cubicBezTo>
                  <a:pt x="40" y="124"/>
                  <a:pt x="53" y="126"/>
                  <a:pt x="63" y="131"/>
                </a:cubicBezTo>
                <a:cubicBezTo>
                  <a:pt x="72" y="136"/>
                  <a:pt x="73" y="146"/>
                  <a:pt x="73" y="146"/>
                </a:cubicBezTo>
                <a:cubicBezTo>
                  <a:pt x="77" y="143"/>
                  <a:pt x="77" y="143"/>
                  <a:pt x="77" y="143"/>
                </a:cubicBezTo>
                <a:cubicBezTo>
                  <a:pt x="77" y="143"/>
                  <a:pt x="86" y="152"/>
                  <a:pt x="88" y="155"/>
                </a:cubicBezTo>
                <a:cubicBezTo>
                  <a:pt x="90" y="158"/>
                  <a:pt x="85" y="158"/>
                  <a:pt x="84" y="162"/>
                </a:cubicBezTo>
                <a:cubicBezTo>
                  <a:pt x="83" y="167"/>
                  <a:pt x="85" y="170"/>
                  <a:pt x="86" y="174"/>
                </a:cubicBezTo>
                <a:cubicBezTo>
                  <a:pt x="88" y="180"/>
                  <a:pt x="86" y="186"/>
                  <a:pt x="86" y="186"/>
                </a:cubicBezTo>
                <a:cubicBezTo>
                  <a:pt x="97" y="188"/>
                  <a:pt x="97" y="188"/>
                  <a:pt x="97" y="188"/>
                </a:cubicBezTo>
                <a:cubicBezTo>
                  <a:pt x="98" y="194"/>
                  <a:pt x="98" y="194"/>
                  <a:pt x="98" y="194"/>
                </a:cubicBezTo>
                <a:cubicBezTo>
                  <a:pt x="95" y="197"/>
                  <a:pt x="95" y="197"/>
                  <a:pt x="95" y="197"/>
                </a:cubicBezTo>
                <a:cubicBezTo>
                  <a:pt x="95" y="197"/>
                  <a:pt x="94" y="199"/>
                  <a:pt x="94" y="204"/>
                </a:cubicBezTo>
                <a:cubicBezTo>
                  <a:pt x="94" y="210"/>
                  <a:pt x="103" y="215"/>
                  <a:pt x="105" y="218"/>
                </a:cubicBezTo>
                <a:cubicBezTo>
                  <a:pt x="107" y="222"/>
                  <a:pt x="106" y="229"/>
                  <a:pt x="106" y="229"/>
                </a:cubicBezTo>
                <a:cubicBezTo>
                  <a:pt x="106" y="229"/>
                  <a:pt x="108" y="233"/>
                  <a:pt x="110" y="237"/>
                </a:cubicBezTo>
                <a:cubicBezTo>
                  <a:pt x="111" y="240"/>
                  <a:pt x="106" y="243"/>
                  <a:pt x="103" y="248"/>
                </a:cubicBezTo>
                <a:cubicBezTo>
                  <a:pt x="101" y="252"/>
                  <a:pt x="106" y="253"/>
                  <a:pt x="106" y="253"/>
                </a:cubicBezTo>
                <a:cubicBezTo>
                  <a:pt x="106" y="253"/>
                  <a:pt x="106" y="254"/>
                  <a:pt x="105" y="260"/>
                </a:cubicBezTo>
                <a:cubicBezTo>
                  <a:pt x="105" y="264"/>
                  <a:pt x="112" y="265"/>
                  <a:pt x="114" y="266"/>
                </a:cubicBezTo>
                <a:cubicBezTo>
                  <a:pt x="116" y="268"/>
                  <a:pt x="115" y="271"/>
                  <a:pt x="116" y="275"/>
                </a:cubicBezTo>
                <a:cubicBezTo>
                  <a:pt x="117" y="279"/>
                  <a:pt x="122" y="281"/>
                  <a:pt x="122" y="281"/>
                </a:cubicBezTo>
                <a:cubicBezTo>
                  <a:pt x="123" y="288"/>
                  <a:pt x="123" y="288"/>
                  <a:pt x="123" y="288"/>
                </a:cubicBezTo>
                <a:cubicBezTo>
                  <a:pt x="128" y="286"/>
                  <a:pt x="128" y="286"/>
                  <a:pt x="128" y="286"/>
                </a:cubicBezTo>
                <a:cubicBezTo>
                  <a:pt x="139" y="293"/>
                  <a:pt x="139" y="293"/>
                  <a:pt x="139" y="293"/>
                </a:cubicBezTo>
                <a:cubicBezTo>
                  <a:pt x="139" y="295"/>
                  <a:pt x="139" y="295"/>
                  <a:pt x="139" y="295"/>
                </a:cubicBezTo>
                <a:cubicBezTo>
                  <a:pt x="147" y="294"/>
                  <a:pt x="147" y="294"/>
                  <a:pt x="147" y="294"/>
                </a:cubicBezTo>
                <a:cubicBezTo>
                  <a:pt x="154" y="297"/>
                  <a:pt x="154" y="297"/>
                  <a:pt x="154" y="297"/>
                </a:cubicBezTo>
                <a:cubicBezTo>
                  <a:pt x="154" y="297"/>
                  <a:pt x="159" y="301"/>
                  <a:pt x="162" y="308"/>
                </a:cubicBezTo>
                <a:cubicBezTo>
                  <a:pt x="166" y="314"/>
                  <a:pt x="162" y="324"/>
                  <a:pt x="162" y="324"/>
                </a:cubicBezTo>
                <a:cubicBezTo>
                  <a:pt x="166" y="325"/>
                  <a:pt x="166" y="325"/>
                  <a:pt x="166" y="325"/>
                </a:cubicBezTo>
                <a:cubicBezTo>
                  <a:pt x="169" y="334"/>
                  <a:pt x="169" y="334"/>
                  <a:pt x="169" y="334"/>
                </a:cubicBezTo>
                <a:cubicBezTo>
                  <a:pt x="163" y="331"/>
                  <a:pt x="163" y="331"/>
                  <a:pt x="163" y="331"/>
                </a:cubicBezTo>
                <a:cubicBezTo>
                  <a:pt x="162" y="334"/>
                  <a:pt x="162" y="334"/>
                  <a:pt x="162" y="334"/>
                </a:cubicBezTo>
                <a:cubicBezTo>
                  <a:pt x="170" y="339"/>
                  <a:pt x="170" y="339"/>
                  <a:pt x="170" y="339"/>
                </a:cubicBezTo>
                <a:cubicBezTo>
                  <a:pt x="167" y="342"/>
                  <a:pt x="167" y="342"/>
                  <a:pt x="167" y="342"/>
                </a:cubicBezTo>
                <a:cubicBezTo>
                  <a:pt x="167" y="342"/>
                  <a:pt x="160" y="340"/>
                  <a:pt x="154" y="341"/>
                </a:cubicBezTo>
                <a:cubicBezTo>
                  <a:pt x="150" y="342"/>
                  <a:pt x="147" y="346"/>
                  <a:pt x="147" y="346"/>
                </a:cubicBezTo>
                <a:cubicBezTo>
                  <a:pt x="147" y="355"/>
                  <a:pt x="147" y="355"/>
                  <a:pt x="147" y="355"/>
                </a:cubicBezTo>
                <a:cubicBezTo>
                  <a:pt x="145" y="357"/>
                  <a:pt x="145" y="357"/>
                  <a:pt x="145" y="357"/>
                </a:cubicBezTo>
                <a:cubicBezTo>
                  <a:pt x="145" y="366"/>
                  <a:pt x="145" y="366"/>
                  <a:pt x="145" y="366"/>
                </a:cubicBezTo>
                <a:cubicBezTo>
                  <a:pt x="142" y="367"/>
                  <a:pt x="142" y="367"/>
                  <a:pt x="142" y="367"/>
                </a:cubicBezTo>
                <a:cubicBezTo>
                  <a:pt x="137" y="376"/>
                  <a:pt x="137" y="376"/>
                  <a:pt x="137" y="376"/>
                </a:cubicBezTo>
                <a:cubicBezTo>
                  <a:pt x="129" y="395"/>
                  <a:pt x="129" y="395"/>
                  <a:pt x="129" y="395"/>
                </a:cubicBezTo>
                <a:cubicBezTo>
                  <a:pt x="131" y="401"/>
                  <a:pt x="131" y="401"/>
                  <a:pt x="131" y="401"/>
                </a:cubicBezTo>
                <a:cubicBezTo>
                  <a:pt x="123" y="399"/>
                  <a:pt x="123" y="399"/>
                  <a:pt x="123" y="399"/>
                </a:cubicBezTo>
                <a:cubicBezTo>
                  <a:pt x="124" y="409"/>
                  <a:pt x="124" y="409"/>
                  <a:pt x="124" y="409"/>
                </a:cubicBezTo>
                <a:cubicBezTo>
                  <a:pt x="117" y="413"/>
                  <a:pt x="117" y="413"/>
                  <a:pt x="117" y="413"/>
                </a:cubicBezTo>
                <a:cubicBezTo>
                  <a:pt x="114" y="418"/>
                  <a:pt x="114" y="418"/>
                  <a:pt x="114" y="418"/>
                </a:cubicBezTo>
                <a:cubicBezTo>
                  <a:pt x="112" y="413"/>
                  <a:pt x="112" y="413"/>
                  <a:pt x="112" y="413"/>
                </a:cubicBezTo>
                <a:cubicBezTo>
                  <a:pt x="108" y="414"/>
                  <a:pt x="108" y="414"/>
                  <a:pt x="108" y="414"/>
                </a:cubicBezTo>
                <a:cubicBezTo>
                  <a:pt x="108" y="417"/>
                  <a:pt x="108" y="417"/>
                  <a:pt x="108" y="417"/>
                </a:cubicBezTo>
                <a:cubicBezTo>
                  <a:pt x="106" y="418"/>
                  <a:pt x="106" y="418"/>
                  <a:pt x="106" y="418"/>
                </a:cubicBezTo>
                <a:cubicBezTo>
                  <a:pt x="105" y="421"/>
                  <a:pt x="105" y="421"/>
                  <a:pt x="105" y="421"/>
                </a:cubicBezTo>
                <a:cubicBezTo>
                  <a:pt x="111" y="421"/>
                  <a:pt x="111" y="421"/>
                  <a:pt x="111" y="421"/>
                </a:cubicBezTo>
                <a:cubicBezTo>
                  <a:pt x="113" y="422"/>
                  <a:pt x="113" y="422"/>
                  <a:pt x="113" y="422"/>
                </a:cubicBezTo>
                <a:cubicBezTo>
                  <a:pt x="111" y="430"/>
                  <a:pt x="111" y="430"/>
                  <a:pt x="111" y="430"/>
                </a:cubicBezTo>
                <a:cubicBezTo>
                  <a:pt x="111" y="430"/>
                  <a:pt x="107" y="426"/>
                  <a:pt x="104" y="428"/>
                </a:cubicBezTo>
                <a:cubicBezTo>
                  <a:pt x="100" y="430"/>
                  <a:pt x="102" y="436"/>
                  <a:pt x="102" y="436"/>
                </a:cubicBezTo>
                <a:cubicBezTo>
                  <a:pt x="102" y="439"/>
                  <a:pt x="102" y="439"/>
                  <a:pt x="102" y="439"/>
                </a:cubicBezTo>
                <a:cubicBezTo>
                  <a:pt x="101" y="441"/>
                  <a:pt x="100" y="442"/>
                  <a:pt x="100" y="442"/>
                </a:cubicBezTo>
                <a:cubicBezTo>
                  <a:pt x="97" y="437"/>
                  <a:pt x="97" y="437"/>
                  <a:pt x="97" y="437"/>
                </a:cubicBezTo>
                <a:cubicBezTo>
                  <a:pt x="96" y="438"/>
                  <a:pt x="96" y="438"/>
                  <a:pt x="96" y="438"/>
                </a:cubicBezTo>
                <a:cubicBezTo>
                  <a:pt x="98" y="444"/>
                  <a:pt x="98" y="444"/>
                  <a:pt x="98" y="444"/>
                </a:cubicBezTo>
                <a:cubicBezTo>
                  <a:pt x="95" y="444"/>
                  <a:pt x="95" y="444"/>
                  <a:pt x="95" y="444"/>
                </a:cubicBezTo>
                <a:cubicBezTo>
                  <a:pt x="95" y="444"/>
                  <a:pt x="99" y="455"/>
                  <a:pt x="98" y="457"/>
                </a:cubicBezTo>
                <a:cubicBezTo>
                  <a:pt x="97" y="460"/>
                  <a:pt x="91" y="458"/>
                  <a:pt x="89" y="458"/>
                </a:cubicBezTo>
                <a:cubicBezTo>
                  <a:pt x="82" y="458"/>
                  <a:pt x="82" y="458"/>
                  <a:pt x="82" y="458"/>
                </a:cubicBezTo>
                <a:cubicBezTo>
                  <a:pt x="82" y="458"/>
                  <a:pt x="82" y="462"/>
                  <a:pt x="80" y="462"/>
                </a:cubicBezTo>
                <a:cubicBezTo>
                  <a:pt x="79" y="462"/>
                  <a:pt x="77" y="459"/>
                  <a:pt x="77" y="459"/>
                </a:cubicBezTo>
                <a:cubicBezTo>
                  <a:pt x="75" y="467"/>
                  <a:pt x="75" y="467"/>
                  <a:pt x="75" y="467"/>
                </a:cubicBezTo>
                <a:cubicBezTo>
                  <a:pt x="83" y="475"/>
                  <a:pt x="83" y="475"/>
                  <a:pt x="83" y="475"/>
                </a:cubicBezTo>
                <a:cubicBezTo>
                  <a:pt x="77" y="474"/>
                  <a:pt x="77" y="474"/>
                  <a:pt x="77" y="474"/>
                </a:cubicBezTo>
                <a:cubicBezTo>
                  <a:pt x="75" y="482"/>
                  <a:pt x="75" y="482"/>
                  <a:pt x="75" y="482"/>
                </a:cubicBezTo>
                <a:cubicBezTo>
                  <a:pt x="75" y="482"/>
                  <a:pt x="77" y="484"/>
                  <a:pt x="77" y="486"/>
                </a:cubicBezTo>
                <a:cubicBezTo>
                  <a:pt x="77" y="487"/>
                  <a:pt x="72" y="487"/>
                  <a:pt x="72" y="487"/>
                </a:cubicBezTo>
                <a:cubicBezTo>
                  <a:pt x="69" y="492"/>
                  <a:pt x="69" y="492"/>
                  <a:pt x="69" y="492"/>
                </a:cubicBezTo>
                <a:cubicBezTo>
                  <a:pt x="68" y="504"/>
                  <a:pt x="68" y="504"/>
                  <a:pt x="68" y="504"/>
                </a:cubicBezTo>
                <a:cubicBezTo>
                  <a:pt x="72" y="504"/>
                  <a:pt x="72" y="504"/>
                  <a:pt x="72" y="504"/>
                </a:cubicBezTo>
                <a:cubicBezTo>
                  <a:pt x="72" y="504"/>
                  <a:pt x="69" y="508"/>
                  <a:pt x="70" y="513"/>
                </a:cubicBezTo>
                <a:cubicBezTo>
                  <a:pt x="70" y="517"/>
                  <a:pt x="78" y="519"/>
                  <a:pt x="80" y="523"/>
                </a:cubicBezTo>
                <a:cubicBezTo>
                  <a:pt x="83" y="528"/>
                  <a:pt x="80" y="534"/>
                  <a:pt x="80" y="534"/>
                </a:cubicBezTo>
                <a:cubicBezTo>
                  <a:pt x="80" y="543"/>
                  <a:pt x="80" y="543"/>
                  <a:pt x="80" y="543"/>
                </a:cubicBezTo>
                <a:cubicBezTo>
                  <a:pt x="83" y="546"/>
                  <a:pt x="83" y="546"/>
                  <a:pt x="83" y="546"/>
                </a:cubicBezTo>
                <a:cubicBezTo>
                  <a:pt x="86" y="544"/>
                  <a:pt x="86" y="544"/>
                  <a:pt x="86" y="544"/>
                </a:cubicBezTo>
                <a:cubicBezTo>
                  <a:pt x="86" y="544"/>
                  <a:pt x="86" y="550"/>
                  <a:pt x="87" y="552"/>
                </a:cubicBezTo>
                <a:cubicBezTo>
                  <a:pt x="88" y="555"/>
                  <a:pt x="91" y="559"/>
                  <a:pt x="91" y="559"/>
                </a:cubicBezTo>
                <a:cubicBezTo>
                  <a:pt x="90" y="561"/>
                  <a:pt x="90" y="561"/>
                  <a:pt x="90" y="561"/>
                </a:cubicBezTo>
                <a:cubicBezTo>
                  <a:pt x="94" y="562"/>
                  <a:pt x="94" y="562"/>
                  <a:pt x="94" y="562"/>
                </a:cubicBezTo>
                <a:cubicBezTo>
                  <a:pt x="95" y="567"/>
                  <a:pt x="95" y="567"/>
                  <a:pt x="95" y="567"/>
                </a:cubicBezTo>
                <a:cubicBezTo>
                  <a:pt x="90" y="566"/>
                  <a:pt x="90" y="566"/>
                  <a:pt x="90" y="566"/>
                </a:cubicBezTo>
                <a:cubicBezTo>
                  <a:pt x="90" y="569"/>
                  <a:pt x="90" y="569"/>
                  <a:pt x="90" y="569"/>
                </a:cubicBezTo>
                <a:cubicBezTo>
                  <a:pt x="93" y="572"/>
                  <a:pt x="93" y="572"/>
                  <a:pt x="93" y="572"/>
                </a:cubicBezTo>
                <a:cubicBezTo>
                  <a:pt x="89" y="572"/>
                  <a:pt x="89" y="572"/>
                  <a:pt x="89" y="572"/>
                </a:cubicBezTo>
                <a:cubicBezTo>
                  <a:pt x="93" y="577"/>
                  <a:pt x="93" y="577"/>
                  <a:pt x="93" y="577"/>
                </a:cubicBezTo>
                <a:cubicBezTo>
                  <a:pt x="90" y="578"/>
                  <a:pt x="90" y="578"/>
                  <a:pt x="90" y="578"/>
                </a:cubicBezTo>
                <a:cubicBezTo>
                  <a:pt x="95" y="584"/>
                  <a:pt x="95" y="584"/>
                  <a:pt x="95" y="584"/>
                </a:cubicBezTo>
                <a:cubicBezTo>
                  <a:pt x="95" y="584"/>
                  <a:pt x="96" y="588"/>
                  <a:pt x="94" y="591"/>
                </a:cubicBezTo>
                <a:cubicBezTo>
                  <a:pt x="91" y="593"/>
                  <a:pt x="95" y="598"/>
                  <a:pt x="95" y="598"/>
                </a:cubicBezTo>
                <a:cubicBezTo>
                  <a:pt x="95" y="598"/>
                  <a:pt x="90" y="599"/>
                  <a:pt x="90" y="603"/>
                </a:cubicBezTo>
                <a:cubicBezTo>
                  <a:pt x="91" y="607"/>
                  <a:pt x="94" y="610"/>
                  <a:pt x="94" y="610"/>
                </a:cubicBezTo>
                <a:cubicBezTo>
                  <a:pt x="91" y="610"/>
                  <a:pt x="91" y="610"/>
                  <a:pt x="91" y="610"/>
                </a:cubicBezTo>
                <a:cubicBezTo>
                  <a:pt x="88" y="607"/>
                  <a:pt x="88" y="607"/>
                  <a:pt x="88" y="607"/>
                </a:cubicBezTo>
                <a:cubicBezTo>
                  <a:pt x="87" y="613"/>
                  <a:pt x="87" y="613"/>
                  <a:pt x="87" y="613"/>
                </a:cubicBezTo>
                <a:cubicBezTo>
                  <a:pt x="95" y="613"/>
                  <a:pt x="95" y="613"/>
                  <a:pt x="95" y="613"/>
                </a:cubicBezTo>
                <a:cubicBezTo>
                  <a:pt x="93" y="614"/>
                  <a:pt x="93" y="614"/>
                  <a:pt x="93" y="614"/>
                </a:cubicBezTo>
                <a:cubicBezTo>
                  <a:pt x="94" y="619"/>
                  <a:pt x="94" y="619"/>
                  <a:pt x="94" y="619"/>
                </a:cubicBezTo>
                <a:cubicBezTo>
                  <a:pt x="97" y="622"/>
                  <a:pt x="97" y="622"/>
                  <a:pt x="97" y="622"/>
                </a:cubicBezTo>
                <a:cubicBezTo>
                  <a:pt x="97" y="622"/>
                  <a:pt x="95" y="624"/>
                  <a:pt x="97" y="628"/>
                </a:cubicBezTo>
                <a:cubicBezTo>
                  <a:pt x="99" y="632"/>
                  <a:pt x="101" y="632"/>
                  <a:pt x="101" y="632"/>
                </a:cubicBezTo>
                <a:cubicBezTo>
                  <a:pt x="104" y="635"/>
                  <a:pt x="104" y="635"/>
                  <a:pt x="104" y="635"/>
                </a:cubicBezTo>
                <a:cubicBezTo>
                  <a:pt x="104" y="630"/>
                  <a:pt x="104" y="630"/>
                  <a:pt x="104" y="630"/>
                </a:cubicBezTo>
                <a:cubicBezTo>
                  <a:pt x="110" y="626"/>
                  <a:pt x="110" y="626"/>
                  <a:pt x="110" y="626"/>
                </a:cubicBezTo>
                <a:cubicBezTo>
                  <a:pt x="110" y="635"/>
                  <a:pt x="110" y="635"/>
                  <a:pt x="110" y="635"/>
                </a:cubicBezTo>
                <a:cubicBezTo>
                  <a:pt x="112" y="635"/>
                  <a:pt x="112" y="635"/>
                  <a:pt x="112" y="635"/>
                </a:cubicBezTo>
                <a:cubicBezTo>
                  <a:pt x="113" y="631"/>
                  <a:pt x="113" y="631"/>
                  <a:pt x="113" y="631"/>
                </a:cubicBezTo>
                <a:cubicBezTo>
                  <a:pt x="118" y="635"/>
                  <a:pt x="118" y="635"/>
                  <a:pt x="118" y="635"/>
                </a:cubicBezTo>
                <a:cubicBezTo>
                  <a:pt x="124" y="635"/>
                  <a:pt x="124" y="635"/>
                  <a:pt x="124" y="635"/>
                </a:cubicBezTo>
                <a:cubicBezTo>
                  <a:pt x="131" y="638"/>
                  <a:pt x="131" y="638"/>
                  <a:pt x="131" y="638"/>
                </a:cubicBezTo>
                <a:cubicBezTo>
                  <a:pt x="137" y="638"/>
                  <a:pt x="137" y="638"/>
                  <a:pt x="137" y="638"/>
                </a:cubicBezTo>
                <a:cubicBezTo>
                  <a:pt x="135" y="646"/>
                  <a:pt x="135" y="646"/>
                  <a:pt x="135" y="646"/>
                </a:cubicBezTo>
                <a:cubicBezTo>
                  <a:pt x="137" y="648"/>
                  <a:pt x="137" y="648"/>
                  <a:pt x="137" y="648"/>
                </a:cubicBezTo>
                <a:cubicBezTo>
                  <a:pt x="144" y="645"/>
                  <a:pt x="144" y="645"/>
                  <a:pt x="144" y="645"/>
                </a:cubicBezTo>
                <a:cubicBezTo>
                  <a:pt x="151" y="639"/>
                  <a:pt x="151" y="639"/>
                  <a:pt x="151" y="639"/>
                </a:cubicBezTo>
                <a:cubicBezTo>
                  <a:pt x="152" y="640"/>
                  <a:pt x="152" y="640"/>
                  <a:pt x="152" y="640"/>
                </a:cubicBezTo>
                <a:cubicBezTo>
                  <a:pt x="149" y="649"/>
                  <a:pt x="149" y="649"/>
                  <a:pt x="149" y="649"/>
                </a:cubicBezTo>
                <a:cubicBezTo>
                  <a:pt x="154" y="653"/>
                  <a:pt x="154" y="653"/>
                  <a:pt x="154" y="653"/>
                </a:cubicBezTo>
                <a:cubicBezTo>
                  <a:pt x="153" y="657"/>
                  <a:pt x="153" y="657"/>
                  <a:pt x="153" y="657"/>
                </a:cubicBezTo>
                <a:cubicBezTo>
                  <a:pt x="157" y="656"/>
                  <a:pt x="157" y="656"/>
                  <a:pt x="157" y="656"/>
                </a:cubicBezTo>
                <a:cubicBezTo>
                  <a:pt x="157" y="658"/>
                  <a:pt x="157" y="658"/>
                  <a:pt x="157" y="658"/>
                </a:cubicBezTo>
                <a:cubicBezTo>
                  <a:pt x="150" y="664"/>
                  <a:pt x="150" y="664"/>
                  <a:pt x="150" y="664"/>
                </a:cubicBezTo>
                <a:cubicBezTo>
                  <a:pt x="151" y="666"/>
                  <a:pt x="151" y="666"/>
                  <a:pt x="151" y="666"/>
                </a:cubicBezTo>
                <a:cubicBezTo>
                  <a:pt x="156" y="666"/>
                  <a:pt x="156" y="666"/>
                  <a:pt x="156" y="666"/>
                </a:cubicBezTo>
                <a:cubicBezTo>
                  <a:pt x="159" y="662"/>
                  <a:pt x="159" y="662"/>
                  <a:pt x="159" y="662"/>
                </a:cubicBezTo>
                <a:cubicBezTo>
                  <a:pt x="159" y="662"/>
                  <a:pt x="161" y="664"/>
                  <a:pt x="161" y="666"/>
                </a:cubicBezTo>
                <a:cubicBezTo>
                  <a:pt x="162" y="669"/>
                  <a:pt x="152" y="674"/>
                  <a:pt x="152" y="674"/>
                </a:cubicBezTo>
                <a:cubicBezTo>
                  <a:pt x="163" y="671"/>
                  <a:pt x="163" y="671"/>
                  <a:pt x="163" y="671"/>
                </a:cubicBezTo>
                <a:cubicBezTo>
                  <a:pt x="171" y="655"/>
                  <a:pt x="171" y="655"/>
                  <a:pt x="171" y="655"/>
                </a:cubicBezTo>
                <a:cubicBezTo>
                  <a:pt x="169" y="663"/>
                  <a:pt x="169" y="663"/>
                  <a:pt x="169" y="663"/>
                </a:cubicBezTo>
                <a:cubicBezTo>
                  <a:pt x="181" y="660"/>
                  <a:pt x="181" y="660"/>
                  <a:pt x="181" y="660"/>
                </a:cubicBezTo>
                <a:cubicBezTo>
                  <a:pt x="189" y="654"/>
                  <a:pt x="189" y="654"/>
                  <a:pt x="189" y="654"/>
                </a:cubicBezTo>
                <a:cubicBezTo>
                  <a:pt x="192" y="654"/>
                  <a:pt x="192" y="654"/>
                  <a:pt x="192" y="654"/>
                </a:cubicBezTo>
                <a:cubicBezTo>
                  <a:pt x="198" y="649"/>
                  <a:pt x="198" y="649"/>
                  <a:pt x="198" y="649"/>
                </a:cubicBezTo>
                <a:cubicBezTo>
                  <a:pt x="201" y="650"/>
                  <a:pt x="201" y="650"/>
                  <a:pt x="201" y="650"/>
                </a:cubicBezTo>
                <a:cubicBezTo>
                  <a:pt x="203" y="655"/>
                  <a:pt x="203" y="655"/>
                  <a:pt x="203" y="655"/>
                </a:cubicBezTo>
                <a:cubicBezTo>
                  <a:pt x="206" y="653"/>
                  <a:pt x="206" y="653"/>
                  <a:pt x="206" y="653"/>
                </a:cubicBezTo>
                <a:cubicBezTo>
                  <a:pt x="206" y="645"/>
                  <a:pt x="206" y="645"/>
                  <a:pt x="206" y="645"/>
                </a:cubicBezTo>
                <a:cubicBezTo>
                  <a:pt x="221" y="638"/>
                  <a:pt x="221" y="638"/>
                  <a:pt x="221" y="638"/>
                </a:cubicBezTo>
                <a:cubicBezTo>
                  <a:pt x="222" y="635"/>
                  <a:pt x="222" y="635"/>
                  <a:pt x="222" y="635"/>
                </a:cubicBezTo>
                <a:cubicBezTo>
                  <a:pt x="235" y="629"/>
                  <a:pt x="235" y="629"/>
                  <a:pt x="235" y="629"/>
                </a:cubicBezTo>
                <a:cubicBezTo>
                  <a:pt x="235" y="622"/>
                  <a:pt x="235" y="622"/>
                  <a:pt x="235" y="622"/>
                </a:cubicBezTo>
                <a:cubicBezTo>
                  <a:pt x="235" y="622"/>
                  <a:pt x="237" y="628"/>
                  <a:pt x="241" y="628"/>
                </a:cubicBezTo>
                <a:cubicBezTo>
                  <a:pt x="244" y="628"/>
                  <a:pt x="248" y="626"/>
                  <a:pt x="248" y="626"/>
                </a:cubicBezTo>
                <a:cubicBezTo>
                  <a:pt x="245" y="624"/>
                  <a:pt x="245" y="624"/>
                  <a:pt x="245" y="624"/>
                </a:cubicBezTo>
                <a:cubicBezTo>
                  <a:pt x="246" y="620"/>
                  <a:pt x="246" y="620"/>
                  <a:pt x="246" y="620"/>
                </a:cubicBezTo>
                <a:cubicBezTo>
                  <a:pt x="251" y="624"/>
                  <a:pt x="251" y="624"/>
                  <a:pt x="251" y="624"/>
                </a:cubicBezTo>
                <a:cubicBezTo>
                  <a:pt x="251" y="622"/>
                  <a:pt x="251" y="622"/>
                  <a:pt x="251" y="622"/>
                </a:cubicBezTo>
                <a:cubicBezTo>
                  <a:pt x="245" y="613"/>
                  <a:pt x="245" y="613"/>
                  <a:pt x="245" y="613"/>
                </a:cubicBezTo>
                <a:cubicBezTo>
                  <a:pt x="245" y="613"/>
                  <a:pt x="254" y="619"/>
                  <a:pt x="260" y="617"/>
                </a:cubicBezTo>
                <a:cubicBezTo>
                  <a:pt x="264" y="614"/>
                  <a:pt x="262" y="611"/>
                  <a:pt x="262" y="611"/>
                </a:cubicBezTo>
                <a:cubicBezTo>
                  <a:pt x="268" y="610"/>
                  <a:pt x="268" y="610"/>
                  <a:pt x="268" y="610"/>
                </a:cubicBezTo>
                <a:cubicBezTo>
                  <a:pt x="273" y="608"/>
                  <a:pt x="273" y="608"/>
                  <a:pt x="273" y="608"/>
                </a:cubicBezTo>
                <a:cubicBezTo>
                  <a:pt x="279" y="608"/>
                  <a:pt x="279" y="608"/>
                  <a:pt x="279" y="608"/>
                </a:cubicBezTo>
                <a:cubicBezTo>
                  <a:pt x="283" y="602"/>
                  <a:pt x="283" y="602"/>
                  <a:pt x="283" y="602"/>
                </a:cubicBezTo>
                <a:cubicBezTo>
                  <a:pt x="293" y="603"/>
                  <a:pt x="293" y="603"/>
                  <a:pt x="293" y="603"/>
                </a:cubicBezTo>
                <a:cubicBezTo>
                  <a:pt x="304" y="598"/>
                  <a:pt x="304" y="598"/>
                  <a:pt x="304" y="598"/>
                </a:cubicBezTo>
                <a:cubicBezTo>
                  <a:pt x="304" y="597"/>
                  <a:pt x="304" y="597"/>
                  <a:pt x="304" y="597"/>
                </a:cubicBezTo>
                <a:cubicBezTo>
                  <a:pt x="312" y="581"/>
                  <a:pt x="312" y="581"/>
                  <a:pt x="312" y="581"/>
                </a:cubicBezTo>
                <a:cubicBezTo>
                  <a:pt x="323" y="566"/>
                  <a:pt x="323" y="566"/>
                  <a:pt x="323" y="566"/>
                </a:cubicBezTo>
                <a:cubicBezTo>
                  <a:pt x="327" y="563"/>
                  <a:pt x="327" y="563"/>
                  <a:pt x="327" y="563"/>
                </a:cubicBezTo>
                <a:cubicBezTo>
                  <a:pt x="328" y="554"/>
                  <a:pt x="328" y="554"/>
                  <a:pt x="328" y="554"/>
                </a:cubicBezTo>
                <a:cubicBezTo>
                  <a:pt x="341" y="540"/>
                  <a:pt x="341" y="540"/>
                  <a:pt x="341" y="540"/>
                </a:cubicBezTo>
                <a:cubicBezTo>
                  <a:pt x="341" y="540"/>
                  <a:pt x="346" y="527"/>
                  <a:pt x="349" y="521"/>
                </a:cubicBezTo>
                <a:cubicBezTo>
                  <a:pt x="352" y="516"/>
                  <a:pt x="360" y="496"/>
                  <a:pt x="363" y="485"/>
                </a:cubicBezTo>
                <a:cubicBezTo>
                  <a:pt x="366" y="473"/>
                  <a:pt x="375" y="460"/>
                  <a:pt x="375" y="460"/>
                </a:cubicBezTo>
                <a:cubicBezTo>
                  <a:pt x="375" y="460"/>
                  <a:pt x="377" y="456"/>
                  <a:pt x="378" y="452"/>
                </a:cubicBezTo>
                <a:cubicBezTo>
                  <a:pt x="380" y="448"/>
                  <a:pt x="382" y="424"/>
                  <a:pt x="382" y="418"/>
                </a:cubicBezTo>
                <a:close/>
                <a:moveTo>
                  <a:pt x="52" y="662"/>
                </a:moveTo>
                <a:cubicBezTo>
                  <a:pt x="52" y="658"/>
                  <a:pt x="52" y="658"/>
                  <a:pt x="52" y="658"/>
                </a:cubicBezTo>
                <a:cubicBezTo>
                  <a:pt x="54" y="657"/>
                  <a:pt x="54" y="657"/>
                  <a:pt x="54" y="657"/>
                </a:cubicBezTo>
                <a:cubicBezTo>
                  <a:pt x="54" y="657"/>
                  <a:pt x="54" y="659"/>
                  <a:pt x="55" y="661"/>
                </a:cubicBezTo>
                <a:cubicBezTo>
                  <a:pt x="56" y="662"/>
                  <a:pt x="61" y="660"/>
                  <a:pt x="61" y="660"/>
                </a:cubicBezTo>
                <a:cubicBezTo>
                  <a:pt x="60" y="653"/>
                  <a:pt x="60" y="653"/>
                  <a:pt x="60" y="653"/>
                </a:cubicBezTo>
                <a:cubicBezTo>
                  <a:pt x="55" y="653"/>
                  <a:pt x="55" y="653"/>
                  <a:pt x="55" y="653"/>
                </a:cubicBezTo>
                <a:cubicBezTo>
                  <a:pt x="55" y="650"/>
                  <a:pt x="55" y="650"/>
                  <a:pt x="55" y="650"/>
                </a:cubicBezTo>
                <a:cubicBezTo>
                  <a:pt x="51" y="651"/>
                  <a:pt x="51" y="651"/>
                  <a:pt x="51" y="651"/>
                </a:cubicBezTo>
                <a:cubicBezTo>
                  <a:pt x="51" y="651"/>
                  <a:pt x="50" y="649"/>
                  <a:pt x="50" y="647"/>
                </a:cubicBezTo>
                <a:cubicBezTo>
                  <a:pt x="50" y="646"/>
                  <a:pt x="47" y="644"/>
                  <a:pt x="45" y="648"/>
                </a:cubicBezTo>
                <a:cubicBezTo>
                  <a:pt x="45" y="651"/>
                  <a:pt x="45" y="651"/>
                  <a:pt x="45" y="651"/>
                </a:cubicBezTo>
                <a:cubicBezTo>
                  <a:pt x="48" y="657"/>
                  <a:pt x="48" y="657"/>
                  <a:pt x="48" y="657"/>
                </a:cubicBezTo>
                <a:cubicBezTo>
                  <a:pt x="45" y="659"/>
                  <a:pt x="45" y="659"/>
                  <a:pt x="45" y="659"/>
                </a:cubicBezTo>
                <a:cubicBezTo>
                  <a:pt x="44" y="655"/>
                  <a:pt x="44" y="655"/>
                  <a:pt x="44" y="655"/>
                </a:cubicBezTo>
                <a:cubicBezTo>
                  <a:pt x="41" y="658"/>
                  <a:pt x="41" y="658"/>
                  <a:pt x="41" y="658"/>
                </a:cubicBezTo>
                <a:cubicBezTo>
                  <a:pt x="46" y="669"/>
                  <a:pt x="46" y="669"/>
                  <a:pt x="46" y="669"/>
                </a:cubicBezTo>
                <a:cubicBezTo>
                  <a:pt x="50" y="670"/>
                  <a:pt x="50" y="670"/>
                  <a:pt x="50" y="670"/>
                </a:cubicBezTo>
                <a:cubicBezTo>
                  <a:pt x="54" y="666"/>
                  <a:pt x="54" y="666"/>
                  <a:pt x="54" y="666"/>
                </a:cubicBezTo>
                <a:cubicBezTo>
                  <a:pt x="54" y="662"/>
                  <a:pt x="54" y="662"/>
                  <a:pt x="54" y="662"/>
                </a:cubicBezTo>
                <a:lnTo>
                  <a:pt x="52" y="662"/>
                </a:lnTo>
                <a:close/>
                <a:moveTo>
                  <a:pt x="37" y="666"/>
                </a:moveTo>
                <a:cubicBezTo>
                  <a:pt x="41" y="664"/>
                  <a:pt x="41" y="664"/>
                  <a:pt x="41" y="664"/>
                </a:cubicBezTo>
                <a:cubicBezTo>
                  <a:pt x="39" y="658"/>
                  <a:pt x="39" y="658"/>
                  <a:pt x="39" y="658"/>
                </a:cubicBezTo>
                <a:lnTo>
                  <a:pt x="37" y="666"/>
                </a:lnTo>
                <a:close/>
                <a:moveTo>
                  <a:pt x="55" y="670"/>
                </a:moveTo>
                <a:cubicBezTo>
                  <a:pt x="61" y="674"/>
                  <a:pt x="61" y="674"/>
                  <a:pt x="61" y="674"/>
                </a:cubicBezTo>
                <a:cubicBezTo>
                  <a:pt x="63" y="671"/>
                  <a:pt x="63" y="671"/>
                  <a:pt x="63" y="671"/>
                </a:cubicBezTo>
                <a:cubicBezTo>
                  <a:pt x="56" y="667"/>
                  <a:pt x="56" y="667"/>
                  <a:pt x="56" y="667"/>
                </a:cubicBezTo>
                <a:lnTo>
                  <a:pt x="55" y="670"/>
                </a:lnTo>
                <a:close/>
                <a:moveTo>
                  <a:pt x="63" y="663"/>
                </a:moveTo>
                <a:cubicBezTo>
                  <a:pt x="61" y="664"/>
                  <a:pt x="61" y="667"/>
                  <a:pt x="64" y="667"/>
                </a:cubicBezTo>
                <a:cubicBezTo>
                  <a:pt x="66" y="666"/>
                  <a:pt x="66" y="662"/>
                  <a:pt x="63" y="663"/>
                </a:cubicBezTo>
                <a:close/>
                <a:moveTo>
                  <a:pt x="107" y="657"/>
                </a:moveTo>
                <a:cubicBezTo>
                  <a:pt x="104" y="657"/>
                  <a:pt x="100" y="662"/>
                  <a:pt x="106" y="661"/>
                </a:cubicBezTo>
                <a:cubicBezTo>
                  <a:pt x="106" y="661"/>
                  <a:pt x="111" y="657"/>
                  <a:pt x="107" y="657"/>
                </a:cubicBezTo>
                <a:close/>
                <a:moveTo>
                  <a:pt x="113" y="654"/>
                </a:moveTo>
                <a:cubicBezTo>
                  <a:pt x="111" y="655"/>
                  <a:pt x="112" y="657"/>
                  <a:pt x="112" y="657"/>
                </a:cubicBezTo>
                <a:cubicBezTo>
                  <a:pt x="110" y="659"/>
                  <a:pt x="110" y="659"/>
                  <a:pt x="110" y="659"/>
                </a:cubicBezTo>
                <a:cubicBezTo>
                  <a:pt x="111" y="660"/>
                  <a:pt x="111" y="660"/>
                  <a:pt x="111" y="660"/>
                </a:cubicBezTo>
                <a:cubicBezTo>
                  <a:pt x="117" y="655"/>
                  <a:pt x="117" y="655"/>
                  <a:pt x="117" y="655"/>
                </a:cubicBezTo>
                <a:cubicBezTo>
                  <a:pt x="117" y="655"/>
                  <a:pt x="115" y="653"/>
                  <a:pt x="113" y="654"/>
                </a:cubicBezTo>
                <a:close/>
                <a:moveTo>
                  <a:pt x="119" y="654"/>
                </a:moveTo>
                <a:cubicBezTo>
                  <a:pt x="120" y="657"/>
                  <a:pt x="120" y="657"/>
                  <a:pt x="120" y="657"/>
                </a:cubicBezTo>
                <a:cubicBezTo>
                  <a:pt x="122" y="656"/>
                  <a:pt x="122" y="656"/>
                  <a:pt x="122" y="656"/>
                </a:cubicBezTo>
                <a:cubicBezTo>
                  <a:pt x="122" y="654"/>
                  <a:pt x="122" y="654"/>
                  <a:pt x="122" y="654"/>
                </a:cubicBezTo>
                <a:lnTo>
                  <a:pt x="119" y="654"/>
                </a:lnTo>
                <a:close/>
                <a:moveTo>
                  <a:pt x="148" y="643"/>
                </a:moveTo>
                <a:cubicBezTo>
                  <a:pt x="146" y="647"/>
                  <a:pt x="146" y="647"/>
                  <a:pt x="146" y="647"/>
                </a:cubicBezTo>
                <a:cubicBezTo>
                  <a:pt x="142" y="648"/>
                  <a:pt x="142" y="648"/>
                  <a:pt x="142" y="648"/>
                </a:cubicBezTo>
                <a:cubicBezTo>
                  <a:pt x="139" y="650"/>
                  <a:pt x="139" y="650"/>
                  <a:pt x="139" y="650"/>
                </a:cubicBezTo>
                <a:cubicBezTo>
                  <a:pt x="134" y="651"/>
                  <a:pt x="134" y="651"/>
                  <a:pt x="134" y="651"/>
                </a:cubicBezTo>
                <a:cubicBezTo>
                  <a:pt x="133" y="655"/>
                  <a:pt x="133" y="655"/>
                  <a:pt x="133" y="655"/>
                </a:cubicBezTo>
                <a:cubicBezTo>
                  <a:pt x="136" y="655"/>
                  <a:pt x="136" y="655"/>
                  <a:pt x="136" y="655"/>
                </a:cubicBezTo>
                <a:cubicBezTo>
                  <a:pt x="133" y="659"/>
                  <a:pt x="133" y="659"/>
                  <a:pt x="133" y="659"/>
                </a:cubicBezTo>
                <a:cubicBezTo>
                  <a:pt x="133" y="664"/>
                  <a:pt x="133" y="664"/>
                  <a:pt x="133" y="664"/>
                </a:cubicBezTo>
                <a:cubicBezTo>
                  <a:pt x="139" y="661"/>
                  <a:pt x="139" y="661"/>
                  <a:pt x="139" y="661"/>
                </a:cubicBezTo>
                <a:cubicBezTo>
                  <a:pt x="145" y="661"/>
                  <a:pt x="145" y="661"/>
                  <a:pt x="145" y="661"/>
                </a:cubicBezTo>
                <a:cubicBezTo>
                  <a:pt x="149" y="654"/>
                  <a:pt x="149" y="654"/>
                  <a:pt x="149" y="654"/>
                </a:cubicBezTo>
                <a:cubicBezTo>
                  <a:pt x="147" y="649"/>
                  <a:pt x="147" y="649"/>
                  <a:pt x="147" y="649"/>
                </a:cubicBezTo>
                <a:cubicBezTo>
                  <a:pt x="149" y="644"/>
                  <a:pt x="149" y="644"/>
                  <a:pt x="149" y="644"/>
                </a:cubicBezTo>
                <a:lnTo>
                  <a:pt x="148" y="643"/>
                </a:lnTo>
                <a:close/>
                <a:moveTo>
                  <a:pt x="111" y="639"/>
                </a:moveTo>
                <a:cubicBezTo>
                  <a:pt x="112" y="640"/>
                  <a:pt x="112" y="640"/>
                  <a:pt x="112" y="640"/>
                </a:cubicBezTo>
                <a:cubicBezTo>
                  <a:pt x="110" y="643"/>
                  <a:pt x="110" y="643"/>
                  <a:pt x="110" y="643"/>
                </a:cubicBezTo>
                <a:cubicBezTo>
                  <a:pt x="112" y="643"/>
                  <a:pt x="112" y="643"/>
                  <a:pt x="112" y="643"/>
                </a:cubicBezTo>
                <a:cubicBezTo>
                  <a:pt x="114" y="642"/>
                  <a:pt x="114" y="642"/>
                  <a:pt x="114" y="642"/>
                </a:cubicBezTo>
                <a:cubicBezTo>
                  <a:pt x="117" y="644"/>
                  <a:pt x="117" y="644"/>
                  <a:pt x="117" y="644"/>
                </a:cubicBezTo>
                <a:cubicBezTo>
                  <a:pt x="118" y="641"/>
                  <a:pt x="118" y="641"/>
                  <a:pt x="118" y="641"/>
                </a:cubicBezTo>
                <a:cubicBezTo>
                  <a:pt x="113" y="638"/>
                  <a:pt x="113" y="638"/>
                  <a:pt x="113" y="638"/>
                </a:cubicBezTo>
                <a:lnTo>
                  <a:pt x="111" y="639"/>
                </a:lnTo>
                <a:close/>
                <a:moveTo>
                  <a:pt x="99" y="634"/>
                </a:moveTo>
                <a:cubicBezTo>
                  <a:pt x="95" y="631"/>
                  <a:pt x="94" y="630"/>
                  <a:pt x="95" y="632"/>
                </a:cubicBezTo>
                <a:cubicBezTo>
                  <a:pt x="97" y="637"/>
                  <a:pt x="97" y="637"/>
                  <a:pt x="97" y="637"/>
                </a:cubicBezTo>
                <a:cubicBezTo>
                  <a:pt x="102" y="637"/>
                  <a:pt x="102" y="637"/>
                  <a:pt x="99" y="634"/>
                </a:cubicBezTo>
                <a:close/>
                <a:moveTo>
                  <a:pt x="90" y="628"/>
                </a:moveTo>
                <a:cubicBezTo>
                  <a:pt x="93" y="631"/>
                  <a:pt x="93" y="631"/>
                  <a:pt x="93" y="631"/>
                </a:cubicBezTo>
                <a:cubicBezTo>
                  <a:pt x="94" y="628"/>
                  <a:pt x="94" y="628"/>
                  <a:pt x="94" y="628"/>
                </a:cubicBezTo>
                <a:cubicBezTo>
                  <a:pt x="91" y="627"/>
                  <a:pt x="91" y="627"/>
                  <a:pt x="91" y="627"/>
                </a:cubicBezTo>
                <a:lnTo>
                  <a:pt x="90" y="628"/>
                </a:lnTo>
                <a:close/>
                <a:moveTo>
                  <a:pt x="175" y="667"/>
                </a:moveTo>
                <a:cubicBezTo>
                  <a:pt x="175" y="664"/>
                  <a:pt x="175" y="664"/>
                  <a:pt x="175" y="664"/>
                </a:cubicBezTo>
                <a:cubicBezTo>
                  <a:pt x="170" y="666"/>
                  <a:pt x="170" y="666"/>
                  <a:pt x="170" y="666"/>
                </a:cubicBezTo>
                <a:lnTo>
                  <a:pt x="175" y="667"/>
                </a:lnTo>
                <a:close/>
                <a:moveTo>
                  <a:pt x="74" y="466"/>
                </a:moveTo>
                <a:cubicBezTo>
                  <a:pt x="72" y="462"/>
                  <a:pt x="72" y="462"/>
                  <a:pt x="72" y="462"/>
                </a:cubicBezTo>
                <a:cubicBezTo>
                  <a:pt x="72" y="462"/>
                  <a:pt x="69" y="464"/>
                  <a:pt x="68" y="464"/>
                </a:cubicBezTo>
                <a:cubicBezTo>
                  <a:pt x="66" y="464"/>
                  <a:pt x="67" y="461"/>
                  <a:pt x="67" y="461"/>
                </a:cubicBezTo>
                <a:cubicBezTo>
                  <a:pt x="66" y="459"/>
                  <a:pt x="66" y="459"/>
                  <a:pt x="66" y="459"/>
                </a:cubicBezTo>
                <a:cubicBezTo>
                  <a:pt x="62" y="461"/>
                  <a:pt x="62" y="461"/>
                  <a:pt x="62" y="461"/>
                </a:cubicBezTo>
                <a:cubicBezTo>
                  <a:pt x="66" y="468"/>
                  <a:pt x="66" y="468"/>
                  <a:pt x="66" y="468"/>
                </a:cubicBezTo>
                <a:cubicBezTo>
                  <a:pt x="71" y="469"/>
                  <a:pt x="74" y="466"/>
                  <a:pt x="74" y="466"/>
                </a:cubicBezTo>
                <a:close/>
                <a:moveTo>
                  <a:pt x="72" y="456"/>
                </a:moveTo>
                <a:cubicBezTo>
                  <a:pt x="67" y="457"/>
                  <a:pt x="67" y="457"/>
                  <a:pt x="67" y="457"/>
                </a:cubicBezTo>
                <a:cubicBezTo>
                  <a:pt x="70" y="460"/>
                  <a:pt x="70" y="460"/>
                  <a:pt x="70" y="460"/>
                </a:cubicBezTo>
                <a:lnTo>
                  <a:pt x="72" y="456"/>
                </a:lnTo>
                <a:close/>
                <a:moveTo>
                  <a:pt x="93" y="452"/>
                </a:moveTo>
                <a:cubicBezTo>
                  <a:pt x="90" y="456"/>
                  <a:pt x="90" y="456"/>
                  <a:pt x="90" y="456"/>
                </a:cubicBezTo>
                <a:cubicBezTo>
                  <a:pt x="94" y="456"/>
                  <a:pt x="94" y="456"/>
                  <a:pt x="94" y="456"/>
                </a:cubicBezTo>
                <a:cubicBezTo>
                  <a:pt x="97" y="454"/>
                  <a:pt x="97" y="454"/>
                  <a:pt x="97" y="454"/>
                </a:cubicBezTo>
                <a:lnTo>
                  <a:pt x="93" y="452"/>
                </a:lnTo>
                <a:close/>
                <a:moveTo>
                  <a:pt x="157" y="329"/>
                </a:moveTo>
                <a:cubicBezTo>
                  <a:pt x="153" y="331"/>
                  <a:pt x="153" y="331"/>
                  <a:pt x="153" y="331"/>
                </a:cubicBezTo>
                <a:cubicBezTo>
                  <a:pt x="152" y="328"/>
                  <a:pt x="152" y="328"/>
                  <a:pt x="152" y="328"/>
                </a:cubicBezTo>
                <a:cubicBezTo>
                  <a:pt x="145" y="331"/>
                  <a:pt x="145" y="331"/>
                  <a:pt x="145" y="331"/>
                </a:cubicBezTo>
                <a:cubicBezTo>
                  <a:pt x="145" y="335"/>
                  <a:pt x="145" y="335"/>
                  <a:pt x="145" y="335"/>
                </a:cubicBezTo>
                <a:cubicBezTo>
                  <a:pt x="145" y="336"/>
                  <a:pt x="147" y="338"/>
                  <a:pt x="147" y="338"/>
                </a:cubicBezTo>
                <a:cubicBezTo>
                  <a:pt x="153" y="336"/>
                  <a:pt x="153" y="336"/>
                  <a:pt x="153" y="336"/>
                </a:cubicBezTo>
                <a:cubicBezTo>
                  <a:pt x="152" y="332"/>
                  <a:pt x="152" y="332"/>
                  <a:pt x="152" y="332"/>
                </a:cubicBezTo>
                <a:cubicBezTo>
                  <a:pt x="157" y="331"/>
                  <a:pt x="157" y="331"/>
                  <a:pt x="157" y="331"/>
                </a:cubicBezTo>
                <a:lnTo>
                  <a:pt x="157" y="329"/>
                </a:lnTo>
                <a:close/>
                <a:moveTo>
                  <a:pt x="244" y="634"/>
                </a:moveTo>
                <a:cubicBezTo>
                  <a:pt x="247" y="630"/>
                  <a:pt x="247" y="630"/>
                  <a:pt x="247" y="630"/>
                </a:cubicBezTo>
                <a:cubicBezTo>
                  <a:pt x="243" y="631"/>
                  <a:pt x="243" y="631"/>
                  <a:pt x="243" y="631"/>
                </a:cubicBezTo>
                <a:lnTo>
                  <a:pt x="244" y="634"/>
                </a:lnTo>
                <a:close/>
                <a:moveTo>
                  <a:pt x="260" y="618"/>
                </a:moveTo>
                <a:cubicBezTo>
                  <a:pt x="265" y="619"/>
                  <a:pt x="265" y="619"/>
                  <a:pt x="265" y="619"/>
                </a:cubicBezTo>
                <a:cubicBezTo>
                  <a:pt x="263" y="616"/>
                  <a:pt x="263" y="616"/>
                  <a:pt x="263" y="616"/>
                </a:cubicBezTo>
                <a:lnTo>
                  <a:pt x="260" y="618"/>
                </a:lnTo>
                <a:close/>
                <a:moveTo>
                  <a:pt x="265" y="614"/>
                </a:moveTo>
                <a:cubicBezTo>
                  <a:pt x="267" y="617"/>
                  <a:pt x="267" y="617"/>
                  <a:pt x="267" y="617"/>
                </a:cubicBezTo>
                <a:cubicBezTo>
                  <a:pt x="271" y="615"/>
                  <a:pt x="271" y="615"/>
                  <a:pt x="271" y="615"/>
                </a:cubicBezTo>
                <a:cubicBezTo>
                  <a:pt x="270" y="613"/>
                  <a:pt x="270" y="613"/>
                  <a:pt x="270" y="613"/>
                </a:cubicBezTo>
                <a:lnTo>
                  <a:pt x="265" y="614"/>
                </a:lnTo>
                <a:close/>
              </a:path>
            </a:pathLst>
          </a:custGeom>
          <a:solidFill>
            <a:schemeClr val="bg1">
              <a:lumMod val="65000"/>
            </a:schemeClr>
          </a:solidFill>
          <a:ln w="3175" cap="flat" cmpd="sng">
            <a:solidFill>
              <a:schemeClr val="bg1"/>
            </a:solidFill>
            <a:prstDash val="solid"/>
            <a:round/>
            <a:headEnd type="none" w="med" len="med"/>
            <a:tailEnd type="none" w="med" len="med"/>
          </a:ln>
          <a:effectLst/>
        </p:spPr>
        <p:txBody>
          <a:bodyPr/>
          <a:lstStyle/>
          <a:p>
            <a:pPr eaLnBrk="1" hangingPunct="1">
              <a:spcBef>
                <a:spcPct val="20000"/>
              </a:spcBef>
              <a:defRPr/>
            </a:pPr>
            <a:endParaRPr lang="en-US" dirty="0"/>
          </a:p>
        </p:txBody>
      </p:sp>
      <p:sp>
        <p:nvSpPr>
          <p:cNvPr id="35" name="Freeform 42"/>
          <p:cNvSpPr>
            <a:spLocks noEditPoints="1"/>
          </p:cNvSpPr>
          <p:nvPr/>
        </p:nvSpPr>
        <p:spPr bwMode="auto">
          <a:xfrm>
            <a:off x="6474047" y="4893758"/>
            <a:ext cx="794695" cy="759078"/>
          </a:xfrm>
          <a:custGeom>
            <a:avLst/>
            <a:gdLst>
              <a:gd name="T0" fmla="*/ 168 w 482"/>
              <a:gd name="T1" fmla="*/ 214 h 452"/>
              <a:gd name="T2" fmla="*/ 269 w 482"/>
              <a:gd name="T3" fmla="*/ 244 h 452"/>
              <a:gd name="T4" fmla="*/ 168 w 482"/>
              <a:gd name="T5" fmla="*/ 189 h 452"/>
              <a:gd name="T6" fmla="*/ 156 w 482"/>
              <a:gd name="T7" fmla="*/ 148 h 452"/>
              <a:gd name="T8" fmla="*/ 161 w 482"/>
              <a:gd name="T9" fmla="*/ 113 h 452"/>
              <a:gd name="T10" fmla="*/ 194 w 482"/>
              <a:gd name="T11" fmla="*/ 117 h 452"/>
              <a:gd name="T12" fmla="*/ 236 w 482"/>
              <a:gd name="T13" fmla="*/ 119 h 452"/>
              <a:gd name="T14" fmla="*/ 228 w 482"/>
              <a:gd name="T15" fmla="*/ 73 h 452"/>
              <a:gd name="T16" fmla="*/ 279 w 482"/>
              <a:gd name="T17" fmla="*/ 58 h 452"/>
              <a:gd name="T18" fmla="*/ 317 w 482"/>
              <a:gd name="T19" fmla="*/ 0 h 452"/>
              <a:gd name="T20" fmla="*/ 230 w 482"/>
              <a:gd name="T21" fmla="*/ 26 h 452"/>
              <a:gd name="T22" fmla="*/ 177 w 482"/>
              <a:gd name="T23" fmla="*/ 46 h 452"/>
              <a:gd name="T24" fmla="*/ 111 w 482"/>
              <a:gd name="T25" fmla="*/ 71 h 452"/>
              <a:gd name="T26" fmla="*/ 55 w 482"/>
              <a:gd name="T27" fmla="*/ 132 h 452"/>
              <a:gd name="T28" fmla="*/ 29 w 482"/>
              <a:gd name="T29" fmla="*/ 182 h 452"/>
              <a:gd name="T30" fmla="*/ 59 w 482"/>
              <a:gd name="T31" fmla="*/ 230 h 452"/>
              <a:gd name="T32" fmla="*/ 113 w 482"/>
              <a:gd name="T33" fmla="*/ 255 h 452"/>
              <a:gd name="T34" fmla="*/ 171 w 482"/>
              <a:gd name="T35" fmla="*/ 245 h 452"/>
              <a:gd name="T36" fmla="*/ 116 w 482"/>
              <a:gd name="T37" fmla="*/ 267 h 452"/>
              <a:gd name="T38" fmla="*/ 144 w 482"/>
              <a:gd name="T39" fmla="*/ 353 h 452"/>
              <a:gd name="T40" fmla="*/ 205 w 482"/>
              <a:gd name="T41" fmla="*/ 353 h 452"/>
              <a:gd name="T42" fmla="*/ 216 w 482"/>
              <a:gd name="T43" fmla="*/ 296 h 452"/>
              <a:gd name="T44" fmla="*/ 253 w 482"/>
              <a:gd name="T45" fmla="*/ 275 h 452"/>
              <a:gd name="T46" fmla="*/ 285 w 482"/>
              <a:gd name="T47" fmla="*/ 129 h 452"/>
              <a:gd name="T48" fmla="*/ 337 w 482"/>
              <a:gd name="T49" fmla="*/ 172 h 452"/>
              <a:gd name="T50" fmla="*/ 214 w 482"/>
              <a:gd name="T51" fmla="*/ 193 h 452"/>
              <a:gd name="T52" fmla="*/ 228 w 482"/>
              <a:gd name="T53" fmla="*/ 180 h 452"/>
              <a:gd name="T54" fmla="*/ 268 w 482"/>
              <a:gd name="T55" fmla="*/ 198 h 452"/>
              <a:gd name="T56" fmla="*/ 317 w 482"/>
              <a:gd name="T57" fmla="*/ 213 h 452"/>
              <a:gd name="T58" fmla="*/ 286 w 482"/>
              <a:gd name="T59" fmla="*/ 255 h 452"/>
              <a:gd name="T60" fmla="*/ 295 w 482"/>
              <a:gd name="T61" fmla="*/ 273 h 452"/>
              <a:gd name="T62" fmla="*/ 311 w 482"/>
              <a:gd name="T63" fmla="*/ 283 h 452"/>
              <a:gd name="T64" fmla="*/ 310 w 482"/>
              <a:gd name="T65" fmla="*/ 303 h 452"/>
              <a:gd name="T66" fmla="*/ 283 w 482"/>
              <a:gd name="T67" fmla="*/ 316 h 452"/>
              <a:gd name="T68" fmla="*/ 266 w 482"/>
              <a:gd name="T69" fmla="*/ 290 h 452"/>
              <a:gd name="T70" fmla="*/ 352 w 482"/>
              <a:gd name="T71" fmla="*/ 262 h 452"/>
              <a:gd name="T72" fmla="*/ 398 w 482"/>
              <a:gd name="T73" fmla="*/ 246 h 452"/>
              <a:gd name="T74" fmla="*/ 382 w 482"/>
              <a:gd name="T75" fmla="*/ 274 h 452"/>
              <a:gd name="T76" fmla="*/ 393 w 482"/>
              <a:gd name="T77" fmla="*/ 285 h 452"/>
              <a:gd name="T78" fmla="*/ 421 w 482"/>
              <a:gd name="T79" fmla="*/ 296 h 452"/>
              <a:gd name="T80" fmla="*/ 328 w 482"/>
              <a:gd name="T81" fmla="*/ 330 h 452"/>
              <a:gd name="T82" fmla="*/ 378 w 482"/>
              <a:gd name="T83" fmla="*/ 333 h 452"/>
              <a:gd name="T84" fmla="*/ 213 w 482"/>
              <a:gd name="T85" fmla="*/ 278 h 452"/>
              <a:gd name="T86" fmla="*/ 273 w 482"/>
              <a:gd name="T87" fmla="*/ 334 h 452"/>
              <a:gd name="T88" fmla="*/ 316 w 482"/>
              <a:gd name="T89" fmla="*/ 332 h 452"/>
              <a:gd name="T90" fmla="*/ 304 w 482"/>
              <a:gd name="T91" fmla="*/ 339 h 452"/>
              <a:gd name="T92" fmla="*/ 63 w 482"/>
              <a:gd name="T93" fmla="*/ 291 h 452"/>
              <a:gd name="T94" fmla="*/ 55 w 482"/>
              <a:gd name="T95" fmla="*/ 260 h 452"/>
              <a:gd name="T96" fmla="*/ 18 w 482"/>
              <a:gd name="T97" fmla="*/ 190 h 452"/>
              <a:gd name="T98" fmla="*/ 392 w 482"/>
              <a:gd name="T99" fmla="*/ 415 h 452"/>
              <a:gd name="T100" fmla="*/ 324 w 482"/>
              <a:gd name="T101" fmla="*/ 420 h 452"/>
              <a:gd name="T102" fmla="*/ 276 w 482"/>
              <a:gd name="T103" fmla="*/ 414 h 452"/>
              <a:gd name="T104" fmla="*/ 273 w 482"/>
              <a:gd name="T105" fmla="*/ 440 h 452"/>
              <a:gd name="T106" fmla="*/ 389 w 482"/>
              <a:gd name="T107" fmla="*/ 429 h 452"/>
              <a:gd name="T108" fmla="*/ 459 w 482"/>
              <a:gd name="T109" fmla="*/ 352 h 452"/>
              <a:gd name="T110" fmla="*/ 448 w 482"/>
              <a:gd name="T111" fmla="*/ 337 h 452"/>
              <a:gd name="T112" fmla="*/ 422 w 482"/>
              <a:gd name="T113" fmla="*/ 322 h 452"/>
              <a:gd name="T114" fmla="*/ 437 w 482"/>
              <a:gd name="T115" fmla="*/ 390 h 452"/>
              <a:gd name="T116" fmla="*/ 420 w 482"/>
              <a:gd name="T117" fmla="*/ 39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2" h="452">
                <a:moveTo>
                  <a:pt x="253" y="275"/>
                </a:moveTo>
                <a:cubicBezTo>
                  <a:pt x="253" y="275"/>
                  <a:pt x="245" y="270"/>
                  <a:pt x="243" y="261"/>
                </a:cubicBezTo>
                <a:cubicBezTo>
                  <a:pt x="241" y="254"/>
                  <a:pt x="243" y="248"/>
                  <a:pt x="243" y="244"/>
                </a:cubicBezTo>
                <a:cubicBezTo>
                  <a:pt x="243" y="240"/>
                  <a:pt x="223" y="239"/>
                  <a:pt x="219" y="239"/>
                </a:cubicBezTo>
                <a:cubicBezTo>
                  <a:pt x="214" y="238"/>
                  <a:pt x="214" y="232"/>
                  <a:pt x="214" y="232"/>
                </a:cubicBezTo>
                <a:cubicBezTo>
                  <a:pt x="214" y="232"/>
                  <a:pt x="210" y="235"/>
                  <a:pt x="207" y="232"/>
                </a:cubicBezTo>
                <a:cubicBezTo>
                  <a:pt x="204" y="231"/>
                  <a:pt x="193" y="222"/>
                  <a:pt x="193" y="222"/>
                </a:cubicBezTo>
                <a:cubicBezTo>
                  <a:pt x="193" y="222"/>
                  <a:pt x="190" y="226"/>
                  <a:pt x="189" y="226"/>
                </a:cubicBezTo>
                <a:cubicBezTo>
                  <a:pt x="187" y="226"/>
                  <a:pt x="185" y="220"/>
                  <a:pt x="185" y="220"/>
                </a:cubicBezTo>
                <a:cubicBezTo>
                  <a:pt x="169" y="219"/>
                  <a:pt x="169" y="219"/>
                  <a:pt x="169" y="219"/>
                </a:cubicBezTo>
                <a:cubicBezTo>
                  <a:pt x="168" y="214"/>
                  <a:pt x="168" y="214"/>
                  <a:pt x="168" y="214"/>
                </a:cubicBezTo>
                <a:cubicBezTo>
                  <a:pt x="168" y="214"/>
                  <a:pt x="160" y="217"/>
                  <a:pt x="160" y="213"/>
                </a:cubicBezTo>
                <a:cubicBezTo>
                  <a:pt x="160" y="209"/>
                  <a:pt x="174" y="211"/>
                  <a:pt x="174" y="211"/>
                </a:cubicBezTo>
                <a:cubicBezTo>
                  <a:pt x="174" y="211"/>
                  <a:pt x="184" y="211"/>
                  <a:pt x="193" y="213"/>
                </a:cubicBezTo>
                <a:cubicBezTo>
                  <a:pt x="203" y="216"/>
                  <a:pt x="210" y="224"/>
                  <a:pt x="210" y="224"/>
                </a:cubicBezTo>
                <a:cubicBezTo>
                  <a:pt x="216" y="225"/>
                  <a:pt x="216" y="225"/>
                  <a:pt x="216" y="225"/>
                </a:cubicBezTo>
                <a:cubicBezTo>
                  <a:pt x="216" y="225"/>
                  <a:pt x="217" y="232"/>
                  <a:pt x="219" y="235"/>
                </a:cubicBezTo>
                <a:cubicBezTo>
                  <a:pt x="221" y="237"/>
                  <a:pt x="225" y="235"/>
                  <a:pt x="227" y="235"/>
                </a:cubicBezTo>
                <a:cubicBezTo>
                  <a:pt x="229" y="235"/>
                  <a:pt x="238" y="235"/>
                  <a:pt x="244" y="239"/>
                </a:cubicBezTo>
                <a:cubicBezTo>
                  <a:pt x="251" y="244"/>
                  <a:pt x="258" y="258"/>
                  <a:pt x="258" y="258"/>
                </a:cubicBezTo>
                <a:cubicBezTo>
                  <a:pt x="258" y="258"/>
                  <a:pt x="267" y="259"/>
                  <a:pt x="269" y="257"/>
                </a:cubicBezTo>
                <a:cubicBezTo>
                  <a:pt x="271" y="256"/>
                  <a:pt x="269" y="244"/>
                  <a:pt x="269" y="244"/>
                </a:cubicBezTo>
                <a:cubicBezTo>
                  <a:pt x="269" y="244"/>
                  <a:pt x="257" y="246"/>
                  <a:pt x="253" y="239"/>
                </a:cubicBezTo>
                <a:cubicBezTo>
                  <a:pt x="247" y="231"/>
                  <a:pt x="249" y="224"/>
                  <a:pt x="249" y="224"/>
                </a:cubicBezTo>
                <a:cubicBezTo>
                  <a:pt x="242" y="222"/>
                  <a:pt x="242" y="222"/>
                  <a:pt x="242" y="222"/>
                </a:cubicBezTo>
                <a:cubicBezTo>
                  <a:pt x="240" y="214"/>
                  <a:pt x="240" y="214"/>
                  <a:pt x="240" y="214"/>
                </a:cubicBezTo>
                <a:cubicBezTo>
                  <a:pt x="240" y="214"/>
                  <a:pt x="236" y="216"/>
                  <a:pt x="229" y="216"/>
                </a:cubicBezTo>
                <a:cubicBezTo>
                  <a:pt x="222" y="216"/>
                  <a:pt x="220" y="212"/>
                  <a:pt x="220" y="212"/>
                </a:cubicBezTo>
                <a:cubicBezTo>
                  <a:pt x="217" y="214"/>
                  <a:pt x="217" y="214"/>
                  <a:pt x="217" y="214"/>
                </a:cubicBezTo>
                <a:cubicBezTo>
                  <a:pt x="204" y="207"/>
                  <a:pt x="204" y="207"/>
                  <a:pt x="204" y="207"/>
                </a:cubicBezTo>
                <a:cubicBezTo>
                  <a:pt x="204" y="207"/>
                  <a:pt x="200" y="197"/>
                  <a:pt x="196" y="196"/>
                </a:cubicBezTo>
                <a:cubicBezTo>
                  <a:pt x="192" y="195"/>
                  <a:pt x="185" y="201"/>
                  <a:pt x="180" y="200"/>
                </a:cubicBezTo>
                <a:cubicBezTo>
                  <a:pt x="176" y="199"/>
                  <a:pt x="169" y="192"/>
                  <a:pt x="168" y="189"/>
                </a:cubicBezTo>
                <a:cubicBezTo>
                  <a:pt x="167" y="185"/>
                  <a:pt x="174" y="184"/>
                  <a:pt x="174" y="184"/>
                </a:cubicBezTo>
                <a:cubicBezTo>
                  <a:pt x="173" y="182"/>
                  <a:pt x="173" y="182"/>
                  <a:pt x="173" y="182"/>
                </a:cubicBezTo>
                <a:cubicBezTo>
                  <a:pt x="173" y="182"/>
                  <a:pt x="184" y="181"/>
                  <a:pt x="187" y="186"/>
                </a:cubicBezTo>
                <a:cubicBezTo>
                  <a:pt x="191" y="192"/>
                  <a:pt x="182" y="193"/>
                  <a:pt x="182" y="193"/>
                </a:cubicBezTo>
                <a:cubicBezTo>
                  <a:pt x="184" y="197"/>
                  <a:pt x="184" y="197"/>
                  <a:pt x="184" y="197"/>
                </a:cubicBezTo>
                <a:cubicBezTo>
                  <a:pt x="193" y="193"/>
                  <a:pt x="193" y="193"/>
                  <a:pt x="193" y="193"/>
                </a:cubicBezTo>
                <a:cubicBezTo>
                  <a:pt x="193" y="184"/>
                  <a:pt x="193" y="184"/>
                  <a:pt x="193" y="184"/>
                </a:cubicBezTo>
                <a:cubicBezTo>
                  <a:pt x="179" y="169"/>
                  <a:pt x="179" y="169"/>
                  <a:pt x="179" y="169"/>
                </a:cubicBezTo>
                <a:cubicBezTo>
                  <a:pt x="170" y="166"/>
                  <a:pt x="170" y="166"/>
                  <a:pt x="170" y="166"/>
                </a:cubicBezTo>
                <a:cubicBezTo>
                  <a:pt x="170" y="166"/>
                  <a:pt x="167" y="159"/>
                  <a:pt x="167" y="154"/>
                </a:cubicBezTo>
                <a:cubicBezTo>
                  <a:pt x="167" y="149"/>
                  <a:pt x="156" y="148"/>
                  <a:pt x="156" y="148"/>
                </a:cubicBezTo>
                <a:cubicBezTo>
                  <a:pt x="156" y="143"/>
                  <a:pt x="156" y="143"/>
                  <a:pt x="156" y="143"/>
                </a:cubicBezTo>
                <a:cubicBezTo>
                  <a:pt x="156" y="143"/>
                  <a:pt x="151" y="141"/>
                  <a:pt x="147" y="134"/>
                </a:cubicBezTo>
                <a:cubicBezTo>
                  <a:pt x="143" y="129"/>
                  <a:pt x="149" y="117"/>
                  <a:pt x="149" y="117"/>
                </a:cubicBezTo>
                <a:cubicBezTo>
                  <a:pt x="147" y="112"/>
                  <a:pt x="147" y="112"/>
                  <a:pt x="147" y="112"/>
                </a:cubicBezTo>
                <a:cubicBezTo>
                  <a:pt x="148" y="106"/>
                  <a:pt x="148" y="106"/>
                  <a:pt x="148" y="106"/>
                </a:cubicBezTo>
                <a:cubicBezTo>
                  <a:pt x="154" y="106"/>
                  <a:pt x="154" y="106"/>
                  <a:pt x="154" y="106"/>
                </a:cubicBezTo>
                <a:cubicBezTo>
                  <a:pt x="159" y="100"/>
                  <a:pt x="159" y="100"/>
                  <a:pt x="159" y="100"/>
                </a:cubicBezTo>
                <a:cubicBezTo>
                  <a:pt x="159" y="97"/>
                  <a:pt x="159" y="97"/>
                  <a:pt x="159" y="97"/>
                </a:cubicBezTo>
                <a:cubicBezTo>
                  <a:pt x="164" y="102"/>
                  <a:pt x="164" y="102"/>
                  <a:pt x="164" y="102"/>
                </a:cubicBezTo>
                <a:cubicBezTo>
                  <a:pt x="158" y="106"/>
                  <a:pt x="158" y="106"/>
                  <a:pt x="158" y="106"/>
                </a:cubicBezTo>
                <a:cubicBezTo>
                  <a:pt x="161" y="113"/>
                  <a:pt x="161" y="113"/>
                  <a:pt x="161" y="113"/>
                </a:cubicBezTo>
                <a:cubicBezTo>
                  <a:pt x="168" y="113"/>
                  <a:pt x="168" y="113"/>
                  <a:pt x="168" y="113"/>
                </a:cubicBezTo>
                <a:cubicBezTo>
                  <a:pt x="174" y="117"/>
                  <a:pt x="174" y="117"/>
                  <a:pt x="174" y="117"/>
                </a:cubicBezTo>
                <a:cubicBezTo>
                  <a:pt x="174" y="117"/>
                  <a:pt x="182" y="118"/>
                  <a:pt x="186" y="120"/>
                </a:cubicBezTo>
                <a:cubicBezTo>
                  <a:pt x="189" y="121"/>
                  <a:pt x="188" y="126"/>
                  <a:pt x="188" y="129"/>
                </a:cubicBezTo>
                <a:cubicBezTo>
                  <a:pt x="188" y="132"/>
                  <a:pt x="191" y="134"/>
                  <a:pt x="191" y="134"/>
                </a:cubicBezTo>
                <a:cubicBezTo>
                  <a:pt x="192" y="138"/>
                  <a:pt x="192" y="138"/>
                  <a:pt x="192" y="138"/>
                </a:cubicBezTo>
                <a:cubicBezTo>
                  <a:pt x="206" y="138"/>
                  <a:pt x="206" y="138"/>
                  <a:pt x="206" y="138"/>
                </a:cubicBezTo>
                <a:cubicBezTo>
                  <a:pt x="210" y="138"/>
                  <a:pt x="212" y="135"/>
                  <a:pt x="209" y="134"/>
                </a:cubicBezTo>
                <a:cubicBezTo>
                  <a:pt x="205" y="132"/>
                  <a:pt x="195" y="130"/>
                  <a:pt x="195" y="130"/>
                </a:cubicBezTo>
                <a:cubicBezTo>
                  <a:pt x="195" y="130"/>
                  <a:pt x="189" y="122"/>
                  <a:pt x="189" y="118"/>
                </a:cubicBezTo>
                <a:cubicBezTo>
                  <a:pt x="189" y="114"/>
                  <a:pt x="194" y="117"/>
                  <a:pt x="194" y="117"/>
                </a:cubicBezTo>
                <a:cubicBezTo>
                  <a:pt x="202" y="117"/>
                  <a:pt x="202" y="117"/>
                  <a:pt x="202" y="117"/>
                </a:cubicBezTo>
                <a:cubicBezTo>
                  <a:pt x="212" y="127"/>
                  <a:pt x="212" y="127"/>
                  <a:pt x="212" y="127"/>
                </a:cubicBezTo>
                <a:cubicBezTo>
                  <a:pt x="221" y="134"/>
                  <a:pt x="221" y="134"/>
                  <a:pt x="221" y="134"/>
                </a:cubicBezTo>
                <a:cubicBezTo>
                  <a:pt x="221" y="134"/>
                  <a:pt x="225" y="130"/>
                  <a:pt x="222" y="125"/>
                </a:cubicBezTo>
                <a:cubicBezTo>
                  <a:pt x="220" y="119"/>
                  <a:pt x="214" y="118"/>
                  <a:pt x="212" y="118"/>
                </a:cubicBezTo>
                <a:cubicBezTo>
                  <a:pt x="209" y="117"/>
                  <a:pt x="206" y="115"/>
                  <a:pt x="206" y="111"/>
                </a:cubicBezTo>
                <a:cubicBezTo>
                  <a:pt x="205" y="107"/>
                  <a:pt x="209" y="106"/>
                  <a:pt x="209" y="106"/>
                </a:cubicBezTo>
                <a:cubicBezTo>
                  <a:pt x="225" y="110"/>
                  <a:pt x="225" y="110"/>
                  <a:pt x="225" y="110"/>
                </a:cubicBezTo>
                <a:cubicBezTo>
                  <a:pt x="229" y="111"/>
                  <a:pt x="229" y="111"/>
                  <a:pt x="229" y="111"/>
                </a:cubicBezTo>
                <a:cubicBezTo>
                  <a:pt x="230" y="113"/>
                  <a:pt x="230" y="113"/>
                  <a:pt x="230" y="113"/>
                </a:cubicBezTo>
                <a:cubicBezTo>
                  <a:pt x="236" y="119"/>
                  <a:pt x="236" y="119"/>
                  <a:pt x="236" y="119"/>
                </a:cubicBezTo>
                <a:cubicBezTo>
                  <a:pt x="240" y="114"/>
                  <a:pt x="240" y="114"/>
                  <a:pt x="240" y="114"/>
                </a:cubicBezTo>
                <a:cubicBezTo>
                  <a:pt x="227" y="103"/>
                  <a:pt x="227" y="103"/>
                  <a:pt x="227" y="103"/>
                </a:cubicBezTo>
                <a:cubicBezTo>
                  <a:pt x="224" y="103"/>
                  <a:pt x="224" y="103"/>
                  <a:pt x="224" y="103"/>
                </a:cubicBezTo>
                <a:cubicBezTo>
                  <a:pt x="217" y="100"/>
                  <a:pt x="217" y="100"/>
                  <a:pt x="217" y="100"/>
                </a:cubicBezTo>
                <a:cubicBezTo>
                  <a:pt x="217" y="104"/>
                  <a:pt x="217" y="104"/>
                  <a:pt x="217" y="104"/>
                </a:cubicBezTo>
                <a:cubicBezTo>
                  <a:pt x="217" y="104"/>
                  <a:pt x="213" y="102"/>
                  <a:pt x="210" y="102"/>
                </a:cubicBezTo>
                <a:cubicBezTo>
                  <a:pt x="207" y="101"/>
                  <a:pt x="210" y="95"/>
                  <a:pt x="210" y="95"/>
                </a:cubicBezTo>
                <a:cubicBezTo>
                  <a:pt x="210" y="95"/>
                  <a:pt x="200" y="88"/>
                  <a:pt x="200" y="86"/>
                </a:cubicBezTo>
                <a:cubicBezTo>
                  <a:pt x="200" y="84"/>
                  <a:pt x="206" y="81"/>
                  <a:pt x="206" y="81"/>
                </a:cubicBezTo>
                <a:cubicBezTo>
                  <a:pt x="206" y="81"/>
                  <a:pt x="214" y="82"/>
                  <a:pt x="218" y="82"/>
                </a:cubicBezTo>
                <a:cubicBezTo>
                  <a:pt x="221" y="82"/>
                  <a:pt x="228" y="73"/>
                  <a:pt x="228" y="73"/>
                </a:cubicBezTo>
                <a:cubicBezTo>
                  <a:pt x="229" y="68"/>
                  <a:pt x="229" y="68"/>
                  <a:pt x="229" y="68"/>
                </a:cubicBezTo>
                <a:cubicBezTo>
                  <a:pt x="229" y="68"/>
                  <a:pt x="234" y="64"/>
                  <a:pt x="236" y="64"/>
                </a:cubicBezTo>
                <a:cubicBezTo>
                  <a:pt x="239" y="63"/>
                  <a:pt x="244" y="67"/>
                  <a:pt x="250" y="67"/>
                </a:cubicBezTo>
                <a:cubicBezTo>
                  <a:pt x="256" y="66"/>
                  <a:pt x="259" y="64"/>
                  <a:pt x="260" y="63"/>
                </a:cubicBezTo>
                <a:cubicBezTo>
                  <a:pt x="262" y="60"/>
                  <a:pt x="267" y="55"/>
                  <a:pt x="267" y="55"/>
                </a:cubicBezTo>
                <a:cubicBezTo>
                  <a:pt x="263" y="51"/>
                  <a:pt x="263" y="51"/>
                  <a:pt x="263" y="51"/>
                </a:cubicBezTo>
                <a:cubicBezTo>
                  <a:pt x="265" y="50"/>
                  <a:pt x="265" y="50"/>
                  <a:pt x="265" y="50"/>
                </a:cubicBezTo>
                <a:cubicBezTo>
                  <a:pt x="269" y="54"/>
                  <a:pt x="269" y="54"/>
                  <a:pt x="269" y="54"/>
                </a:cubicBezTo>
                <a:cubicBezTo>
                  <a:pt x="269" y="58"/>
                  <a:pt x="269" y="58"/>
                  <a:pt x="269" y="58"/>
                </a:cubicBezTo>
                <a:cubicBezTo>
                  <a:pt x="275" y="60"/>
                  <a:pt x="275" y="60"/>
                  <a:pt x="275" y="60"/>
                </a:cubicBezTo>
                <a:cubicBezTo>
                  <a:pt x="279" y="58"/>
                  <a:pt x="279" y="58"/>
                  <a:pt x="279" y="58"/>
                </a:cubicBezTo>
                <a:cubicBezTo>
                  <a:pt x="279" y="58"/>
                  <a:pt x="305" y="59"/>
                  <a:pt x="310" y="59"/>
                </a:cubicBezTo>
                <a:cubicBezTo>
                  <a:pt x="315" y="60"/>
                  <a:pt x="316" y="66"/>
                  <a:pt x="316" y="66"/>
                </a:cubicBezTo>
                <a:cubicBezTo>
                  <a:pt x="316" y="66"/>
                  <a:pt x="326" y="55"/>
                  <a:pt x="328" y="50"/>
                </a:cubicBezTo>
                <a:cubicBezTo>
                  <a:pt x="331" y="46"/>
                  <a:pt x="323" y="40"/>
                  <a:pt x="323" y="40"/>
                </a:cubicBezTo>
                <a:cubicBezTo>
                  <a:pt x="322" y="31"/>
                  <a:pt x="322" y="31"/>
                  <a:pt x="322" y="31"/>
                </a:cubicBezTo>
                <a:cubicBezTo>
                  <a:pt x="329" y="24"/>
                  <a:pt x="329" y="24"/>
                  <a:pt x="329" y="24"/>
                </a:cubicBezTo>
                <a:cubicBezTo>
                  <a:pt x="329" y="24"/>
                  <a:pt x="335" y="25"/>
                  <a:pt x="337" y="23"/>
                </a:cubicBezTo>
                <a:cubicBezTo>
                  <a:pt x="339" y="21"/>
                  <a:pt x="333" y="16"/>
                  <a:pt x="332" y="14"/>
                </a:cubicBezTo>
                <a:cubicBezTo>
                  <a:pt x="331" y="11"/>
                  <a:pt x="331" y="5"/>
                  <a:pt x="331" y="5"/>
                </a:cubicBezTo>
                <a:cubicBezTo>
                  <a:pt x="324" y="2"/>
                  <a:pt x="324" y="2"/>
                  <a:pt x="324" y="2"/>
                </a:cubicBezTo>
                <a:cubicBezTo>
                  <a:pt x="317" y="0"/>
                  <a:pt x="317" y="0"/>
                  <a:pt x="317" y="0"/>
                </a:cubicBezTo>
                <a:cubicBezTo>
                  <a:pt x="317" y="0"/>
                  <a:pt x="306" y="1"/>
                  <a:pt x="303" y="3"/>
                </a:cubicBezTo>
                <a:cubicBezTo>
                  <a:pt x="301" y="6"/>
                  <a:pt x="311" y="11"/>
                  <a:pt x="311" y="20"/>
                </a:cubicBezTo>
                <a:cubicBezTo>
                  <a:pt x="310" y="27"/>
                  <a:pt x="301" y="31"/>
                  <a:pt x="301" y="31"/>
                </a:cubicBezTo>
                <a:cubicBezTo>
                  <a:pt x="294" y="30"/>
                  <a:pt x="294" y="30"/>
                  <a:pt x="294" y="30"/>
                </a:cubicBezTo>
                <a:cubicBezTo>
                  <a:pt x="294" y="30"/>
                  <a:pt x="271" y="41"/>
                  <a:pt x="270" y="41"/>
                </a:cubicBezTo>
                <a:cubicBezTo>
                  <a:pt x="268" y="42"/>
                  <a:pt x="265" y="37"/>
                  <a:pt x="265" y="37"/>
                </a:cubicBezTo>
                <a:cubicBezTo>
                  <a:pt x="251" y="33"/>
                  <a:pt x="251" y="33"/>
                  <a:pt x="251" y="33"/>
                </a:cubicBezTo>
                <a:cubicBezTo>
                  <a:pt x="245" y="38"/>
                  <a:pt x="245" y="38"/>
                  <a:pt x="245" y="38"/>
                </a:cubicBezTo>
                <a:cubicBezTo>
                  <a:pt x="240" y="32"/>
                  <a:pt x="240" y="32"/>
                  <a:pt x="240" y="32"/>
                </a:cubicBezTo>
                <a:cubicBezTo>
                  <a:pt x="236" y="33"/>
                  <a:pt x="236" y="33"/>
                  <a:pt x="236" y="33"/>
                </a:cubicBezTo>
                <a:cubicBezTo>
                  <a:pt x="230" y="26"/>
                  <a:pt x="230" y="26"/>
                  <a:pt x="230" y="26"/>
                </a:cubicBezTo>
                <a:cubicBezTo>
                  <a:pt x="230" y="26"/>
                  <a:pt x="223" y="30"/>
                  <a:pt x="221" y="32"/>
                </a:cubicBezTo>
                <a:cubicBezTo>
                  <a:pt x="219" y="33"/>
                  <a:pt x="216" y="27"/>
                  <a:pt x="216" y="27"/>
                </a:cubicBezTo>
                <a:cubicBezTo>
                  <a:pt x="213" y="31"/>
                  <a:pt x="213" y="31"/>
                  <a:pt x="213" y="31"/>
                </a:cubicBezTo>
                <a:cubicBezTo>
                  <a:pt x="207" y="31"/>
                  <a:pt x="207" y="31"/>
                  <a:pt x="207" y="31"/>
                </a:cubicBezTo>
                <a:cubicBezTo>
                  <a:pt x="208" y="36"/>
                  <a:pt x="208" y="36"/>
                  <a:pt x="208" y="36"/>
                </a:cubicBezTo>
                <a:cubicBezTo>
                  <a:pt x="203" y="40"/>
                  <a:pt x="203" y="40"/>
                  <a:pt x="203" y="40"/>
                </a:cubicBezTo>
                <a:cubicBezTo>
                  <a:pt x="201" y="37"/>
                  <a:pt x="201" y="37"/>
                  <a:pt x="201" y="37"/>
                </a:cubicBezTo>
                <a:cubicBezTo>
                  <a:pt x="194" y="42"/>
                  <a:pt x="194" y="42"/>
                  <a:pt x="194" y="42"/>
                </a:cubicBezTo>
                <a:cubicBezTo>
                  <a:pt x="191" y="43"/>
                  <a:pt x="191" y="43"/>
                  <a:pt x="191" y="43"/>
                </a:cubicBezTo>
                <a:cubicBezTo>
                  <a:pt x="189" y="46"/>
                  <a:pt x="189" y="46"/>
                  <a:pt x="189" y="46"/>
                </a:cubicBezTo>
                <a:cubicBezTo>
                  <a:pt x="177" y="46"/>
                  <a:pt x="177" y="46"/>
                  <a:pt x="177" y="46"/>
                </a:cubicBezTo>
                <a:cubicBezTo>
                  <a:pt x="175" y="50"/>
                  <a:pt x="175" y="50"/>
                  <a:pt x="175" y="50"/>
                </a:cubicBezTo>
                <a:cubicBezTo>
                  <a:pt x="170" y="48"/>
                  <a:pt x="170" y="48"/>
                  <a:pt x="170" y="48"/>
                </a:cubicBezTo>
                <a:cubicBezTo>
                  <a:pt x="165" y="53"/>
                  <a:pt x="165" y="53"/>
                  <a:pt x="165" y="53"/>
                </a:cubicBezTo>
                <a:cubicBezTo>
                  <a:pt x="155" y="54"/>
                  <a:pt x="155" y="54"/>
                  <a:pt x="155" y="54"/>
                </a:cubicBezTo>
                <a:cubicBezTo>
                  <a:pt x="155" y="54"/>
                  <a:pt x="146" y="52"/>
                  <a:pt x="146" y="55"/>
                </a:cubicBezTo>
                <a:cubicBezTo>
                  <a:pt x="145" y="59"/>
                  <a:pt x="146" y="69"/>
                  <a:pt x="146" y="69"/>
                </a:cubicBezTo>
                <a:cubicBezTo>
                  <a:pt x="142" y="66"/>
                  <a:pt x="142" y="66"/>
                  <a:pt x="142" y="66"/>
                </a:cubicBezTo>
                <a:cubicBezTo>
                  <a:pt x="141" y="70"/>
                  <a:pt x="141" y="70"/>
                  <a:pt x="141" y="70"/>
                </a:cubicBezTo>
                <a:cubicBezTo>
                  <a:pt x="122" y="69"/>
                  <a:pt x="122" y="69"/>
                  <a:pt x="122" y="69"/>
                </a:cubicBezTo>
                <a:cubicBezTo>
                  <a:pt x="118" y="72"/>
                  <a:pt x="118" y="72"/>
                  <a:pt x="118" y="72"/>
                </a:cubicBezTo>
                <a:cubicBezTo>
                  <a:pt x="111" y="71"/>
                  <a:pt x="111" y="71"/>
                  <a:pt x="111" y="71"/>
                </a:cubicBezTo>
                <a:cubicBezTo>
                  <a:pt x="111" y="71"/>
                  <a:pt x="107" y="72"/>
                  <a:pt x="105" y="75"/>
                </a:cubicBezTo>
                <a:cubicBezTo>
                  <a:pt x="103" y="80"/>
                  <a:pt x="105" y="84"/>
                  <a:pt x="102" y="87"/>
                </a:cubicBezTo>
                <a:cubicBezTo>
                  <a:pt x="98" y="89"/>
                  <a:pt x="92" y="93"/>
                  <a:pt x="92" y="93"/>
                </a:cubicBezTo>
                <a:cubicBezTo>
                  <a:pt x="92" y="93"/>
                  <a:pt x="88" y="91"/>
                  <a:pt x="86" y="91"/>
                </a:cubicBezTo>
                <a:cubicBezTo>
                  <a:pt x="82" y="91"/>
                  <a:pt x="77" y="97"/>
                  <a:pt x="77" y="97"/>
                </a:cubicBezTo>
                <a:cubicBezTo>
                  <a:pt x="61" y="98"/>
                  <a:pt x="61" y="98"/>
                  <a:pt x="61" y="98"/>
                </a:cubicBezTo>
                <a:cubicBezTo>
                  <a:pt x="61" y="105"/>
                  <a:pt x="61" y="105"/>
                  <a:pt x="61" y="105"/>
                </a:cubicBezTo>
                <a:cubicBezTo>
                  <a:pt x="61" y="105"/>
                  <a:pt x="65" y="109"/>
                  <a:pt x="66" y="113"/>
                </a:cubicBezTo>
                <a:cubicBezTo>
                  <a:pt x="66" y="117"/>
                  <a:pt x="61" y="122"/>
                  <a:pt x="61" y="122"/>
                </a:cubicBezTo>
                <a:cubicBezTo>
                  <a:pt x="61" y="122"/>
                  <a:pt x="58" y="122"/>
                  <a:pt x="56" y="123"/>
                </a:cubicBezTo>
                <a:cubicBezTo>
                  <a:pt x="53" y="126"/>
                  <a:pt x="55" y="132"/>
                  <a:pt x="55" y="132"/>
                </a:cubicBezTo>
                <a:cubicBezTo>
                  <a:pt x="51" y="137"/>
                  <a:pt x="51" y="137"/>
                  <a:pt x="51" y="137"/>
                </a:cubicBezTo>
                <a:cubicBezTo>
                  <a:pt x="51" y="137"/>
                  <a:pt x="54" y="144"/>
                  <a:pt x="49" y="149"/>
                </a:cubicBezTo>
                <a:cubicBezTo>
                  <a:pt x="44" y="153"/>
                  <a:pt x="42" y="150"/>
                  <a:pt x="39" y="151"/>
                </a:cubicBezTo>
                <a:cubicBezTo>
                  <a:pt x="36" y="152"/>
                  <a:pt x="37" y="156"/>
                  <a:pt x="37" y="156"/>
                </a:cubicBezTo>
                <a:cubicBezTo>
                  <a:pt x="37" y="156"/>
                  <a:pt x="33" y="154"/>
                  <a:pt x="32" y="159"/>
                </a:cubicBezTo>
                <a:cubicBezTo>
                  <a:pt x="31" y="162"/>
                  <a:pt x="37" y="165"/>
                  <a:pt x="37" y="165"/>
                </a:cubicBezTo>
                <a:cubicBezTo>
                  <a:pt x="38" y="169"/>
                  <a:pt x="38" y="169"/>
                  <a:pt x="38" y="169"/>
                </a:cubicBezTo>
                <a:cubicBezTo>
                  <a:pt x="38" y="169"/>
                  <a:pt x="33" y="168"/>
                  <a:pt x="33" y="169"/>
                </a:cubicBezTo>
                <a:cubicBezTo>
                  <a:pt x="32" y="172"/>
                  <a:pt x="33" y="175"/>
                  <a:pt x="33" y="175"/>
                </a:cubicBezTo>
                <a:cubicBezTo>
                  <a:pt x="33" y="175"/>
                  <a:pt x="28" y="180"/>
                  <a:pt x="26" y="180"/>
                </a:cubicBezTo>
                <a:cubicBezTo>
                  <a:pt x="29" y="182"/>
                  <a:pt x="29" y="182"/>
                  <a:pt x="29" y="182"/>
                </a:cubicBezTo>
                <a:cubicBezTo>
                  <a:pt x="29" y="188"/>
                  <a:pt x="29" y="188"/>
                  <a:pt x="29" y="188"/>
                </a:cubicBezTo>
                <a:cubicBezTo>
                  <a:pt x="34" y="190"/>
                  <a:pt x="34" y="190"/>
                  <a:pt x="34" y="190"/>
                </a:cubicBezTo>
                <a:cubicBezTo>
                  <a:pt x="33" y="195"/>
                  <a:pt x="33" y="195"/>
                  <a:pt x="33" y="195"/>
                </a:cubicBezTo>
                <a:cubicBezTo>
                  <a:pt x="40" y="204"/>
                  <a:pt x="40" y="204"/>
                  <a:pt x="40" y="204"/>
                </a:cubicBezTo>
                <a:cubicBezTo>
                  <a:pt x="48" y="205"/>
                  <a:pt x="48" y="205"/>
                  <a:pt x="48" y="205"/>
                </a:cubicBezTo>
                <a:cubicBezTo>
                  <a:pt x="63" y="222"/>
                  <a:pt x="63" y="222"/>
                  <a:pt x="63" y="222"/>
                </a:cubicBezTo>
                <a:cubicBezTo>
                  <a:pt x="70" y="215"/>
                  <a:pt x="70" y="215"/>
                  <a:pt x="70" y="215"/>
                </a:cubicBezTo>
                <a:cubicBezTo>
                  <a:pt x="85" y="216"/>
                  <a:pt x="85" y="216"/>
                  <a:pt x="85" y="216"/>
                </a:cubicBezTo>
                <a:cubicBezTo>
                  <a:pt x="87" y="223"/>
                  <a:pt x="87" y="223"/>
                  <a:pt x="87" y="223"/>
                </a:cubicBezTo>
                <a:cubicBezTo>
                  <a:pt x="73" y="220"/>
                  <a:pt x="73" y="220"/>
                  <a:pt x="73" y="220"/>
                </a:cubicBezTo>
                <a:cubicBezTo>
                  <a:pt x="73" y="220"/>
                  <a:pt x="63" y="226"/>
                  <a:pt x="59" y="230"/>
                </a:cubicBezTo>
                <a:cubicBezTo>
                  <a:pt x="55" y="235"/>
                  <a:pt x="54" y="244"/>
                  <a:pt x="57" y="246"/>
                </a:cubicBezTo>
                <a:cubicBezTo>
                  <a:pt x="61" y="249"/>
                  <a:pt x="64" y="242"/>
                  <a:pt x="65" y="238"/>
                </a:cubicBezTo>
                <a:cubicBezTo>
                  <a:pt x="67" y="233"/>
                  <a:pt x="71" y="232"/>
                  <a:pt x="71" y="232"/>
                </a:cubicBezTo>
                <a:cubicBezTo>
                  <a:pt x="75" y="238"/>
                  <a:pt x="75" y="238"/>
                  <a:pt x="75" y="238"/>
                </a:cubicBezTo>
                <a:cubicBezTo>
                  <a:pt x="74" y="246"/>
                  <a:pt x="74" y="246"/>
                  <a:pt x="74" y="246"/>
                </a:cubicBezTo>
                <a:cubicBezTo>
                  <a:pt x="80" y="243"/>
                  <a:pt x="80" y="243"/>
                  <a:pt x="80" y="243"/>
                </a:cubicBezTo>
                <a:cubicBezTo>
                  <a:pt x="85" y="248"/>
                  <a:pt x="85" y="248"/>
                  <a:pt x="85" y="248"/>
                </a:cubicBezTo>
                <a:cubicBezTo>
                  <a:pt x="85" y="248"/>
                  <a:pt x="80" y="258"/>
                  <a:pt x="89" y="259"/>
                </a:cubicBezTo>
                <a:cubicBezTo>
                  <a:pt x="97" y="261"/>
                  <a:pt x="98" y="249"/>
                  <a:pt x="98" y="249"/>
                </a:cubicBezTo>
                <a:cubicBezTo>
                  <a:pt x="108" y="260"/>
                  <a:pt x="108" y="260"/>
                  <a:pt x="108" y="260"/>
                </a:cubicBezTo>
                <a:cubicBezTo>
                  <a:pt x="108" y="260"/>
                  <a:pt x="111" y="257"/>
                  <a:pt x="113" y="255"/>
                </a:cubicBezTo>
                <a:cubicBezTo>
                  <a:pt x="116" y="254"/>
                  <a:pt x="121" y="255"/>
                  <a:pt x="121" y="255"/>
                </a:cubicBezTo>
                <a:cubicBezTo>
                  <a:pt x="121" y="255"/>
                  <a:pt x="125" y="248"/>
                  <a:pt x="129" y="248"/>
                </a:cubicBezTo>
                <a:cubicBezTo>
                  <a:pt x="134" y="248"/>
                  <a:pt x="144" y="251"/>
                  <a:pt x="144" y="251"/>
                </a:cubicBezTo>
                <a:cubicBezTo>
                  <a:pt x="146" y="249"/>
                  <a:pt x="146" y="249"/>
                  <a:pt x="146" y="249"/>
                </a:cubicBezTo>
                <a:cubicBezTo>
                  <a:pt x="156" y="251"/>
                  <a:pt x="156" y="251"/>
                  <a:pt x="156" y="251"/>
                </a:cubicBezTo>
                <a:cubicBezTo>
                  <a:pt x="153" y="245"/>
                  <a:pt x="153" y="245"/>
                  <a:pt x="153" y="245"/>
                </a:cubicBezTo>
                <a:cubicBezTo>
                  <a:pt x="155" y="243"/>
                  <a:pt x="155" y="243"/>
                  <a:pt x="155" y="243"/>
                </a:cubicBezTo>
                <a:cubicBezTo>
                  <a:pt x="162" y="247"/>
                  <a:pt x="162" y="247"/>
                  <a:pt x="162" y="247"/>
                </a:cubicBezTo>
                <a:cubicBezTo>
                  <a:pt x="161" y="252"/>
                  <a:pt x="161" y="252"/>
                  <a:pt x="161" y="252"/>
                </a:cubicBezTo>
                <a:cubicBezTo>
                  <a:pt x="164" y="252"/>
                  <a:pt x="164" y="252"/>
                  <a:pt x="164" y="252"/>
                </a:cubicBezTo>
                <a:cubicBezTo>
                  <a:pt x="171" y="245"/>
                  <a:pt x="171" y="245"/>
                  <a:pt x="171" y="245"/>
                </a:cubicBezTo>
                <a:cubicBezTo>
                  <a:pt x="177" y="254"/>
                  <a:pt x="177" y="254"/>
                  <a:pt x="177" y="254"/>
                </a:cubicBezTo>
                <a:cubicBezTo>
                  <a:pt x="177" y="254"/>
                  <a:pt x="192" y="253"/>
                  <a:pt x="197" y="255"/>
                </a:cubicBezTo>
                <a:cubicBezTo>
                  <a:pt x="203" y="257"/>
                  <a:pt x="191" y="262"/>
                  <a:pt x="191" y="262"/>
                </a:cubicBezTo>
                <a:cubicBezTo>
                  <a:pt x="187" y="262"/>
                  <a:pt x="187" y="262"/>
                  <a:pt x="187" y="262"/>
                </a:cubicBezTo>
                <a:cubicBezTo>
                  <a:pt x="182" y="268"/>
                  <a:pt x="182" y="268"/>
                  <a:pt x="182" y="268"/>
                </a:cubicBezTo>
                <a:cubicBezTo>
                  <a:pt x="186" y="270"/>
                  <a:pt x="186" y="270"/>
                  <a:pt x="186" y="270"/>
                </a:cubicBezTo>
                <a:cubicBezTo>
                  <a:pt x="184" y="273"/>
                  <a:pt x="184" y="273"/>
                  <a:pt x="184" y="273"/>
                </a:cubicBezTo>
                <a:cubicBezTo>
                  <a:pt x="184" y="273"/>
                  <a:pt x="172" y="263"/>
                  <a:pt x="167" y="263"/>
                </a:cubicBezTo>
                <a:cubicBezTo>
                  <a:pt x="162" y="262"/>
                  <a:pt x="146" y="260"/>
                  <a:pt x="146" y="260"/>
                </a:cubicBezTo>
                <a:cubicBezTo>
                  <a:pt x="146" y="260"/>
                  <a:pt x="136" y="255"/>
                  <a:pt x="129" y="255"/>
                </a:cubicBezTo>
                <a:cubicBezTo>
                  <a:pt x="122" y="254"/>
                  <a:pt x="116" y="267"/>
                  <a:pt x="116" y="267"/>
                </a:cubicBezTo>
                <a:cubicBezTo>
                  <a:pt x="102" y="267"/>
                  <a:pt x="102" y="267"/>
                  <a:pt x="102" y="267"/>
                </a:cubicBezTo>
                <a:cubicBezTo>
                  <a:pt x="100" y="279"/>
                  <a:pt x="100" y="279"/>
                  <a:pt x="100" y="279"/>
                </a:cubicBezTo>
                <a:cubicBezTo>
                  <a:pt x="100" y="279"/>
                  <a:pt x="91" y="284"/>
                  <a:pt x="91" y="290"/>
                </a:cubicBezTo>
                <a:cubicBezTo>
                  <a:pt x="91" y="296"/>
                  <a:pt x="100" y="294"/>
                  <a:pt x="100" y="294"/>
                </a:cubicBezTo>
                <a:cubicBezTo>
                  <a:pt x="104" y="303"/>
                  <a:pt x="104" y="303"/>
                  <a:pt x="104" y="303"/>
                </a:cubicBezTo>
                <a:cubicBezTo>
                  <a:pt x="104" y="303"/>
                  <a:pt x="114" y="304"/>
                  <a:pt x="122" y="311"/>
                </a:cubicBezTo>
                <a:cubicBezTo>
                  <a:pt x="130" y="319"/>
                  <a:pt x="122" y="326"/>
                  <a:pt x="120" y="334"/>
                </a:cubicBezTo>
                <a:cubicBezTo>
                  <a:pt x="119" y="340"/>
                  <a:pt x="129" y="346"/>
                  <a:pt x="129" y="346"/>
                </a:cubicBezTo>
                <a:cubicBezTo>
                  <a:pt x="129" y="350"/>
                  <a:pt x="129" y="350"/>
                  <a:pt x="129" y="350"/>
                </a:cubicBezTo>
                <a:cubicBezTo>
                  <a:pt x="140" y="356"/>
                  <a:pt x="140" y="356"/>
                  <a:pt x="140" y="356"/>
                </a:cubicBezTo>
                <a:cubicBezTo>
                  <a:pt x="144" y="353"/>
                  <a:pt x="144" y="353"/>
                  <a:pt x="144" y="353"/>
                </a:cubicBezTo>
                <a:cubicBezTo>
                  <a:pt x="144" y="353"/>
                  <a:pt x="141" y="349"/>
                  <a:pt x="144" y="341"/>
                </a:cubicBezTo>
                <a:cubicBezTo>
                  <a:pt x="146" y="333"/>
                  <a:pt x="155" y="339"/>
                  <a:pt x="155" y="339"/>
                </a:cubicBezTo>
                <a:cubicBezTo>
                  <a:pt x="155" y="345"/>
                  <a:pt x="155" y="345"/>
                  <a:pt x="155" y="345"/>
                </a:cubicBezTo>
                <a:cubicBezTo>
                  <a:pt x="155" y="345"/>
                  <a:pt x="160" y="347"/>
                  <a:pt x="165" y="353"/>
                </a:cubicBezTo>
                <a:cubicBezTo>
                  <a:pt x="171" y="358"/>
                  <a:pt x="168" y="369"/>
                  <a:pt x="168" y="369"/>
                </a:cubicBezTo>
                <a:cubicBezTo>
                  <a:pt x="176" y="374"/>
                  <a:pt x="176" y="374"/>
                  <a:pt x="176" y="374"/>
                </a:cubicBezTo>
                <a:cubicBezTo>
                  <a:pt x="176" y="374"/>
                  <a:pt x="173" y="353"/>
                  <a:pt x="181" y="347"/>
                </a:cubicBezTo>
                <a:cubicBezTo>
                  <a:pt x="190" y="340"/>
                  <a:pt x="191" y="353"/>
                  <a:pt x="191" y="353"/>
                </a:cubicBezTo>
                <a:cubicBezTo>
                  <a:pt x="210" y="368"/>
                  <a:pt x="210" y="368"/>
                  <a:pt x="210" y="368"/>
                </a:cubicBezTo>
                <a:cubicBezTo>
                  <a:pt x="213" y="366"/>
                  <a:pt x="213" y="366"/>
                  <a:pt x="213" y="366"/>
                </a:cubicBezTo>
                <a:cubicBezTo>
                  <a:pt x="205" y="353"/>
                  <a:pt x="205" y="353"/>
                  <a:pt x="205" y="353"/>
                </a:cubicBezTo>
                <a:cubicBezTo>
                  <a:pt x="205" y="346"/>
                  <a:pt x="205" y="346"/>
                  <a:pt x="205" y="346"/>
                </a:cubicBezTo>
                <a:cubicBezTo>
                  <a:pt x="192" y="325"/>
                  <a:pt x="192" y="325"/>
                  <a:pt x="192" y="325"/>
                </a:cubicBezTo>
                <a:cubicBezTo>
                  <a:pt x="191" y="317"/>
                  <a:pt x="191" y="317"/>
                  <a:pt x="191" y="317"/>
                </a:cubicBezTo>
                <a:cubicBezTo>
                  <a:pt x="179" y="299"/>
                  <a:pt x="179" y="299"/>
                  <a:pt x="179" y="299"/>
                </a:cubicBezTo>
                <a:cubicBezTo>
                  <a:pt x="200" y="303"/>
                  <a:pt x="200" y="303"/>
                  <a:pt x="200" y="303"/>
                </a:cubicBezTo>
                <a:cubicBezTo>
                  <a:pt x="197" y="309"/>
                  <a:pt x="197" y="309"/>
                  <a:pt x="197" y="309"/>
                </a:cubicBezTo>
                <a:cubicBezTo>
                  <a:pt x="206" y="311"/>
                  <a:pt x="206" y="311"/>
                  <a:pt x="206" y="311"/>
                </a:cubicBezTo>
                <a:cubicBezTo>
                  <a:pt x="211" y="303"/>
                  <a:pt x="211" y="303"/>
                  <a:pt x="211" y="303"/>
                </a:cubicBezTo>
                <a:cubicBezTo>
                  <a:pt x="216" y="304"/>
                  <a:pt x="216" y="304"/>
                  <a:pt x="216" y="304"/>
                </a:cubicBezTo>
                <a:cubicBezTo>
                  <a:pt x="221" y="296"/>
                  <a:pt x="221" y="296"/>
                  <a:pt x="221" y="296"/>
                </a:cubicBezTo>
                <a:cubicBezTo>
                  <a:pt x="216" y="296"/>
                  <a:pt x="216" y="296"/>
                  <a:pt x="216" y="296"/>
                </a:cubicBezTo>
                <a:cubicBezTo>
                  <a:pt x="211" y="287"/>
                  <a:pt x="211" y="287"/>
                  <a:pt x="211" y="287"/>
                </a:cubicBezTo>
                <a:cubicBezTo>
                  <a:pt x="211" y="287"/>
                  <a:pt x="205" y="291"/>
                  <a:pt x="202" y="289"/>
                </a:cubicBezTo>
                <a:cubicBezTo>
                  <a:pt x="197" y="286"/>
                  <a:pt x="202" y="284"/>
                  <a:pt x="202" y="280"/>
                </a:cubicBezTo>
                <a:cubicBezTo>
                  <a:pt x="202" y="276"/>
                  <a:pt x="194" y="277"/>
                  <a:pt x="192" y="275"/>
                </a:cubicBezTo>
                <a:cubicBezTo>
                  <a:pt x="190" y="274"/>
                  <a:pt x="196" y="272"/>
                  <a:pt x="196" y="272"/>
                </a:cubicBezTo>
                <a:cubicBezTo>
                  <a:pt x="208" y="267"/>
                  <a:pt x="208" y="267"/>
                  <a:pt x="208" y="267"/>
                </a:cubicBezTo>
                <a:cubicBezTo>
                  <a:pt x="219" y="260"/>
                  <a:pt x="219" y="260"/>
                  <a:pt x="219" y="260"/>
                </a:cubicBezTo>
                <a:cubicBezTo>
                  <a:pt x="220" y="265"/>
                  <a:pt x="220" y="265"/>
                  <a:pt x="220" y="265"/>
                </a:cubicBezTo>
                <a:cubicBezTo>
                  <a:pt x="226" y="265"/>
                  <a:pt x="226" y="265"/>
                  <a:pt x="226" y="265"/>
                </a:cubicBezTo>
                <a:cubicBezTo>
                  <a:pt x="226" y="265"/>
                  <a:pt x="239" y="279"/>
                  <a:pt x="245" y="282"/>
                </a:cubicBezTo>
                <a:cubicBezTo>
                  <a:pt x="251" y="284"/>
                  <a:pt x="253" y="275"/>
                  <a:pt x="253" y="275"/>
                </a:cubicBezTo>
                <a:close/>
                <a:moveTo>
                  <a:pt x="247" y="72"/>
                </a:moveTo>
                <a:cubicBezTo>
                  <a:pt x="234" y="72"/>
                  <a:pt x="238" y="86"/>
                  <a:pt x="247" y="87"/>
                </a:cubicBezTo>
                <a:cubicBezTo>
                  <a:pt x="258" y="88"/>
                  <a:pt x="262" y="72"/>
                  <a:pt x="247" y="72"/>
                </a:cubicBezTo>
                <a:close/>
                <a:moveTo>
                  <a:pt x="288" y="89"/>
                </a:moveTo>
                <a:cubicBezTo>
                  <a:pt x="288" y="89"/>
                  <a:pt x="293" y="91"/>
                  <a:pt x="296" y="94"/>
                </a:cubicBezTo>
                <a:cubicBezTo>
                  <a:pt x="300" y="96"/>
                  <a:pt x="303" y="89"/>
                  <a:pt x="298" y="84"/>
                </a:cubicBezTo>
                <a:cubicBezTo>
                  <a:pt x="292" y="79"/>
                  <a:pt x="288" y="89"/>
                  <a:pt x="288" y="89"/>
                </a:cubicBezTo>
                <a:close/>
                <a:moveTo>
                  <a:pt x="274" y="125"/>
                </a:moveTo>
                <a:cubicBezTo>
                  <a:pt x="276" y="133"/>
                  <a:pt x="276" y="133"/>
                  <a:pt x="276" y="133"/>
                </a:cubicBezTo>
                <a:cubicBezTo>
                  <a:pt x="285" y="134"/>
                  <a:pt x="285" y="134"/>
                  <a:pt x="285" y="134"/>
                </a:cubicBezTo>
                <a:cubicBezTo>
                  <a:pt x="285" y="129"/>
                  <a:pt x="285" y="129"/>
                  <a:pt x="285" y="129"/>
                </a:cubicBezTo>
                <a:cubicBezTo>
                  <a:pt x="285" y="129"/>
                  <a:pt x="288" y="134"/>
                  <a:pt x="291" y="134"/>
                </a:cubicBezTo>
                <a:cubicBezTo>
                  <a:pt x="294" y="135"/>
                  <a:pt x="290" y="127"/>
                  <a:pt x="290" y="127"/>
                </a:cubicBezTo>
                <a:cubicBezTo>
                  <a:pt x="293" y="116"/>
                  <a:pt x="293" y="116"/>
                  <a:pt x="293" y="116"/>
                </a:cubicBezTo>
                <a:cubicBezTo>
                  <a:pt x="291" y="116"/>
                  <a:pt x="291" y="116"/>
                  <a:pt x="291" y="116"/>
                </a:cubicBezTo>
                <a:cubicBezTo>
                  <a:pt x="287" y="122"/>
                  <a:pt x="287" y="122"/>
                  <a:pt x="287" y="122"/>
                </a:cubicBezTo>
                <a:cubicBezTo>
                  <a:pt x="287" y="122"/>
                  <a:pt x="278" y="118"/>
                  <a:pt x="274" y="125"/>
                </a:cubicBezTo>
                <a:close/>
                <a:moveTo>
                  <a:pt x="322" y="160"/>
                </a:moveTo>
                <a:cubicBezTo>
                  <a:pt x="322" y="168"/>
                  <a:pt x="322" y="168"/>
                  <a:pt x="322" y="168"/>
                </a:cubicBezTo>
                <a:cubicBezTo>
                  <a:pt x="334" y="173"/>
                  <a:pt x="334" y="173"/>
                  <a:pt x="334" y="173"/>
                </a:cubicBezTo>
                <a:cubicBezTo>
                  <a:pt x="339" y="168"/>
                  <a:pt x="339" y="168"/>
                  <a:pt x="339" y="168"/>
                </a:cubicBezTo>
                <a:cubicBezTo>
                  <a:pt x="337" y="172"/>
                  <a:pt x="337" y="172"/>
                  <a:pt x="337" y="172"/>
                </a:cubicBezTo>
                <a:cubicBezTo>
                  <a:pt x="340" y="177"/>
                  <a:pt x="340" y="177"/>
                  <a:pt x="340" y="177"/>
                </a:cubicBezTo>
                <a:cubicBezTo>
                  <a:pt x="353" y="176"/>
                  <a:pt x="353" y="176"/>
                  <a:pt x="353" y="176"/>
                </a:cubicBezTo>
                <a:cubicBezTo>
                  <a:pt x="353" y="176"/>
                  <a:pt x="361" y="172"/>
                  <a:pt x="361" y="166"/>
                </a:cubicBezTo>
                <a:cubicBezTo>
                  <a:pt x="361" y="161"/>
                  <a:pt x="350" y="157"/>
                  <a:pt x="350" y="157"/>
                </a:cubicBezTo>
                <a:cubicBezTo>
                  <a:pt x="350" y="157"/>
                  <a:pt x="348" y="150"/>
                  <a:pt x="343" y="151"/>
                </a:cubicBezTo>
                <a:cubicBezTo>
                  <a:pt x="338" y="152"/>
                  <a:pt x="336" y="157"/>
                  <a:pt x="336" y="157"/>
                </a:cubicBezTo>
                <a:lnTo>
                  <a:pt x="322" y="160"/>
                </a:lnTo>
                <a:close/>
                <a:moveTo>
                  <a:pt x="274" y="154"/>
                </a:moveTo>
                <a:cubicBezTo>
                  <a:pt x="274" y="162"/>
                  <a:pt x="277" y="161"/>
                  <a:pt x="279" y="156"/>
                </a:cubicBezTo>
                <a:cubicBezTo>
                  <a:pt x="280" y="149"/>
                  <a:pt x="275" y="149"/>
                  <a:pt x="274" y="154"/>
                </a:cubicBezTo>
                <a:close/>
                <a:moveTo>
                  <a:pt x="214" y="193"/>
                </a:moveTo>
                <a:cubicBezTo>
                  <a:pt x="221" y="191"/>
                  <a:pt x="221" y="191"/>
                  <a:pt x="221" y="191"/>
                </a:cubicBezTo>
                <a:cubicBezTo>
                  <a:pt x="208" y="184"/>
                  <a:pt x="208" y="184"/>
                  <a:pt x="208" y="184"/>
                </a:cubicBezTo>
                <a:lnTo>
                  <a:pt x="214" y="193"/>
                </a:lnTo>
                <a:close/>
                <a:moveTo>
                  <a:pt x="202" y="191"/>
                </a:moveTo>
                <a:cubicBezTo>
                  <a:pt x="206" y="188"/>
                  <a:pt x="206" y="188"/>
                  <a:pt x="206" y="188"/>
                </a:cubicBezTo>
                <a:cubicBezTo>
                  <a:pt x="202" y="185"/>
                  <a:pt x="202" y="185"/>
                  <a:pt x="202" y="185"/>
                </a:cubicBezTo>
                <a:cubicBezTo>
                  <a:pt x="197" y="190"/>
                  <a:pt x="197" y="190"/>
                  <a:pt x="197" y="190"/>
                </a:cubicBezTo>
                <a:lnTo>
                  <a:pt x="202" y="191"/>
                </a:lnTo>
                <a:close/>
                <a:moveTo>
                  <a:pt x="222" y="185"/>
                </a:moveTo>
                <a:cubicBezTo>
                  <a:pt x="225" y="186"/>
                  <a:pt x="225" y="186"/>
                  <a:pt x="225" y="186"/>
                </a:cubicBezTo>
                <a:cubicBezTo>
                  <a:pt x="228" y="180"/>
                  <a:pt x="228" y="180"/>
                  <a:pt x="228" y="180"/>
                </a:cubicBezTo>
                <a:cubicBezTo>
                  <a:pt x="224" y="179"/>
                  <a:pt x="224" y="179"/>
                  <a:pt x="224" y="179"/>
                </a:cubicBezTo>
                <a:lnTo>
                  <a:pt x="222" y="185"/>
                </a:lnTo>
                <a:close/>
                <a:moveTo>
                  <a:pt x="236" y="193"/>
                </a:moveTo>
                <a:cubicBezTo>
                  <a:pt x="240" y="195"/>
                  <a:pt x="240" y="189"/>
                  <a:pt x="236" y="189"/>
                </a:cubicBezTo>
                <a:cubicBezTo>
                  <a:pt x="231" y="189"/>
                  <a:pt x="230" y="192"/>
                  <a:pt x="236" y="193"/>
                </a:cubicBezTo>
                <a:close/>
                <a:moveTo>
                  <a:pt x="268" y="198"/>
                </a:moveTo>
                <a:cubicBezTo>
                  <a:pt x="262" y="200"/>
                  <a:pt x="262" y="200"/>
                  <a:pt x="262" y="200"/>
                </a:cubicBezTo>
                <a:cubicBezTo>
                  <a:pt x="255" y="191"/>
                  <a:pt x="255" y="191"/>
                  <a:pt x="255" y="191"/>
                </a:cubicBezTo>
                <a:cubicBezTo>
                  <a:pt x="252" y="198"/>
                  <a:pt x="252" y="198"/>
                  <a:pt x="252" y="198"/>
                </a:cubicBezTo>
                <a:cubicBezTo>
                  <a:pt x="260" y="206"/>
                  <a:pt x="260" y="206"/>
                  <a:pt x="260" y="206"/>
                </a:cubicBezTo>
                <a:lnTo>
                  <a:pt x="268" y="198"/>
                </a:lnTo>
                <a:close/>
                <a:moveTo>
                  <a:pt x="350" y="220"/>
                </a:moveTo>
                <a:cubicBezTo>
                  <a:pt x="350" y="213"/>
                  <a:pt x="343" y="203"/>
                  <a:pt x="343" y="203"/>
                </a:cubicBezTo>
                <a:cubicBezTo>
                  <a:pt x="329" y="208"/>
                  <a:pt x="329" y="208"/>
                  <a:pt x="329" y="208"/>
                </a:cubicBezTo>
                <a:cubicBezTo>
                  <a:pt x="333" y="213"/>
                  <a:pt x="333" y="213"/>
                  <a:pt x="333" y="213"/>
                </a:cubicBezTo>
                <a:cubicBezTo>
                  <a:pt x="333" y="213"/>
                  <a:pt x="337" y="216"/>
                  <a:pt x="339" y="220"/>
                </a:cubicBezTo>
                <a:cubicBezTo>
                  <a:pt x="341" y="222"/>
                  <a:pt x="334" y="227"/>
                  <a:pt x="334" y="227"/>
                </a:cubicBezTo>
                <a:cubicBezTo>
                  <a:pt x="343" y="233"/>
                  <a:pt x="343" y="233"/>
                  <a:pt x="343" y="233"/>
                </a:cubicBezTo>
                <a:cubicBezTo>
                  <a:pt x="343" y="233"/>
                  <a:pt x="350" y="225"/>
                  <a:pt x="350" y="220"/>
                </a:cubicBezTo>
                <a:close/>
                <a:moveTo>
                  <a:pt x="318" y="206"/>
                </a:moveTo>
                <a:cubicBezTo>
                  <a:pt x="315" y="207"/>
                  <a:pt x="315" y="207"/>
                  <a:pt x="315" y="207"/>
                </a:cubicBezTo>
                <a:cubicBezTo>
                  <a:pt x="317" y="213"/>
                  <a:pt x="317" y="213"/>
                  <a:pt x="317" y="213"/>
                </a:cubicBezTo>
                <a:cubicBezTo>
                  <a:pt x="319" y="211"/>
                  <a:pt x="319" y="211"/>
                  <a:pt x="319" y="211"/>
                </a:cubicBezTo>
                <a:lnTo>
                  <a:pt x="318" y="206"/>
                </a:lnTo>
                <a:close/>
                <a:moveTo>
                  <a:pt x="355" y="207"/>
                </a:moveTo>
                <a:cubicBezTo>
                  <a:pt x="348" y="205"/>
                  <a:pt x="348" y="205"/>
                  <a:pt x="348" y="205"/>
                </a:cubicBezTo>
                <a:cubicBezTo>
                  <a:pt x="350" y="208"/>
                  <a:pt x="350" y="208"/>
                  <a:pt x="350" y="208"/>
                </a:cubicBezTo>
                <a:lnTo>
                  <a:pt x="355" y="207"/>
                </a:lnTo>
                <a:close/>
                <a:moveTo>
                  <a:pt x="295" y="267"/>
                </a:moveTo>
                <a:cubicBezTo>
                  <a:pt x="292" y="263"/>
                  <a:pt x="292" y="263"/>
                  <a:pt x="292" y="263"/>
                </a:cubicBezTo>
                <a:cubicBezTo>
                  <a:pt x="294" y="262"/>
                  <a:pt x="294" y="262"/>
                  <a:pt x="294" y="262"/>
                </a:cubicBezTo>
                <a:cubicBezTo>
                  <a:pt x="290" y="255"/>
                  <a:pt x="290" y="255"/>
                  <a:pt x="290" y="255"/>
                </a:cubicBezTo>
                <a:cubicBezTo>
                  <a:pt x="286" y="255"/>
                  <a:pt x="286" y="255"/>
                  <a:pt x="286" y="255"/>
                </a:cubicBezTo>
                <a:cubicBezTo>
                  <a:pt x="282" y="249"/>
                  <a:pt x="282" y="249"/>
                  <a:pt x="282" y="249"/>
                </a:cubicBezTo>
                <a:cubicBezTo>
                  <a:pt x="276" y="257"/>
                  <a:pt x="276" y="257"/>
                  <a:pt x="276" y="257"/>
                </a:cubicBezTo>
                <a:cubicBezTo>
                  <a:pt x="292" y="271"/>
                  <a:pt x="292" y="271"/>
                  <a:pt x="292" y="271"/>
                </a:cubicBezTo>
                <a:lnTo>
                  <a:pt x="295" y="267"/>
                </a:lnTo>
                <a:close/>
                <a:moveTo>
                  <a:pt x="295" y="273"/>
                </a:moveTo>
                <a:cubicBezTo>
                  <a:pt x="301" y="276"/>
                  <a:pt x="301" y="276"/>
                  <a:pt x="301" y="276"/>
                </a:cubicBezTo>
                <a:cubicBezTo>
                  <a:pt x="302" y="278"/>
                  <a:pt x="302" y="278"/>
                  <a:pt x="302" y="278"/>
                </a:cubicBezTo>
                <a:cubicBezTo>
                  <a:pt x="309" y="275"/>
                  <a:pt x="309" y="275"/>
                  <a:pt x="309" y="275"/>
                </a:cubicBezTo>
                <a:cubicBezTo>
                  <a:pt x="308" y="271"/>
                  <a:pt x="308" y="271"/>
                  <a:pt x="308" y="271"/>
                </a:cubicBezTo>
                <a:cubicBezTo>
                  <a:pt x="296" y="271"/>
                  <a:pt x="296" y="271"/>
                  <a:pt x="296" y="271"/>
                </a:cubicBezTo>
                <a:lnTo>
                  <a:pt x="295" y="273"/>
                </a:lnTo>
                <a:close/>
                <a:moveTo>
                  <a:pt x="298" y="288"/>
                </a:moveTo>
                <a:cubicBezTo>
                  <a:pt x="293" y="282"/>
                  <a:pt x="293" y="282"/>
                  <a:pt x="293" y="282"/>
                </a:cubicBezTo>
                <a:cubicBezTo>
                  <a:pt x="291" y="282"/>
                  <a:pt x="291" y="282"/>
                  <a:pt x="291" y="282"/>
                </a:cubicBezTo>
                <a:cubicBezTo>
                  <a:pt x="291" y="290"/>
                  <a:pt x="291" y="290"/>
                  <a:pt x="291" y="290"/>
                </a:cubicBezTo>
                <a:lnTo>
                  <a:pt x="298" y="288"/>
                </a:lnTo>
                <a:close/>
                <a:moveTo>
                  <a:pt x="284" y="273"/>
                </a:moveTo>
                <a:cubicBezTo>
                  <a:pt x="278" y="278"/>
                  <a:pt x="278" y="278"/>
                  <a:pt x="278" y="278"/>
                </a:cubicBezTo>
                <a:cubicBezTo>
                  <a:pt x="285" y="279"/>
                  <a:pt x="285" y="279"/>
                  <a:pt x="285" y="279"/>
                </a:cubicBezTo>
                <a:lnTo>
                  <a:pt x="284" y="273"/>
                </a:lnTo>
                <a:close/>
                <a:moveTo>
                  <a:pt x="315" y="278"/>
                </a:moveTo>
                <a:cubicBezTo>
                  <a:pt x="311" y="283"/>
                  <a:pt x="311" y="283"/>
                  <a:pt x="311" y="283"/>
                </a:cubicBezTo>
                <a:cubicBezTo>
                  <a:pt x="316" y="283"/>
                  <a:pt x="316" y="283"/>
                  <a:pt x="316" y="283"/>
                </a:cubicBezTo>
                <a:cubicBezTo>
                  <a:pt x="322" y="278"/>
                  <a:pt x="322" y="278"/>
                  <a:pt x="322" y="278"/>
                </a:cubicBezTo>
                <a:lnTo>
                  <a:pt x="315" y="278"/>
                </a:lnTo>
                <a:close/>
                <a:moveTo>
                  <a:pt x="322" y="310"/>
                </a:moveTo>
                <a:cubicBezTo>
                  <a:pt x="324" y="314"/>
                  <a:pt x="327" y="316"/>
                  <a:pt x="327" y="316"/>
                </a:cubicBezTo>
                <a:cubicBezTo>
                  <a:pt x="333" y="307"/>
                  <a:pt x="333" y="307"/>
                  <a:pt x="333" y="307"/>
                </a:cubicBezTo>
                <a:cubicBezTo>
                  <a:pt x="335" y="300"/>
                  <a:pt x="335" y="300"/>
                  <a:pt x="335" y="300"/>
                </a:cubicBezTo>
                <a:cubicBezTo>
                  <a:pt x="326" y="295"/>
                  <a:pt x="326" y="295"/>
                  <a:pt x="326" y="295"/>
                </a:cubicBezTo>
                <a:cubicBezTo>
                  <a:pt x="320" y="305"/>
                  <a:pt x="320" y="305"/>
                  <a:pt x="320" y="305"/>
                </a:cubicBezTo>
                <a:cubicBezTo>
                  <a:pt x="320" y="305"/>
                  <a:pt x="319" y="307"/>
                  <a:pt x="322" y="310"/>
                </a:cubicBezTo>
                <a:close/>
                <a:moveTo>
                  <a:pt x="310" y="303"/>
                </a:moveTo>
                <a:cubicBezTo>
                  <a:pt x="310" y="303"/>
                  <a:pt x="308" y="305"/>
                  <a:pt x="308" y="307"/>
                </a:cubicBezTo>
                <a:cubicBezTo>
                  <a:pt x="307" y="310"/>
                  <a:pt x="310" y="316"/>
                  <a:pt x="312" y="314"/>
                </a:cubicBezTo>
                <a:cubicBezTo>
                  <a:pt x="316" y="310"/>
                  <a:pt x="317" y="303"/>
                  <a:pt x="317" y="303"/>
                </a:cubicBezTo>
                <a:lnTo>
                  <a:pt x="310" y="303"/>
                </a:lnTo>
                <a:close/>
                <a:moveTo>
                  <a:pt x="306" y="309"/>
                </a:moveTo>
                <a:cubicBezTo>
                  <a:pt x="302" y="315"/>
                  <a:pt x="302" y="315"/>
                  <a:pt x="302" y="315"/>
                </a:cubicBezTo>
                <a:cubicBezTo>
                  <a:pt x="307" y="316"/>
                  <a:pt x="307" y="316"/>
                  <a:pt x="307" y="316"/>
                </a:cubicBezTo>
                <a:lnTo>
                  <a:pt x="306" y="309"/>
                </a:lnTo>
                <a:close/>
                <a:moveTo>
                  <a:pt x="290" y="320"/>
                </a:moveTo>
                <a:cubicBezTo>
                  <a:pt x="290" y="320"/>
                  <a:pt x="290" y="318"/>
                  <a:pt x="288" y="316"/>
                </a:cubicBezTo>
                <a:cubicBezTo>
                  <a:pt x="285" y="314"/>
                  <a:pt x="283" y="316"/>
                  <a:pt x="283" y="316"/>
                </a:cubicBezTo>
                <a:cubicBezTo>
                  <a:pt x="288" y="323"/>
                  <a:pt x="288" y="323"/>
                  <a:pt x="288" y="323"/>
                </a:cubicBezTo>
                <a:lnTo>
                  <a:pt x="290" y="320"/>
                </a:lnTo>
                <a:close/>
                <a:moveTo>
                  <a:pt x="271" y="311"/>
                </a:moveTo>
                <a:cubicBezTo>
                  <a:pt x="274" y="311"/>
                  <a:pt x="274" y="311"/>
                  <a:pt x="274" y="311"/>
                </a:cubicBezTo>
                <a:cubicBezTo>
                  <a:pt x="277" y="307"/>
                  <a:pt x="277" y="307"/>
                  <a:pt x="277" y="307"/>
                </a:cubicBezTo>
                <a:cubicBezTo>
                  <a:pt x="275" y="304"/>
                  <a:pt x="275" y="304"/>
                  <a:pt x="275" y="304"/>
                </a:cubicBezTo>
                <a:cubicBezTo>
                  <a:pt x="272" y="306"/>
                  <a:pt x="272" y="306"/>
                  <a:pt x="272" y="306"/>
                </a:cubicBezTo>
                <a:lnTo>
                  <a:pt x="271" y="311"/>
                </a:lnTo>
                <a:close/>
                <a:moveTo>
                  <a:pt x="270" y="294"/>
                </a:moveTo>
                <a:cubicBezTo>
                  <a:pt x="271" y="290"/>
                  <a:pt x="270" y="288"/>
                  <a:pt x="270" y="288"/>
                </a:cubicBezTo>
                <a:cubicBezTo>
                  <a:pt x="266" y="290"/>
                  <a:pt x="266" y="290"/>
                  <a:pt x="266" y="290"/>
                </a:cubicBezTo>
                <a:cubicBezTo>
                  <a:pt x="266" y="296"/>
                  <a:pt x="266" y="296"/>
                  <a:pt x="266" y="296"/>
                </a:cubicBezTo>
                <a:cubicBezTo>
                  <a:pt x="267" y="301"/>
                  <a:pt x="267" y="301"/>
                  <a:pt x="267" y="301"/>
                </a:cubicBezTo>
                <a:cubicBezTo>
                  <a:pt x="267" y="301"/>
                  <a:pt x="270" y="300"/>
                  <a:pt x="270" y="294"/>
                </a:cubicBezTo>
                <a:close/>
                <a:moveTo>
                  <a:pt x="260" y="275"/>
                </a:moveTo>
                <a:cubicBezTo>
                  <a:pt x="259" y="287"/>
                  <a:pt x="259" y="287"/>
                  <a:pt x="259" y="287"/>
                </a:cubicBezTo>
                <a:cubicBezTo>
                  <a:pt x="267" y="276"/>
                  <a:pt x="267" y="276"/>
                  <a:pt x="267" y="276"/>
                </a:cubicBezTo>
                <a:lnTo>
                  <a:pt x="260" y="275"/>
                </a:lnTo>
                <a:close/>
                <a:moveTo>
                  <a:pt x="366" y="261"/>
                </a:moveTo>
                <a:cubicBezTo>
                  <a:pt x="367" y="258"/>
                  <a:pt x="367" y="258"/>
                  <a:pt x="367" y="258"/>
                </a:cubicBezTo>
                <a:cubicBezTo>
                  <a:pt x="359" y="262"/>
                  <a:pt x="359" y="262"/>
                  <a:pt x="359" y="262"/>
                </a:cubicBezTo>
                <a:cubicBezTo>
                  <a:pt x="359" y="262"/>
                  <a:pt x="356" y="257"/>
                  <a:pt x="352" y="262"/>
                </a:cubicBezTo>
                <a:cubicBezTo>
                  <a:pt x="348" y="269"/>
                  <a:pt x="351" y="274"/>
                  <a:pt x="351" y="274"/>
                </a:cubicBezTo>
                <a:cubicBezTo>
                  <a:pt x="358" y="269"/>
                  <a:pt x="358" y="269"/>
                  <a:pt x="358" y="269"/>
                </a:cubicBezTo>
                <a:cubicBezTo>
                  <a:pt x="362" y="269"/>
                  <a:pt x="362" y="269"/>
                  <a:pt x="362" y="269"/>
                </a:cubicBezTo>
                <a:lnTo>
                  <a:pt x="366" y="261"/>
                </a:lnTo>
                <a:close/>
                <a:moveTo>
                  <a:pt x="381" y="255"/>
                </a:moveTo>
                <a:cubicBezTo>
                  <a:pt x="384" y="253"/>
                  <a:pt x="384" y="253"/>
                  <a:pt x="384" y="253"/>
                </a:cubicBezTo>
                <a:cubicBezTo>
                  <a:pt x="384" y="253"/>
                  <a:pt x="390" y="258"/>
                  <a:pt x="393" y="257"/>
                </a:cubicBezTo>
                <a:cubicBezTo>
                  <a:pt x="396" y="256"/>
                  <a:pt x="401" y="249"/>
                  <a:pt x="401" y="249"/>
                </a:cubicBezTo>
                <a:cubicBezTo>
                  <a:pt x="402" y="244"/>
                  <a:pt x="402" y="244"/>
                  <a:pt x="402" y="244"/>
                </a:cubicBezTo>
                <a:cubicBezTo>
                  <a:pt x="398" y="244"/>
                  <a:pt x="398" y="244"/>
                  <a:pt x="398" y="244"/>
                </a:cubicBezTo>
                <a:cubicBezTo>
                  <a:pt x="398" y="246"/>
                  <a:pt x="398" y="246"/>
                  <a:pt x="398" y="246"/>
                </a:cubicBezTo>
                <a:cubicBezTo>
                  <a:pt x="398" y="246"/>
                  <a:pt x="393" y="242"/>
                  <a:pt x="387" y="245"/>
                </a:cubicBezTo>
                <a:cubicBezTo>
                  <a:pt x="381" y="248"/>
                  <a:pt x="376" y="252"/>
                  <a:pt x="376" y="252"/>
                </a:cubicBezTo>
                <a:cubicBezTo>
                  <a:pt x="377" y="257"/>
                  <a:pt x="377" y="257"/>
                  <a:pt x="377" y="257"/>
                </a:cubicBezTo>
                <a:lnTo>
                  <a:pt x="381" y="255"/>
                </a:lnTo>
                <a:close/>
                <a:moveTo>
                  <a:pt x="373" y="258"/>
                </a:moveTo>
                <a:cubicBezTo>
                  <a:pt x="370" y="263"/>
                  <a:pt x="370" y="263"/>
                  <a:pt x="370" y="263"/>
                </a:cubicBezTo>
                <a:cubicBezTo>
                  <a:pt x="376" y="264"/>
                  <a:pt x="376" y="264"/>
                  <a:pt x="376" y="264"/>
                </a:cubicBezTo>
                <a:lnTo>
                  <a:pt x="373" y="258"/>
                </a:lnTo>
                <a:close/>
                <a:moveTo>
                  <a:pt x="377" y="276"/>
                </a:moveTo>
                <a:cubicBezTo>
                  <a:pt x="382" y="284"/>
                  <a:pt x="382" y="284"/>
                  <a:pt x="382" y="284"/>
                </a:cubicBezTo>
                <a:cubicBezTo>
                  <a:pt x="382" y="274"/>
                  <a:pt x="382" y="274"/>
                  <a:pt x="382" y="274"/>
                </a:cubicBezTo>
                <a:lnTo>
                  <a:pt x="377" y="276"/>
                </a:lnTo>
                <a:close/>
                <a:moveTo>
                  <a:pt x="398" y="264"/>
                </a:moveTo>
                <a:cubicBezTo>
                  <a:pt x="402" y="269"/>
                  <a:pt x="402" y="269"/>
                  <a:pt x="402" y="269"/>
                </a:cubicBezTo>
                <a:cubicBezTo>
                  <a:pt x="405" y="267"/>
                  <a:pt x="405" y="267"/>
                  <a:pt x="405" y="267"/>
                </a:cubicBezTo>
                <a:lnTo>
                  <a:pt x="398" y="264"/>
                </a:lnTo>
                <a:close/>
                <a:moveTo>
                  <a:pt x="387" y="278"/>
                </a:moveTo>
                <a:cubicBezTo>
                  <a:pt x="393" y="278"/>
                  <a:pt x="393" y="278"/>
                  <a:pt x="393" y="278"/>
                </a:cubicBezTo>
                <a:cubicBezTo>
                  <a:pt x="396" y="276"/>
                  <a:pt x="396" y="276"/>
                  <a:pt x="396" y="276"/>
                </a:cubicBezTo>
                <a:cubicBezTo>
                  <a:pt x="387" y="276"/>
                  <a:pt x="387" y="276"/>
                  <a:pt x="387" y="276"/>
                </a:cubicBezTo>
                <a:lnTo>
                  <a:pt x="387" y="278"/>
                </a:lnTo>
                <a:close/>
                <a:moveTo>
                  <a:pt x="393" y="285"/>
                </a:moveTo>
                <a:cubicBezTo>
                  <a:pt x="398" y="290"/>
                  <a:pt x="398" y="290"/>
                  <a:pt x="398" y="290"/>
                </a:cubicBezTo>
                <a:cubicBezTo>
                  <a:pt x="402" y="289"/>
                  <a:pt x="402" y="289"/>
                  <a:pt x="402" y="289"/>
                </a:cubicBezTo>
                <a:cubicBezTo>
                  <a:pt x="398" y="284"/>
                  <a:pt x="398" y="284"/>
                  <a:pt x="398" y="284"/>
                </a:cubicBezTo>
                <a:lnTo>
                  <a:pt x="393" y="285"/>
                </a:lnTo>
                <a:close/>
                <a:moveTo>
                  <a:pt x="410" y="292"/>
                </a:moveTo>
                <a:cubicBezTo>
                  <a:pt x="403" y="292"/>
                  <a:pt x="403" y="292"/>
                  <a:pt x="403" y="292"/>
                </a:cubicBezTo>
                <a:cubicBezTo>
                  <a:pt x="405" y="300"/>
                  <a:pt x="405" y="300"/>
                  <a:pt x="405" y="300"/>
                </a:cubicBezTo>
                <a:cubicBezTo>
                  <a:pt x="413" y="299"/>
                  <a:pt x="413" y="299"/>
                  <a:pt x="413" y="299"/>
                </a:cubicBezTo>
                <a:lnTo>
                  <a:pt x="410" y="292"/>
                </a:lnTo>
                <a:close/>
                <a:moveTo>
                  <a:pt x="430" y="301"/>
                </a:moveTo>
                <a:cubicBezTo>
                  <a:pt x="421" y="296"/>
                  <a:pt x="421" y="296"/>
                  <a:pt x="421" y="296"/>
                </a:cubicBezTo>
                <a:cubicBezTo>
                  <a:pt x="406" y="314"/>
                  <a:pt x="406" y="314"/>
                  <a:pt x="406" y="314"/>
                </a:cubicBezTo>
                <a:cubicBezTo>
                  <a:pt x="409" y="317"/>
                  <a:pt x="409" y="317"/>
                  <a:pt x="409" y="317"/>
                </a:cubicBezTo>
                <a:cubicBezTo>
                  <a:pt x="411" y="312"/>
                  <a:pt x="411" y="312"/>
                  <a:pt x="411" y="312"/>
                </a:cubicBezTo>
                <a:cubicBezTo>
                  <a:pt x="418" y="311"/>
                  <a:pt x="418" y="311"/>
                  <a:pt x="418" y="311"/>
                </a:cubicBezTo>
                <a:cubicBezTo>
                  <a:pt x="421" y="306"/>
                  <a:pt x="421" y="306"/>
                  <a:pt x="421" y="306"/>
                </a:cubicBezTo>
                <a:lnTo>
                  <a:pt x="430" y="301"/>
                </a:lnTo>
                <a:close/>
                <a:moveTo>
                  <a:pt x="328" y="330"/>
                </a:moveTo>
                <a:cubicBezTo>
                  <a:pt x="319" y="322"/>
                  <a:pt x="319" y="322"/>
                  <a:pt x="319" y="322"/>
                </a:cubicBezTo>
                <a:cubicBezTo>
                  <a:pt x="319" y="329"/>
                  <a:pt x="319" y="329"/>
                  <a:pt x="319" y="329"/>
                </a:cubicBezTo>
                <a:cubicBezTo>
                  <a:pt x="326" y="333"/>
                  <a:pt x="326" y="333"/>
                  <a:pt x="326" y="333"/>
                </a:cubicBezTo>
                <a:lnTo>
                  <a:pt x="328" y="330"/>
                </a:lnTo>
                <a:close/>
                <a:moveTo>
                  <a:pt x="354" y="306"/>
                </a:moveTo>
                <a:cubicBezTo>
                  <a:pt x="344" y="321"/>
                  <a:pt x="344" y="321"/>
                  <a:pt x="344" y="321"/>
                </a:cubicBezTo>
                <a:cubicBezTo>
                  <a:pt x="352" y="319"/>
                  <a:pt x="352" y="319"/>
                  <a:pt x="352" y="319"/>
                </a:cubicBezTo>
                <a:cubicBezTo>
                  <a:pt x="355" y="311"/>
                  <a:pt x="355" y="311"/>
                  <a:pt x="355" y="311"/>
                </a:cubicBezTo>
                <a:cubicBezTo>
                  <a:pt x="360" y="308"/>
                  <a:pt x="360" y="308"/>
                  <a:pt x="360" y="308"/>
                </a:cubicBezTo>
                <a:lnTo>
                  <a:pt x="354" y="306"/>
                </a:lnTo>
                <a:close/>
                <a:moveTo>
                  <a:pt x="378" y="333"/>
                </a:moveTo>
                <a:cubicBezTo>
                  <a:pt x="386" y="323"/>
                  <a:pt x="386" y="323"/>
                  <a:pt x="386" y="323"/>
                </a:cubicBezTo>
                <a:cubicBezTo>
                  <a:pt x="383" y="321"/>
                  <a:pt x="383" y="321"/>
                  <a:pt x="383" y="321"/>
                </a:cubicBezTo>
                <a:cubicBezTo>
                  <a:pt x="375" y="326"/>
                  <a:pt x="375" y="326"/>
                  <a:pt x="375" y="326"/>
                </a:cubicBezTo>
                <a:lnTo>
                  <a:pt x="378" y="333"/>
                </a:lnTo>
                <a:close/>
                <a:moveTo>
                  <a:pt x="231" y="176"/>
                </a:moveTo>
                <a:cubicBezTo>
                  <a:pt x="233" y="170"/>
                  <a:pt x="233" y="170"/>
                  <a:pt x="233" y="170"/>
                </a:cubicBezTo>
                <a:cubicBezTo>
                  <a:pt x="228" y="175"/>
                  <a:pt x="228" y="175"/>
                  <a:pt x="228" y="175"/>
                </a:cubicBezTo>
                <a:lnTo>
                  <a:pt x="231" y="176"/>
                </a:lnTo>
                <a:close/>
                <a:moveTo>
                  <a:pt x="211" y="268"/>
                </a:moveTo>
                <a:cubicBezTo>
                  <a:pt x="213" y="272"/>
                  <a:pt x="213" y="272"/>
                  <a:pt x="213" y="272"/>
                </a:cubicBezTo>
                <a:cubicBezTo>
                  <a:pt x="218" y="269"/>
                  <a:pt x="218" y="269"/>
                  <a:pt x="218" y="269"/>
                </a:cubicBezTo>
                <a:cubicBezTo>
                  <a:pt x="216" y="263"/>
                  <a:pt x="216" y="263"/>
                  <a:pt x="216" y="263"/>
                </a:cubicBezTo>
                <a:lnTo>
                  <a:pt x="211" y="268"/>
                </a:lnTo>
                <a:close/>
                <a:moveTo>
                  <a:pt x="222" y="278"/>
                </a:moveTo>
                <a:cubicBezTo>
                  <a:pt x="213" y="278"/>
                  <a:pt x="213" y="278"/>
                  <a:pt x="213" y="278"/>
                </a:cubicBezTo>
                <a:cubicBezTo>
                  <a:pt x="217" y="286"/>
                  <a:pt x="217" y="286"/>
                  <a:pt x="217" y="286"/>
                </a:cubicBezTo>
                <a:lnTo>
                  <a:pt x="222" y="278"/>
                </a:lnTo>
                <a:close/>
                <a:moveTo>
                  <a:pt x="200" y="382"/>
                </a:moveTo>
                <a:cubicBezTo>
                  <a:pt x="209" y="386"/>
                  <a:pt x="209" y="386"/>
                  <a:pt x="209" y="386"/>
                </a:cubicBezTo>
                <a:cubicBezTo>
                  <a:pt x="210" y="379"/>
                  <a:pt x="210" y="379"/>
                  <a:pt x="210" y="379"/>
                </a:cubicBezTo>
                <a:cubicBezTo>
                  <a:pt x="201" y="372"/>
                  <a:pt x="201" y="372"/>
                  <a:pt x="201" y="372"/>
                </a:cubicBezTo>
                <a:lnTo>
                  <a:pt x="200" y="382"/>
                </a:lnTo>
                <a:close/>
                <a:moveTo>
                  <a:pt x="283" y="333"/>
                </a:moveTo>
                <a:cubicBezTo>
                  <a:pt x="276" y="332"/>
                  <a:pt x="276" y="332"/>
                  <a:pt x="276" y="332"/>
                </a:cubicBezTo>
                <a:cubicBezTo>
                  <a:pt x="276" y="337"/>
                  <a:pt x="276" y="337"/>
                  <a:pt x="276" y="337"/>
                </a:cubicBezTo>
                <a:cubicBezTo>
                  <a:pt x="273" y="334"/>
                  <a:pt x="273" y="334"/>
                  <a:pt x="273" y="334"/>
                </a:cubicBezTo>
                <a:cubicBezTo>
                  <a:pt x="270" y="335"/>
                  <a:pt x="270" y="335"/>
                  <a:pt x="270" y="335"/>
                </a:cubicBezTo>
                <a:cubicBezTo>
                  <a:pt x="269" y="345"/>
                  <a:pt x="269" y="345"/>
                  <a:pt x="269" y="345"/>
                </a:cubicBezTo>
                <a:cubicBezTo>
                  <a:pt x="283" y="341"/>
                  <a:pt x="283" y="341"/>
                  <a:pt x="283" y="341"/>
                </a:cubicBezTo>
                <a:lnTo>
                  <a:pt x="283" y="333"/>
                </a:lnTo>
                <a:close/>
                <a:moveTo>
                  <a:pt x="263" y="327"/>
                </a:moveTo>
                <a:cubicBezTo>
                  <a:pt x="259" y="331"/>
                  <a:pt x="259" y="331"/>
                  <a:pt x="259" y="331"/>
                </a:cubicBezTo>
                <a:cubicBezTo>
                  <a:pt x="266" y="335"/>
                  <a:pt x="266" y="335"/>
                  <a:pt x="266" y="335"/>
                </a:cubicBezTo>
                <a:lnTo>
                  <a:pt x="263" y="327"/>
                </a:lnTo>
                <a:close/>
                <a:moveTo>
                  <a:pt x="311" y="327"/>
                </a:moveTo>
                <a:cubicBezTo>
                  <a:pt x="305" y="337"/>
                  <a:pt x="305" y="337"/>
                  <a:pt x="305" y="337"/>
                </a:cubicBezTo>
                <a:cubicBezTo>
                  <a:pt x="316" y="332"/>
                  <a:pt x="316" y="332"/>
                  <a:pt x="316" y="332"/>
                </a:cubicBezTo>
                <a:lnTo>
                  <a:pt x="311" y="327"/>
                </a:lnTo>
                <a:close/>
                <a:moveTo>
                  <a:pt x="337" y="350"/>
                </a:moveTo>
                <a:cubicBezTo>
                  <a:pt x="331" y="340"/>
                  <a:pt x="331" y="340"/>
                  <a:pt x="331" y="340"/>
                </a:cubicBezTo>
                <a:cubicBezTo>
                  <a:pt x="325" y="343"/>
                  <a:pt x="325" y="343"/>
                  <a:pt x="325" y="343"/>
                </a:cubicBezTo>
                <a:cubicBezTo>
                  <a:pt x="329" y="352"/>
                  <a:pt x="329" y="352"/>
                  <a:pt x="329" y="352"/>
                </a:cubicBezTo>
                <a:lnTo>
                  <a:pt x="337" y="350"/>
                </a:lnTo>
                <a:close/>
                <a:moveTo>
                  <a:pt x="349" y="349"/>
                </a:moveTo>
                <a:cubicBezTo>
                  <a:pt x="356" y="346"/>
                  <a:pt x="356" y="346"/>
                  <a:pt x="356" y="346"/>
                </a:cubicBezTo>
                <a:cubicBezTo>
                  <a:pt x="351" y="341"/>
                  <a:pt x="351" y="341"/>
                  <a:pt x="351" y="341"/>
                </a:cubicBezTo>
                <a:lnTo>
                  <a:pt x="349" y="349"/>
                </a:lnTo>
                <a:close/>
                <a:moveTo>
                  <a:pt x="304" y="339"/>
                </a:moveTo>
                <a:cubicBezTo>
                  <a:pt x="298" y="335"/>
                  <a:pt x="298" y="335"/>
                  <a:pt x="298" y="335"/>
                </a:cubicBezTo>
                <a:cubicBezTo>
                  <a:pt x="296" y="337"/>
                  <a:pt x="296" y="337"/>
                  <a:pt x="296" y="337"/>
                </a:cubicBezTo>
                <a:cubicBezTo>
                  <a:pt x="303" y="342"/>
                  <a:pt x="303" y="342"/>
                  <a:pt x="303" y="342"/>
                </a:cubicBezTo>
                <a:lnTo>
                  <a:pt x="304" y="339"/>
                </a:lnTo>
                <a:close/>
                <a:moveTo>
                  <a:pt x="63" y="291"/>
                </a:moveTo>
                <a:cubicBezTo>
                  <a:pt x="67" y="300"/>
                  <a:pt x="67" y="300"/>
                  <a:pt x="67" y="300"/>
                </a:cubicBezTo>
                <a:cubicBezTo>
                  <a:pt x="80" y="306"/>
                  <a:pt x="80" y="306"/>
                  <a:pt x="80" y="306"/>
                </a:cubicBezTo>
                <a:cubicBezTo>
                  <a:pt x="80" y="300"/>
                  <a:pt x="80" y="300"/>
                  <a:pt x="80" y="300"/>
                </a:cubicBezTo>
                <a:cubicBezTo>
                  <a:pt x="86" y="296"/>
                  <a:pt x="86" y="296"/>
                  <a:pt x="86" y="296"/>
                </a:cubicBezTo>
                <a:cubicBezTo>
                  <a:pt x="69" y="287"/>
                  <a:pt x="69" y="287"/>
                  <a:pt x="69" y="287"/>
                </a:cubicBezTo>
                <a:lnTo>
                  <a:pt x="63" y="291"/>
                </a:lnTo>
                <a:close/>
                <a:moveTo>
                  <a:pt x="43" y="268"/>
                </a:moveTo>
                <a:cubicBezTo>
                  <a:pt x="44" y="273"/>
                  <a:pt x="44" y="273"/>
                  <a:pt x="44" y="273"/>
                </a:cubicBezTo>
                <a:cubicBezTo>
                  <a:pt x="47" y="274"/>
                  <a:pt x="47" y="274"/>
                  <a:pt x="47" y="274"/>
                </a:cubicBezTo>
                <a:cubicBezTo>
                  <a:pt x="48" y="263"/>
                  <a:pt x="48" y="263"/>
                  <a:pt x="48" y="263"/>
                </a:cubicBezTo>
                <a:cubicBezTo>
                  <a:pt x="47" y="260"/>
                  <a:pt x="47" y="260"/>
                  <a:pt x="47" y="260"/>
                </a:cubicBezTo>
                <a:lnTo>
                  <a:pt x="43" y="268"/>
                </a:lnTo>
                <a:close/>
                <a:moveTo>
                  <a:pt x="69" y="279"/>
                </a:moveTo>
                <a:cubicBezTo>
                  <a:pt x="72" y="277"/>
                  <a:pt x="71" y="272"/>
                  <a:pt x="66" y="267"/>
                </a:cubicBezTo>
                <a:cubicBezTo>
                  <a:pt x="62" y="261"/>
                  <a:pt x="57" y="254"/>
                  <a:pt x="57" y="254"/>
                </a:cubicBezTo>
                <a:cubicBezTo>
                  <a:pt x="55" y="255"/>
                  <a:pt x="55" y="255"/>
                  <a:pt x="55" y="255"/>
                </a:cubicBezTo>
                <a:cubicBezTo>
                  <a:pt x="55" y="260"/>
                  <a:pt x="55" y="260"/>
                  <a:pt x="55" y="260"/>
                </a:cubicBezTo>
                <a:cubicBezTo>
                  <a:pt x="51" y="262"/>
                  <a:pt x="51" y="262"/>
                  <a:pt x="51" y="262"/>
                </a:cubicBezTo>
                <a:cubicBezTo>
                  <a:pt x="51" y="262"/>
                  <a:pt x="49" y="277"/>
                  <a:pt x="55" y="277"/>
                </a:cubicBezTo>
                <a:cubicBezTo>
                  <a:pt x="59" y="277"/>
                  <a:pt x="64" y="276"/>
                  <a:pt x="64" y="276"/>
                </a:cubicBezTo>
                <a:cubicBezTo>
                  <a:pt x="64" y="276"/>
                  <a:pt x="64" y="280"/>
                  <a:pt x="69" y="279"/>
                </a:cubicBezTo>
                <a:close/>
                <a:moveTo>
                  <a:pt x="67" y="263"/>
                </a:moveTo>
                <a:cubicBezTo>
                  <a:pt x="71" y="264"/>
                  <a:pt x="74" y="267"/>
                  <a:pt x="74" y="267"/>
                </a:cubicBezTo>
                <a:cubicBezTo>
                  <a:pt x="74" y="267"/>
                  <a:pt x="76" y="264"/>
                  <a:pt x="72" y="260"/>
                </a:cubicBezTo>
                <a:cubicBezTo>
                  <a:pt x="69" y="257"/>
                  <a:pt x="66" y="251"/>
                  <a:pt x="66" y="251"/>
                </a:cubicBezTo>
                <a:cubicBezTo>
                  <a:pt x="62" y="252"/>
                  <a:pt x="62" y="252"/>
                  <a:pt x="62" y="252"/>
                </a:cubicBezTo>
                <a:cubicBezTo>
                  <a:pt x="62" y="252"/>
                  <a:pt x="64" y="261"/>
                  <a:pt x="67" y="263"/>
                </a:cubicBezTo>
                <a:close/>
                <a:moveTo>
                  <a:pt x="18" y="190"/>
                </a:moveTo>
                <a:cubicBezTo>
                  <a:pt x="16" y="185"/>
                  <a:pt x="18" y="183"/>
                  <a:pt x="18" y="183"/>
                </a:cubicBezTo>
                <a:cubicBezTo>
                  <a:pt x="12" y="179"/>
                  <a:pt x="12" y="179"/>
                  <a:pt x="12" y="179"/>
                </a:cubicBezTo>
                <a:cubicBezTo>
                  <a:pt x="12" y="179"/>
                  <a:pt x="16" y="180"/>
                  <a:pt x="16" y="177"/>
                </a:cubicBezTo>
                <a:cubicBezTo>
                  <a:pt x="16" y="173"/>
                  <a:pt x="12" y="169"/>
                  <a:pt x="6" y="173"/>
                </a:cubicBezTo>
                <a:cubicBezTo>
                  <a:pt x="0" y="176"/>
                  <a:pt x="0" y="181"/>
                  <a:pt x="5" y="183"/>
                </a:cubicBezTo>
                <a:cubicBezTo>
                  <a:pt x="8" y="185"/>
                  <a:pt x="12" y="189"/>
                  <a:pt x="12" y="189"/>
                </a:cubicBezTo>
                <a:cubicBezTo>
                  <a:pt x="12" y="189"/>
                  <a:pt x="10" y="193"/>
                  <a:pt x="14" y="195"/>
                </a:cubicBezTo>
                <a:cubicBezTo>
                  <a:pt x="29" y="199"/>
                  <a:pt x="29" y="199"/>
                  <a:pt x="29" y="199"/>
                </a:cubicBezTo>
                <a:cubicBezTo>
                  <a:pt x="25" y="193"/>
                  <a:pt x="25" y="193"/>
                  <a:pt x="25" y="193"/>
                </a:cubicBezTo>
                <a:cubicBezTo>
                  <a:pt x="25" y="193"/>
                  <a:pt x="21" y="194"/>
                  <a:pt x="18" y="190"/>
                </a:cubicBezTo>
                <a:close/>
                <a:moveTo>
                  <a:pt x="392" y="415"/>
                </a:moveTo>
                <a:cubicBezTo>
                  <a:pt x="392" y="415"/>
                  <a:pt x="393" y="410"/>
                  <a:pt x="392" y="409"/>
                </a:cubicBezTo>
                <a:cubicBezTo>
                  <a:pt x="390" y="409"/>
                  <a:pt x="385" y="418"/>
                  <a:pt x="385" y="418"/>
                </a:cubicBezTo>
                <a:cubicBezTo>
                  <a:pt x="385" y="418"/>
                  <a:pt x="383" y="416"/>
                  <a:pt x="382" y="416"/>
                </a:cubicBezTo>
                <a:cubicBezTo>
                  <a:pt x="380" y="416"/>
                  <a:pt x="372" y="421"/>
                  <a:pt x="372" y="421"/>
                </a:cubicBezTo>
                <a:cubicBezTo>
                  <a:pt x="370" y="422"/>
                  <a:pt x="370" y="422"/>
                  <a:pt x="370" y="422"/>
                </a:cubicBezTo>
                <a:cubicBezTo>
                  <a:pt x="370" y="422"/>
                  <a:pt x="369" y="426"/>
                  <a:pt x="366" y="426"/>
                </a:cubicBezTo>
                <a:cubicBezTo>
                  <a:pt x="362" y="427"/>
                  <a:pt x="362" y="418"/>
                  <a:pt x="362" y="418"/>
                </a:cubicBezTo>
                <a:cubicBezTo>
                  <a:pt x="362" y="418"/>
                  <a:pt x="367" y="413"/>
                  <a:pt x="360" y="413"/>
                </a:cubicBezTo>
                <a:cubicBezTo>
                  <a:pt x="353" y="413"/>
                  <a:pt x="349" y="418"/>
                  <a:pt x="347" y="418"/>
                </a:cubicBezTo>
                <a:cubicBezTo>
                  <a:pt x="345" y="419"/>
                  <a:pt x="345" y="416"/>
                  <a:pt x="342" y="416"/>
                </a:cubicBezTo>
                <a:cubicBezTo>
                  <a:pt x="338" y="416"/>
                  <a:pt x="324" y="420"/>
                  <a:pt x="324" y="420"/>
                </a:cubicBezTo>
                <a:cubicBezTo>
                  <a:pt x="321" y="414"/>
                  <a:pt x="321" y="414"/>
                  <a:pt x="321" y="414"/>
                </a:cubicBezTo>
                <a:cubicBezTo>
                  <a:pt x="318" y="414"/>
                  <a:pt x="318" y="414"/>
                  <a:pt x="318" y="414"/>
                </a:cubicBezTo>
                <a:cubicBezTo>
                  <a:pt x="317" y="416"/>
                  <a:pt x="317" y="416"/>
                  <a:pt x="317" y="416"/>
                </a:cubicBezTo>
                <a:cubicBezTo>
                  <a:pt x="317" y="416"/>
                  <a:pt x="309" y="415"/>
                  <a:pt x="305" y="417"/>
                </a:cubicBezTo>
                <a:cubicBezTo>
                  <a:pt x="301" y="418"/>
                  <a:pt x="296" y="421"/>
                  <a:pt x="294" y="424"/>
                </a:cubicBezTo>
                <a:cubicBezTo>
                  <a:pt x="292" y="425"/>
                  <a:pt x="282" y="424"/>
                  <a:pt x="282" y="424"/>
                </a:cubicBezTo>
                <a:cubicBezTo>
                  <a:pt x="284" y="421"/>
                  <a:pt x="284" y="421"/>
                  <a:pt x="284" y="421"/>
                </a:cubicBezTo>
                <a:cubicBezTo>
                  <a:pt x="280" y="418"/>
                  <a:pt x="280" y="418"/>
                  <a:pt x="280" y="418"/>
                </a:cubicBezTo>
                <a:cubicBezTo>
                  <a:pt x="277" y="421"/>
                  <a:pt x="277" y="421"/>
                  <a:pt x="277" y="421"/>
                </a:cubicBezTo>
                <a:cubicBezTo>
                  <a:pt x="277" y="421"/>
                  <a:pt x="272" y="422"/>
                  <a:pt x="272" y="419"/>
                </a:cubicBezTo>
                <a:cubicBezTo>
                  <a:pt x="272" y="415"/>
                  <a:pt x="283" y="422"/>
                  <a:pt x="276" y="414"/>
                </a:cubicBezTo>
                <a:cubicBezTo>
                  <a:pt x="271" y="405"/>
                  <a:pt x="268" y="417"/>
                  <a:pt x="268" y="417"/>
                </a:cubicBezTo>
                <a:cubicBezTo>
                  <a:pt x="268" y="417"/>
                  <a:pt x="263" y="417"/>
                  <a:pt x="260" y="418"/>
                </a:cubicBezTo>
                <a:cubicBezTo>
                  <a:pt x="258" y="419"/>
                  <a:pt x="254" y="418"/>
                  <a:pt x="254" y="418"/>
                </a:cubicBezTo>
                <a:cubicBezTo>
                  <a:pt x="254" y="418"/>
                  <a:pt x="253" y="408"/>
                  <a:pt x="250" y="409"/>
                </a:cubicBezTo>
                <a:cubicBezTo>
                  <a:pt x="245" y="411"/>
                  <a:pt x="252" y="420"/>
                  <a:pt x="247" y="421"/>
                </a:cubicBezTo>
                <a:cubicBezTo>
                  <a:pt x="244" y="422"/>
                  <a:pt x="244" y="414"/>
                  <a:pt x="244" y="414"/>
                </a:cubicBezTo>
                <a:cubicBezTo>
                  <a:pt x="242" y="413"/>
                  <a:pt x="242" y="413"/>
                  <a:pt x="242" y="413"/>
                </a:cubicBezTo>
                <a:cubicBezTo>
                  <a:pt x="242" y="413"/>
                  <a:pt x="241" y="425"/>
                  <a:pt x="240" y="428"/>
                </a:cubicBezTo>
                <a:cubicBezTo>
                  <a:pt x="238" y="432"/>
                  <a:pt x="240" y="435"/>
                  <a:pt x="243" y="440"/>
                </a:cubicBezTo>
                <a:cubicBezTo>
                  <a:pt x="246" y="443"/>
                  <a:pt x="258" y="437"/>
                  <a:pt x="260" y="437"/>
                </a:cubicBezTo>
                <a:cubicBezTo>
                  <a:pt x="263" y="437"/>
                  <a:pt x="269" y="440"/>
                  <a:pt x="273" y="440"/>
                </a:cubicBezTo>
                <a:cubicBezTo>
                  <a:pt x="277" y="440"/>
                  <a:pt x="287" y="436"/>
                  <a:pt x="287" y="436"/>
                </a:cubicBezTo>
                <a:cubicBezTo>
                  <a:pt x="298" y="438"/>
                  <a:pt x="298" y="438"/>
                  <a:pt x="298" y="438"/>
                </a:cubicBezTo>
                <a:cubicBezTo>
                  <a:pt x="298" y="438"/>
                  <a:pt x="303" y="436"/>
                  <a:pt x="309" y="441"/>
                </a:cubicBezTo>
                <a:cubicBezTo>
                  <a:pt x="316" y="444"/>
                  <a:pt x="309" y="450"/>
                  <a:pt x="309" y="450"/>
                </a:cubicBezTo>
                <a:cubicBezTo>
                  <a:pt x="310" y="452"/>
                  <a:pt x="310" y="452"/>
                  <a:pt x="310" y="452"/>
                </a:cubicBezTo>
                <a:cubicBezTo>
                  <a:pt x="310" y="452"/>
                  <a:pt x="318" y="448"/>
                  <a:pt x="323" y="447"/>
                </a:cubicBezTo>
                <a:cubicBezTo>
                  <a:pt x="328" y="446"/>
                  <a:pt x="340" y="442"/>
                  <a:pt x="344" y="440"/>
                </a:cubicBezTo>
                <a:cubicBezTo>
                  <a:pt x="348" y="437"/>
                  <a:pt x="360" y="435"/>
                  <a:pt x="360" y="435"/>
                </a:cubicBezTo>
                <a:cubicBezTo>
                  <a:pt x="367" y="436"/>
                  <a:pt x="367" y="436"/>
                  <a:pt x="367" y="436"/>
                </a:cubicBezTo>
                <a:cubicBezTo>
                  <a:pt x="373" y="431"/>
                  <a:pt x="373" y="431"/>
                  <a:pt x="373" y="431"/>
                </a:cubicBezTo>
                <a:cubicBezTo>
                  <a:pt x="373" y="431"/>
                  <a:pt x="384" y="431"/>
                  <a:pt x="389" y="429"/>
                </a:cubicBezTo>
                <a:cubicBezTo>
                  <a:pt x="394" y="428"/>
                  <a:pt x="394" y="416"/>
                  <a:pt x="394" y="416"/>
                </a:cubicBezTo>
                <a:lnTo>
                  <a:pt x="392" y="415"/>
                </a:lnTo>
                <a:close/>
                <a:moveTo>
                  <a:pt x="482" y="322"/>
                </a:moveTo>
                <a:cubicBezTo>
                  <a:pt x="482" y="319"/>
                  <a:pt x="480" y="317"/>
                  <a:pt x="480" y="317"/>
                </a:cubicBezTo>
                <a:cubicBezTo>
                  <a:pt x="480" y="317"/>
                  <a:pt x="472" y="320"/>
                  <a:pt x="469" y="323"/>
                </a:cubicBezTo>
                <a:cubicBezTo>
                  <a:pt x="465" y="326"/>
                  <a:pt x="463" y="332"/>
                  <a:pt x="463" y="332"/>
                </a:cubicBezTo>
                <a:cubicBezTo>
                  <a:pt x="463" y="332"/>
                  <a:pt x="458" y="334"/>
                  <a:pt x="458" y="335"/>
                </a:cubicBezTo>
                <a:cubicBezTo>
                  <a:pt x="458" y="338"/>
                  <a:pt x="458" y="338"/>
                  <a:pt x="458" y="338"/>
                </a:cubicBezTo>
                <a:cubicBezTo>
                  <a:pt x="458" y="338"/>
                  <a:pt x="453" y="340"/>
                  <a:pt x="455" y="342"/>
                </a:cubicBezTo>
                <a:cubicBezTo>
                  <a:pt x="457" y="343"/>
                  <a:pt x="459" y="346"/>
                  <a:pt x="459" y="346"/>
                </a:cubicBezTo>
                <a:cubicBezTo>
                  <a:pt x="459" y="352"/>
                  <a:pt x="459" y="352"/>
                  <a:pt x="459" y="352"/>
                </a:cubicBezTo>
                <a:cubicBezTo>
                  <a:pt x="459" y="354"/>
                  <a:pt x="462" y="358"/>
                  <a:pt x="462" y="358"/>
                </a:cubicBezTo>
                <a:cubicBezTo>
                  <a:pt x="465" y="358"/>
                  <a:pt x="469" y="351"/>
                  <a:pt x="470" y="349"/>
                </a:cubicBezTo>
                <a:cubicBezTo>
                  <a:pt x="471" y="347"/>
                  <a:pt x="474" y="343"/>
                  <a:pt x="474" y="343"/>
                </a:cubicBezTo>
                <a:cubicBezTo>
                  <a:pt x="478" y="343"/>
                  <a:pt x="478" y="343"/>
                  <a:pt x="478" y="343"/>
                </a:cubicBezTo>
                <a:cubicBezTo>
                  <a:pt x="479" y="340"/>
                  <a:pt x="479" y="340"/>
                  <a:pt x="479" y="340"/>
                </a:cubicBezTo>
                <a:cubicBezTo>
                  <a:pt x="479" y="340"/>
                  <a:pt x="476" y="340"/>
                  <a:pt x="476" y="338"/>
                </a:cubicBezTo>
                <a:cubicBezTo>
                  <a:pt x="478" y="335"/>
                  <a:pt x="480" y="333"/>
                  <a:pt x="480" y="333"/>
                </a:cubicBezTo>
                <a:cubicBezTo>
                  <a:pt x="480" y="333"/>
                  <a:pt x="482" y="325"/>
                  <a:pt x="482" y="322"/>
                </a:cubicBezTo>
                <a:close/>
                <a:moveTo>
                  <a:pt x="448" y="337"/>
                </a:moveTo>
                <a:cubicBezTo>
                  <a:pt x="442" y="339"/>
                  <a:pt x="444" y="341"/>
                  <a:pt x="448" y="340"/>
                </a:cubicBezTo>
                <a:cubicBezTo>
                  <a:pt x="452" y="340"/>
                  <a:pt x="452" y="335"/>
                  <a:pt x="448" y="337"/>
                </a:cubicBezTo>
                <a:close/>
                <a:moveTo>
                  <a:pt x="459" y="310"/>
                </a:moveTo>
                <a:cubicBezTo>
                  <a:pt x="457" y="308"/>
                  <a:pt x="457" y="308"/>
                  <a:pt x="457" y="308"/>
                </a:cubicBezTo>
                <a:cubicBezTo>
                  <a:pt x="454" y="314"/>
                  <a:pt x="454" y="314"/>
                  <a:pt x="454" y="314"/>
                </a:cubicBezTo>
                <a:cubicBezTo>
                  <a:pt x="460" y="317"/>
                  <a:pt x="460" y="317"/>
                  <a:pt x="460" y="317"/>
                </a:cubicBezTo>
                <a:lnTo>
                  <a:pt x="459" y="310"/>
                </a:lnTo>
                <a:close/>
                <a:moveTo>
                  <a:pt x="432" y="325"/>
                </a:moveTo>
                <a:cubicBezTo>
                  <a:pt x="433" y="329"/>
                  <a:pt x="433" y="329"/>
                  <a:pt x="433" y="329"/>
                </a:cubicBezTo>
                <a:cubicBezTo>
                  <a:pt x="441" y="332"/>
                  <a:pt x="441" y="332"/>
                  <a:pt x="441" y="332"/>
                </a:cubicBezTo>
                <a:cubicBezTo>
                  <a:pt x="440" y="329"/>
                  <a:pt x="440" y="329"/>
                  <a:pt x="440" y="329"/>
                </a:cubicBezTo>
                <a:lnTo>
                  <a:pt x="432" y="325"/>
                </a:lnTo>
                <a:close/>
                <a:moveTo>
                  <a:pt x="422" y="322"/>
                </a:moveTo>
                <a:cubicBezTo>
                  <a:pt x="427" y="320"/>
                  <a:pt x="426" y="316"/>
                  <a:pt x="422" y="318"/>
                </a:cubicBezTo>
                <a:cubicBezTo>
                  <a:pt x="417" y="320"/>
                  <a:pt x="420" y="323"/>
                  <a:pt x="422" y="322"/>
                </a:cubicBezTo>
                <a:close/>
                <a:moveTo>
                  <a:pt x="435" y="364"/>
                </a:moveTo>
                <a:cubicBezTo>
                  <a:pt x="432" y="366"/>
                  <a:pt x="432" y="366"/>
                  <a:pt x="432" y="366"/>
                </a:cubicBezTo>
                <a:cubicBezTo>
                  <a:pt x="430" y="380"/>
                  <a:pt x="430" y="380"/>
                  <a:pt x="430" y="380"/>
                </a:cubicBezTo>
                <a:cubicBezTo>
                  <a:pt x="427" y="380"/>
                  <a:pt x="427" y="380"/>
                  <a:pt x="427" y="380"/>
                </a:cubicBezTo>
                <a:cubicBezTo>
                  <a:pt x="429" y="384"/>
                  <a:pt x="429" y="384"/>
                  <a:pt x="429" y="384"/>
                </a:cubicBezTo>
                <a:cubicBezTo>
                  <a:pt x="432" y="386"/>
                  <a:pt x="432" y="386"/>
                  <a:pt x="432" y="386"/>
                </a:cubicBezTo>
                <a:cubicBezTo>
                  <a:pt x="433" y="392"/>
                  <a:pt x="433" y="392"/>
                  <a:pt x="433" y="392"/>
                </a:cubicBezTo>
                <a:cubicBezTo>
                  <a:pt x="437" y="394"/>
                  <a:pt x="437" y="394"/>
                  <a:pt x="437" y="394"/>
                </a:cubicBezTo>
                <a:cubicBezTo>
                  <a:pt x="437" y="390"/>
                  <a:pt x="437" y="390"/>
                  <a:pt x="437" y="390"/>
                </a:cubicBezTo>
                <a:cubicBezTo>
                  <a:pt x="439" y="388"/>
                  <a:pt x="439" y="388"/>
                  <a:pt x="439" y="388"/>
                </a:cubicBezTo>
                <a:cubicBezTo>
                  <a:pt x="439" y="385"/>
                  <a:pt x="439" y="385"/>
                  <a:pt x="439" y="385"/>
                </a:cubicBezTo>
                <a:cubicBezTo>
                  <a:pt x="436" y="382"/>
                  <a:pt x="436" y="382"/>
                  <a:pt x="436" y="382"/>
                </a:cubicBezTo>
                <a:lnTo>
                  <a:pt x="435" y="364"/>
                </a:lnTo>
                <a:close/>
                <a:moveTo>
                  <a:pt x="434" y="362"/>
                </a:moveTo>
                <a:cubicBezTo>
                  <a:pt x="436" y="358"/>
                  <a:pt x="435" y="353"/>
                  <a:pt x="433" y="357"/>
                </a:cubicBezTo>
                <a:cubicBezTo>
                  <a:pt x="431" y="363"/>
                  <a:pt x="431" y="366"/>
                  <a:pt x="434" y="362"/>
                </a:cubicBezTo>
                <a:close/>
                <a:moveTo>
                  <a:pt x="420" y="398"/>
                </a:moveTo>
                <a:cubicBezTo>
                  <a:pt x="419" y="402"/>
                  <a:pt x="422" y="400"/>
                  <a:pt x="424" y="399"/>
                </a:cubicBezTo>
                <a:cubicBezTo>
                  <a:pt x="430" y="396"/>
                  <a:pt x="429" y="394"/>
                  <a:pt x="429" y="394"/>
                </a:cubicBezTo>
                <a:cubicBezTo>
                  <a:pt x="429" y="394"/>
                  <a:pt x="420" y="393"/>
                  <a:pt x="420" y="398"/>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p:spPr>
        <p:txBody>
          <a:bodyPr/>
          <a:lstStyle/>
          <a:p>
            <a:pPr eaLnBrk="1" hangingPunct="1">
              <a:spcBef>
                <a:spcPct val="20000"/>
              </a:spcBef>
              <a:defRPr/>
            </a:pPr>
            <a:endParaRPr lang="en-US" dirty="0"/>
          </a:p>
        </p:txBody>
      </p:sp>
      <p:sp>
        <p:nvSpPr>
          <p:cNvPr id="36" name="Freeform 43"/>
          <p:cNvSpPr>
            <a:spLocks noEditPoints="1"/>
          </p:cNvSpPr>
          <p:nvPr/>
        </p:nvSpPr>
        <p:spPr bwMode="auto">
          <a:xfrm>
            <a:off x="6595782" y="3408233"/>
            <a:ext cx="1389689" cy="980418"/>
          </a:xfrm>
          <a:custGeom>
            <a:avLst/>
            <a:gdLst>
              <a:gd name="T0" fmla="*/ 804317 w 756"/>
              <a:gd name="T1" fmla="*/ 1024542 h 515"/>
              <a:gd name="T2" fmla="*/ 603771 w 756"/>
              <a:gd name="T3" fmla="*/ 230043 h 515"/>
              <a:gd name="T4" fmla="*/ 537633 w 756"/>
              <a:gd name="T5" fmla="*/ 230043 h 515"/>
              <a:gd name="T6" fmla="*/ 467229 w 756"/>
              <a:gd name="T7" fmla="*/ 234303 h 515"/>
              <a:gd name="T8" fmla="*/ 373356 w 756"/>
              <a:gd name="T9" fmla="*/ 240693 h 515"/>
              <a:gd name="T10" fmla="*/ 247482 w 756"/>
              <a:gd name="T11" fmla="*/ 240693 h 515"/>
              <a:gd name="T12" fmla="*/ 68271 w 756"/>
              <a:gd name="T13" fmla="*/ 330154 h 515"/>
              <a:gd name="T14" fmla="*/ 117341 w 756"/>
              <a:gd name="T15" fmla="*/ 428135 h 515"/>
              <a:gd name="T16" fmla="*/ 25602 w 756"/>
              <a:gd name="T17" fmla="*/ 613447 h 515"/>
              <a:gd name="T18" fmla="*/ 19201 w 756"/>
              <a:gd name="T19" fmla="*/ 702908 h 515"/>
              <a:gd name="T20" fmla="*/ 40536 w 756"/>
              <a:gd name="T21" fmla="*/ 794499 h 515"/>
              <a:gd name="T22" fmla="*/ 98139 w 756"/>
              <a:gd name="T23" fmla="*/ 820060 h 515"/>
              <a:gd name="T24" fmla="*/ 320020 w 756"/>
              <a:gd name="T25" fmla="*/ 796629 h 515"/>
              <a:gd name="T26" fmla="*/ 456562 w 756"/>
              <a:gd name="T27" fmla="*/ 702908 h 515"/>
              <a:gd name="T28" fmla="*/ 539767 w 756"/>
              <a:gd name="T29" fmla="*/ 690128 h 515"/>
              <a:gd name="T30" fmla="*/ 599504 w 756"/>
              <a:gd name="T31" fmla="*/ 713558 h 515"/>
              <a:gd name="T32" fmla="*/ 682709 w 756"/>
              <a:gd name="T33" fmla="*/ 741249 h 515"/>
              <a:gd name="T34" fmla="*/ 731779 w 756"/>
              <a:gd name="T35" fmla="*/ 803020 h 515"/>
              <a:gd name="T36" fmla="*/ 772315 w 756"/>
              <a:gd name="T37" fmla="*/ 903131 h 515"/>
              <a:gd name="T38" fmla="*/ 712578 w 756"/>
              <a:gd name="T39" fmla="*/ 984072 h 515"/>
              <a:gd name="T40" fmla="*/ 654974 w 756"/>
              <a:gd name="T41" fmla="*/ 1069273 h 515"/>
              <a:gd name="T42" fmla="*/ 774448 w 756"/>
              <a:gd name="T43" fmla="*/ 1050102 h 515"/>
              <a:gd name="T44" fmla="*/ 797916 w 756"/>
              <a:gd name="T45" fmla="*/ 1033062 h 515"/>
              <a:gd name="T46" fmla="*/ 800050 w 756"/>
              <a:gd name="T47" fmla="*/ 1024542 h 515"/>
              <a:gd name="T48" fmla="*/ 825651 w 756"/>
              <a:gd name="T49" fmla="*/ 979812 h 515"/>
              <a:gd name="T50" fmla="*/ 853386 w 756"/>
              <a:gd name="T51" fmla="*/ 939341 h 515"/>
              <a:gd name="T52" fmla="*/ 928058 w 756"/>
              <a:gd name="T53" fmla="*/ 824320 h 515"/>
              <a:gd name="T54" fmla="*/ 972860 w 756"/>
              <a:gd name="T55" fmla="*/ 830710 h 515"/>
              <a:gd name="T56" fmla="*/ 949392 w 756"/>
              <a:gd name="T57" fmla="*/ 862660 h 515"/>
              <a:gd name="T58" fmla="*/ 1130737 w 756"/>
              <a:gd name="T59" fmla="*/ 830710 h 515"/>
              <a:gd name="T60" fmla="*/ 1085934 w 756"/>
              <a:gd name="T61" fmla="*/ 918041 h 515"/>
              <a:gd name="T62" fmla="*/ 1111536 w 756"/>
              <a:gd name="T63" fmla="*/ 958511 h 515"/>
              <a:gd name="T64" fmla="*/ 1181940 w 756"/>
              <a:gd name="T65" fmla="*/ 1039452 h 515"/>
              <a:gd name="T66" fmla="*/ 1341950 w 756"/>
              <a:gd name="T67" fmla="*/ 939341 h 515"/>
              <a:gd name="T68" fmla="*/ 1433689 w 756"/>
              <a:gd name="T69" fmla="*/ 858400 h 515"/>
              <a:gd name="T70" fmla="*/ 1297147 w 756"/>
              <a:gd name="T71" fmla="*/ 892481 h 515"/>
              <a:gd name="T72" fmla="*/ 1252344 w 756"/>
              <a:gd name="T73" fmla="*/ 822190 h 515"/>
              <a:gd name="T74" fmla="*/ 1181940 w 756"/>
              <a:gd name="T75" fmla="*/ 826450 h 515"/>
              <a:gd name="T76" fmla="*/ 1199008 w 756"/>
              <a:gd name="T77" fmla="*/ 805150 h 515"/>
              <a:gd name="T78" fmla="*/ 1254478 w 756"/>
              <a:gd name="T79" fmla="*/ 807280 h 515"/>
              <a:gd name="T80" fmla="*/ 1263012 w 756"/>
              <a:gd name="T81" fmla="*/ 715688 h 515"/>
              <a:gd name="T82" fmla="*/ 1401687 w 756"/>
              <a:gd name="T83" fmla="*/ 656048 h 515"/>
              <a:gd name="T84" fmla="*/ 1472091 w 756"/>
              <a:gd name="T85" fmla="*/ 577237 h 515"/>
              <a:gd name="T86" fmla="*/ 1610767 w 756"/>
              <a:gd name="T87" fmla="*/ 404705 h 515"/>
              <a:gd name="T88" fmla="*/ 1559563 w 756"/>
              <a:gd name="T89" fmla="*/ 313114 h 515"/>
              <a:gd name="T90" fmla="*/ 1565964 w 756"/>
              <a:gd name="T91" fmla="*/ 215133 h 515"/>
              <a:gd name="T92" fmla="*/ 1493426 w 756"/>
              <a:gd name="T93" fmla="*/ 168272 h 515"/>
              <a:gd name="T94" fmla="*/ 1437956 w 756"/>
              <a:gd name="T95" fmla="*/ 178922 h 515"/>
              <a:gd name="T96" fmla="*/ 1352617 w 756"/>
              <a:gd name="T97" fmla="*/ 195962 h 515"/>
              <a:gd name="T98" fmla="*/ 1277946 w 756"/>
              <a:gd name="T99" fmla="*/ 146972 h 515"/>
              <a:gd name="T100" fmla="*/ 1192607 w 756"/>
              <a:gd name="T101" fmla="*/ 193832 h 515"/>
              <a:gd name="T102" fmla="*/ 1073133 w 756"/>
              <a:gd name="T103" fmla="*/ 144842 h 515"/>
              <a:gd name="T104" fmla="*/ 998462 w 756"/>
              <a:gd name="T105" fmla="*/ 127802 h 515"/>
              <a:gd name="T106" fmla="*/ 968593 w 756"/>
              <a:gd name="T107" fmla="*/ 63901 h 515"/>
              <a:gd name="T108" fmla="*/ 840585 w 756"/>
              <a:gd name="T109" fmla="*/ 14910 h 515"/>
              <a:gd name="T110" fmla="*/ 742446 w 756"/>
              <a:gd name="T111" fmla="*/ 106501 h 5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56" h="515">
                <a:moveTo>
                  <a:pt x="377" y="481"/>
                </a:moveTo>
                <a:cubicBezTo>
                  <a:pt x="381" y="480"/>
                  <a:pt x="381" y="480"/>
                  <a:pt x="381" y="480"/>
                </a:cubicBezTo>
                <a:cubicBezTo>
                  <a:pt x="386" y="473"/>
                  <a:pt x="386" y="473"/>
                  <a:pt x="386" y="473"/>
                </a:cubicBezTo>
                <a:cubicBezTo>
                  <a:pt x="390" y="466"/>
                  <a:pt x="390" y="466"/>
                  <a:pt x="390" y="466"/>
                </a:cubicBezTo>
                <a:cubicBezTo>
                  <a:pt x="384" y="471"/>
                  <a:pt x="384" y="471"/>
                  <a:pt x="384" y="471"/>
                </a:cubicBezTo>
                <a:lnTo>
                  <a:pt x="377" y="481"/>
                </a:lnTo>
                <a:close/>
                <a:moveTo>
                  <a:pt x="338" y="50"/>
                </a:moveTo>
                <a:cubicBezTo>
                  <a:pt x="338" y="50"/>
                  <a:pt x="336" y="56"/>
                  <a:pt x="325" y="57"/>
                </a:cubicBezTo>
                <a:cubicBezTo>
                  <a:pt x="314" y="58"/>
                  <a:pt x="313" y="77"/>
                  <a:pt x="312" y="90"/>
                </a:cubicBezTo>
                <a:cubicBezTo>
                  <a:pt x="311" y="104"/>
                  <a:pt x="321" y="106"/>
                  <a:pt x="318" y="111"/>
                </a:cubicBezTo>
                <a:cubicBezTo>
                  <a:pt x="314" y="116"/>
                  <a:pt x="308" y="106"/>
                  <a:pt x="303" y="101"/>
                </a:cubicBezTo>
                <a:cubicBezTo>
                  <a:pt x="296" y="94"/>
                  <a:pt x="283" y="108"/>
                  <a:pt x="283" y="108"/>
                </a:cubicBezTo>
                <a:cubicBezTo>
                  <a:pt x="280" y="105"/>
                  <a:pt x="280" y="105"/>
                  <a:pt x="280" y="105"/>
                </a:cubicBezTo>
                <a:cubicBezTo>
                  <a:pt x="271" y="109"/>
                  <a:pt x="271" y="109"/>
                  <a:pt x="271" y="109"/>
                </a:cubicBezTo>
                <a:cubicBezTo>
                  <a:pt x="271" y="109"/>
                  <a:pt x="271" y="117"/>
                  <a:pt x="266" y="117"/>
                </a:cubicBezTo>
                <a:cubicBezTo>
                  <a:pt x="260" y="118"/>
                  <a:pt x="260" y="105"/>
                  <a:pt x="260" y="105"/>
                </a:cubicBezTo>
                <a:cubicBezTo>
                  <a:pt x="254" y="102"/>
                  <a:pt x="254" y="102"/>
                  <a:pt x="254" y="102"/>
                </a:cubicBezTo>
                <a:cubicBezTo>
                  <a:pt x="252" y="108"/>
                  <a:pt x="252" y="108"/>
                  <a:pt x="252" y="108"/>
                </a:cubicBezTo>
                <a:cubicBezTo>
                  <a:pt x="243" y="110"/>
                  <a:pt x="243" y="110"/>
                  <a:pt x="243" y="110"/>
                </a:cubicBezTo>
                <a:cubicBezTo>
                  <a:pt x="243" y="110"/>
                  <a:pt x="244" y="118"/>
                  <a:pt x="239" y="119"/>
                </a:cubicBezTo>
                <a:cubicBezTo>
                  <a:pt x="234" y="120"/>
                  <a:pt x="236" y="111"/>
                  <a:pt x="236" y="111"/>
                </a:cubicBezTo>
                <a:cubicBezTo>
                  <a:pt x="227" y="113"/>
                  <a:pt x="227" y="113"/>
                  <a:pt x="227" y="113"/>
                </a:cubicBezTo>
                <a:cubicBezTo>
                  <a:pt x="224" y="118"/>
                  <a:pt x="224" y="118"/>
                  <a:pt x="224" y="118"/>
                </a:cubicBezTo>
                <a:cubicBezTo>
                  <a:pt x="219" y="110"/>
                  <a:pt x="219" y="110"/>
                  <a:pt x="219" y="110"/>
                </a:cubicBezTo>
                <a:cubicBezTo>
                  <a:pt x="210" y="118"/>
                  <a:pt x="210" y="118"/>
                  <a:pt x="210" y="118"/>
                </a:cubicBezTo>
                <a:cubicBezTo>
                  <a:pt x="202" y="118"/>
                  <a:pt x="202" y="118"/>
                  <a:pt x="202" y="118"/>
                </a:cubicBezTo>
                <a:cubicBezTo>
                  <a:pt x="202" y="118"/>
                  <a:pt x="205" y="126"/>
                  <a:pt x="202" y="126"/>
                </a:cubicBezTo>
                <a:cubicBezTo>
                  <a:pt x="198" y="126"/>
                  <a:pt x="197" y="120"/>
                  <a:pt x="197" y="120"/>
                </a:cubicBezTo>
                <a:cubicBezTo>
                  <a:pt x="197" y="120"/>
                  <a:pt x="193" y="119"/>
                  <a:pt x="185" y="121"/>
                </a:cubicBezTo>
                <a:cubicBezTo>
                  <a:pt x="177" y="123"/>
                  <a:pt x="180" y="118"/>
                  <a:pt x="175" y="113"/>
                </a:cubicBezTo>
                <a:cubicBezTo>
                  <a:pt x="170" y="106"/>
                  <a:pt x="164" y="118"/>
                  <a:pt x="164" y="118"/>
                </a:cubicBezTo>
                <a:cubicBezTo>
                  <a:pt x="153" y="113"/>
                  <a:pt x="153" y="113"/>
                  <a:pt x="153" y="113"/>
                </a:cubicBezTo>
                <a:cubicBezTo>
                  <a:pt x="146" y="117"/>
                  <a:pt x="146" y="117"/>
                  <a:pt x="146" y="117"/>
                </a:cubicBezTo>
                <a:cubicBezTo>
                  <a:pt x="140" y="113"/>
                  <a:pt x="140" y="113"/>
                  <a:pt x="140" y="113"/>
                </a:cubicBezTo>
                <a:cubicBezTo>
                  <a:pt x="130" y="113"/>
                  <a:pt x="130" y="113"/>
                  <a:pt x="130" y="113"/>
                </a:cubicBezTo>
                <a:cubicBezTo>
                  <a:pt x="130" y="113"/>
                  <a:pt x="122" y="111"/>
                  <a:pt x="116" y="113"/>
                </a:cubicBezTo>
                <a:cubicBezTo>
                  <a:pt x="111" y="115"/>
                  <a:pt x="108" y="118"/>
                  <a:pt x="99" y="117"/>
                </a:cubicBezTo>
                <a:cubicBezTo>
                  <a:pt x="91" y="116"/>
                  <a:pt x="90" y="117"/>
                  <a:pt x="81" y="121"/>
                </a:cubicBezTo>
                <a:cubicBezTo>
                  <a:pt x="73" y="125"/>
                  <a:pt x="67" y="122"/>
                  <a:pt x="60" y="127"/>
                </a:cubicBezTo>
                <a:cubicBezTo>
                  <a:pt x="52" y="132"/>
                  <a:pt x="60" y="139"/>
                  <a:pt x="51" y="145"/>
                </a:cubicBezTo>
                <a:cubicBezTo>
                  <a:pt x="43" y="151"/>
                  <a:pt x="42" y="146"/>
                  <a:pt x="37" y="146"/>
                </a:cubicBezTo>
                <a:cubicBezTo>
                  <a:pt x="32" y="146"/>
                  <a:pt x="32" y="153"/>
                  <a:pt x="32" y="155"/>
                </a:cubicBezTo>
                <a:cubicBezTo>
                  <a:pt x="33" y="158"/>
                  <a:pt x="35" y="162"/>
                  <a:pt x="35" y="166"/>
                </a:cubicBezTo>
                <a:cubicBezTo>
                  <a:pt x="35" y="172"/>
                  <a:pt x="40" y="173"/>
                  <a:pt x="44" y="177"/>
                </a:cubicBezTo>
                <a:cubicBezTo>
                  <a:pt x="48" y="180"/>
                  <a:pt x="50" y="185"/>
                  <a:pt x="52" y="188"/>
                </a:cubicBezTo>
                <a:cubicBezTo>
                  <a:pt x="55" y="192"/>
                  <a:pt x="63" y="195"/>
                  <a:pt x="63" y="195"/>
                </a:cubicBezTo>
                <a:cubicBezTo>
                  <a:pt x="60" y="198"/>
                  <a:pt x="60" y="198"/>
                  <a:pt x="60" y="198"/>
                </a:cubicBezTo>
                <a:cubicBezTo>
                  <a:pt x="60" y="198"/>
                  <a:pt x="56" y="199"/>
                  <a:pt x="55" y="201"/>
                </a:cubicBezTo>
                <a:cubicBezTo>
                  <a:pt x="54" y="203"/>
                  <a:pt x="58" y="204"/>
                  <a:pt x="61" y="205"/>
                </a:cubicBezTo>
                <a:cubicBezTo>
                  <a:pt x="64" y="208"/>
                  <a:pt x="64" y="216"/>
                  <a:pt x="61" y="224"/>
                </a:cubicBezTo>
                <a:cubicBezTo>
                  <a:pt x="58" y="231"/>
                  <a:pt x="47" y="228"/>
                  <a:pt x="47" y="228"/>
                </a:cubicBezTo>
                <a:cubicBezTo>
                  <a:pt x="47" y="228"/>
                  <a:pt x="37" y="246"/>
                  <a:pt x="33" y="249"/>
                </a:cubicBezTo>
                <a:cubicBezTo>
                  <a:pt x="30" y="253"/>
                  <a:pt x="29" y="264"/>
                  <a:pt x="25" y="271"/>
                </a:cubicBezTo>
                <a:cubicBezTo>
                  <a:pt x="22" y="278"/>
                  <a:pt x="12" y="288"/>
                  <a:pt x="12" y="288"/>
                </a:cubicBezTo>
                <a:cubicBezTo>
                  <a:pt x="12" y="288"/>
                  <a:pt x="18" y="295"/>
                  <a:pt x="18" y="300"/>
                </a:cubicBezTo>
                <a:cubicBezTo>
                  <a:pt x="19" y="305"/>
                  <a:pt x="18" y="308"/>
                  <a:pt x="19" y="311"/>
                </a:cubicBezTo>
                <a:cubicBezTo>
                  <a:pt x="21" y="314"/>
                  <a:pt x="29" y="316"/>
                  <a:pt x="29" y="316"/>
                </a:cubicBezTo>
                <a:cubicBezTo>
                  <a:pt x="28" y="322"/>
                  <a:pt x="28" y="322"/>
                  <a:pt x="28" y="322"/>
                </a:cubicBezTo>
                <a:cubicBezTo>
                  <a:pt x="14" y="318"/>
                  <a:pt x="14" y="318"/>
                  <a:pt x="14" y="318"/>
                </a:cubicBezTo>
                <a:cubicBezTo>
                  <a:pt x="9" y="330"/>
                  <a:pt x="9" y="330"/>
                  <a:pt x="9" y="330"/>
                </a:cubicBezTo>
                <a:cubicBezTo>
                  <a:pt x="8" y="343"/>
                  <a:pt x="8" y="343"/>
                  <a:pt x="8" y="343"/>
                </a:cubicBezTo>
                <a:cubicBezTo>
                  <a:pt x="8" y="343"/>
                  <a:pt x="0" y="351"/>
                  <a:pt x="0" y="355"/>
                </a:cubicBezTo>
                <a:cubicBezTo>
                  <a:pt x="0" y="359"/>
                  <a:pt x="2" y="366"/>
                  <a:pt x="2" y="366"/>
                </a:cubicBezTo>
                <a:cubicBezTo>
                  <a:pt x="2" y="366"/>
                  <a:pt x="6" y="366"/>
                  <a:pt x="8" y="368"/>
                </a:cubicBezTo>
                <a:cubicBezTo>
                  <a:pt x="10" y="369"/>
                  <a:pt x="13" y="374"/>
                  <a:pt x="13" y="374"/>
                </a:cubicBezTo>
                <a:cubicBezTo>
                  <a:pt x="13" y="374"/>
                  <a:pt x="16" y="373"/>
                  <a:pt x="19" y="373"/>
                </a:cubicBezTo>
                <a:cubicBezTo>
                  <a:pt x="22" y="374"/>
                  <a:pt x="22" y="377"/>
                  <a:pt x="24" y="379"/>
                </a:cubicBezTo>
                <a:cubicBezTo>
                  <a:pt x="26" y="383"/>
                  <a:pt x="28" y="379"/>
                  <a:pt x="35" y="381"/>
                </a:cubicBezTo>
                <a:cubicBezTo>
                  <a:pt x="43" y="383"/>
                  <a:pt x="37" y="388"/>
                  <a:pt x="37" y="388"/>
                </a:cubicBezTo>
                <a:cubicBezTo>
                  <a:pt x="40" y="389"/>
                  <a:pt x="40" y="389"/>
                  <a:pt x="40" y="389"/>
                </a:cubicBezTo>
                <a:cubicBezTo>
                  <a:pt x="42" y="384"/>
                  <a:pt x="42" y="384"/>
                  <a:pt x="42" y="384"/>
                </a:cubicBezTo>
                <a:cubicBezTo>
                  <a:pt x="46" y="385"/>
                  <a:pt x="46" y="385"/>
                  <a:pt x="46" y="385"/>
                </a:cubicBezTo>
                <a:cubicBezTo>
                  <a:pt x="46" y="385"/>
                  <a:pt x="45" y="374"/>
                  <a:pt x="50" y="374"/>
                </a:cubicBezTo>
                <a:cubicBezTo>
                  <a:pt x="57" y="374"/>
                  <a:pt x="51" y="384"/>
                  <a:pt x="64" y="383"/>
                </a:cubicBezTo>
                <a:cubicBezTo>
                  <a:pt x="76" y="382"/>
                  <a:pt x="99" y="381"/>
                  <a:pt x="99" y="381"/>
                </a:cubicBezTo>
                <a:cubicBezTo>
                  <a:pt x="99" y="381"/>
                  <a:pt x="108" y="374"/>
                  <a:pt x="113" y="376"/>
                </a:cubicBezTo>
                <a:cubicBezTo>
                  <a:pt x="117" y="377"/>
                  <a:pt x="127" y="390"/>
                  <a:pt x="137" y="388"/>
                </a:cubicBezTo>
                <a:cubicBezTo>
                  <a:pt x="146" y="385"/>
                  <a:pt x="134" y="378"/>
                  <a:pt x="150" y="374"/>
                </a:cubicBezTo>
                <a:cubicBezTo>
                  <a:pt x="165" y="370"/>
                  <a:pt x="182" y="361"/>
                  <a:pt x="182" y="361"/>
                </a:cubicBezTo>
                <a:cubicBezTo>
                  <a:pt x="182" y="361"/>
                  <a:pt x="186" y="340"/>
                  <a:pt x="202" y="339"/>
                </a:cubicBezTo>
                <a:cubicBezTo>
                  <a:pt x="202" y="336"/>
                  <a:pt x="202" y="336"/>
                  <a:pt x="202" y="336"/>
                </a:cubicBezTo>
                <a:cubicBezTo>
                  <a:pt x="205" y="336"/>
                  <a:pt x="205" y="336"/>
                  <a:pt x="205" y="336"/>
                </a:cubicBezTo>
                <a:cubicBezTo>
                  <a:pt x="205" y="336"/>
                  <a:pt x="198" y="329"/>
                  <a:pt x="204" y="328"/>
                </a:cubicBezTo>
                <a:cubicBezTo>
                  <a:pt x="210" y="326"/>
                  <a:pt x="211" y="330"/>
                  <a:pt x="214" y="330"/>
                </a:cubicBezTo>
                <a:cubicBezTo>
                  <a:pt x="217" y="330"/>
                  <a:pt x="215" y="324"/>
                  <a:pt x="215" y="324"/>
                </a:cubicBezTo>
                <a:cubicBezTo>
                  <a:pt x="222" y="327"/>
                  <a:pt x="222" y="327"/>
                  <a:pt x="222" y="327"/>
                </a:cubicBezTo>
                <a:cubicBezTo>
                  <a:pt x="226" y="322"/>
                  <a:pt x="226" y="322"/>
                  <a:pt x="226" y="322"/>
                </a:cubicBezTo>
                <a:cubicBezTo>
                  <a:pt x="234" y="323"/>
                  <a:pt x="234" y="323"/>
                  <a:pt x="234" y="323"/>
                </a:cubicBezTo>
                <a:cubicBezTo>
                  <a:pt x="234" y="323"/>
                  <a:pt x="231" y="314"/>
                  <a:pt x="240" y="318"/>
                </a:cubicBezTo>
                <a:cubicBezTo>
                  <a:pt x="247" y="320"/>
                  <a:pt x="253" y="324"/>
                  <a:pt x="253" y="324"/>
                </a:cubicBezTo>
                <a:cubicBezTo>
                  <a:pt x="259" y="324"/>
                  <a:pt x="259" y="324"/>
                  <a:pt x="259" y="324"/>
                </a:cubicBezTo>
                <a:cubicBezTo>
                  <a:pt x="261" y="329"/>
                  <a:pt x="261" y="329"/>
                  <a:pt x="261" y="329"/>
                </a:cubicBezTo>
                <a:cubicBezTo>
                  <a:pt x="273" y="325"/>
                  <a:pt x="273" y="325"/>
                  <a:pt x="273" y="325"/>
                </a:cubicBezTo>
                <a:cubicBezTo>
                  <a:pt x="272" y="331"/>
                  <a:pt x="272" y="331"/>
                  <a:pt x="272" y="331"/>
                </a:cubicBezTo>
                <a:cubicBezTo>
                  <a:pt x="276" y="330"/>
                  <a:pt x="276" y="330"/>
                  <a:pt x="276" y="330"/>
                </a:cubicBezTo>
                <a:cubicBezTo>
                  <a:pt x="281" y="335"/>
                  <a:pt x="281" y="335"/>
                  <a:pt x="281" y="335"/>
                </a:cubicBezTo>
                <a:cubicBezTo>
                  <a:pt x="281" y="335"/>
                  <a:pt x="278" y="328"/>
                  <a:pt x="281" y="328"/>
                </a:cubicBezTo>
                <a:cubicBezTo>
                  <a:pt x="285" y="328"/>
                  <a:pt x="295" y="329"/>
                  <a:pt x="295" y="329"/>
                </a:cubicBezTo>
                <a:cubicBezTo>
                  <a:pt x="301" y="338"/>
                  <a:pt x="301" y="338"/>
                  <a:pt x="301" y="338"/>
                </a:cubicBezTo>
                <a:cubicBezTo>
                  <a:pt x="308" y="337"/>
                  <a:pt x="308" y="337"/>
                  <a:pt x="308" y="337"/>
                </a:cubicBezTo>
                <a:cubicBezTo>
                  <a:pt x="311" y="332"/>
                  <a:pt x="311" y="332"/>
                  <a:pt x="311" y="332"/>
                </a:cubicBezTo>
                <a:cubicBezTo>
                  <a:pt x="311" y="332"/>
                  <a:pt x="320" y="343"/>
                  <a:pt x="320" y="348"/>
                </a:cubicBezTo>
                <a:cubicBezTo>
                  <a:pt x="320" y="355"/>
                  <a:pt x="318" y="361"/>
                  <a:pt x="318" y="361"/>
                </a:cubicBezTo>
                <a:cubicBezTo>
                  <a:pt x="322" y="368"/>
                  <a:pt x="322" y="368"/>
                  <a:pt x="322" y="368"/>
                </a:cubicBezTo>
                <a:cubicBezTo>
                  <a:pt x="322" y="368"/>
                  <a:pt x="326" y="367"/>
                  <a:pt x="327" y="368"/>
                </a:cubicBezTo>
                <a:cubicBezTo>
                  <a:pt x="328" y="369"/>
                  <a:pt x="336" y="374"/>
                  <a:pt x="336" y="374"/>
                </a:cubicBezTo>
                <a:cubicBezTo>
                  <a:pt x="339" y="369"/>
                  <a:pt x="339" y="369"/>
                  <a:pt x="339" y="369"/>
                </a:cubicBezTo>
                <a:cubicBezTo>
                  <a:pt x="343" y="377"/>
                  <a:pt x="343" y="377"/>
                  <a:pt x="343" y="377"/>
                </a:cubicBezTo>
                <a:cubicBezTo>
                  <a:pt x="343" y="377"/>
                  <a:pt x="341" y="393"/>
                  <a:pt x="349" y="394"/>
                </a:cubicBezTo>
                <a:cubicBezTo>
                  <a:pt x="355" y="395"/>
                  <a:pt x="359" y="391"/>
                  <a:pt x="362" y="398"/>
                </a:cubicBezTo>
                <a:cubicBezTo>
                  <a:pt x="367" y="403"/>
                  <a:pt x="362" y="419"/>
                  <a:pt x="367" y="420"/>
                </a:cubicBezTo>
                <a:cubicBezTo>
                  <a:pt x="371" y="421"/>
                  <a:pt x="378" y="424"/>
                  <a:pt x="378" y="424"/>
                </a:cubicBezTo>
                <a:cubicBezTo>
                  <a:pt x="367" y="430"/>
                  <a:pt x="367" y="430"/>
                  <a:pt x="367" y="430"/>
                </a:cubicBezTo>
                <a:cubicBezTo>
                  <a:pt x="367" y="430"/>
                  <a:pt x="365" y="424"/>
                  <a:pt x="362" y="424"/>
                </a:cubicBezTo>
                <a:cubicBezTo>
                  <a:pt x="360" y="424"/>
                  <a:pt x="362" y="431"/>
                  <a:pt x="358" y="432"/>
                </a:cubicBezTo>
                <a:cubicBezTo>
                  <a:pt x="354" y="433"/>
                  <a:pt x="346" y="426"/>
                  <a:pt x="346" y="426"/>
                </a:cubicBezTo>
                <a:cubicBezTo>
                  <a:pt x="346" y="426"/>
                  <a:pt x="343" y="435"/>
                  <a:pt x="340" y="435"/>
                </a:cubicBezTo>
                <a:cubicBezTo>
                  <a:pt x="337" y="435"/>
                  <a:pt x="342" y="417"/>
                  <a:pt x="326" y="430"/>
                </a:cubicBezTo>
                <a:cubicBezTo>
                  <a:pt x="321" y="435"/>
                  <a:pt x="334" y="448"/>
                  <a:pt x="334" y="448"/>
                </a:cubicBezTo>
                <a:cubicBezTo>
                  <a:pt x="334" y="462"/>
                  <a:pt x="334" y="462"/>
                  <a:pt x="334" y="462"/>
                </a:cubicBezTo>
                <a:cubicBezTo>
                  <a:pt x="325" y="468"/>
                  <a:pt x="325" y="468"/>
                  <a:pt x="325" y="468"/>
                </a:cubicBezTo>
                <a:cubicBezTo>
                  <a:pt x="328" y="473"/>
                  <a:pt x="328" y="473"/>
                  <a:pt x="328" y="473"/>
                </a:cubicBezTo>
                <a:cubicBezTo>
                  <a:pt x="317" y="485"/>
                  <a:pt x="317" y="485"/>
                  <a:pt x="317" y="485"/>
                </a:cubicBezTo>
                <a:cubicBezTo>
                  <a:pt x="317" y="485"/>
                  <a:pt x="325" y="494"/>
                  <a:pt x="322" y="497"/>
                </a:cubicBezTo>
                <a:cubicBezTo>
                  <a:pt x="319" y="501"/>
                  <a:pt x="310" y="499"/>
                  <a:pt x="310" y="499"/>
                </a:cubicBezTo>
                <a:cubicBezTo>
                  <a:pt x="307" y="502"/>
                  <a:pt x="307" y="502"/>
                  <a:pt x="307" y="502"/>
                </a:cubicBezTo>
                <a:cubicBezTo>
                  <a:pt x="312" y="504"/>
                  <a:pt x="312" y="504"/>
                  <a:pt x="312" y="504"/>
                </a:cubicBezTo>
                <a:cubicBezTo>
                  <a:pt x="312" y="504"/>
                  <a:pt x="311" y="510"/>
                  <a:pt x="322" y="512"/>
                </a:cubicBezTo>
                <a:cubicBezTo>
                  <a:pt x="334" y="515"/>
                  <a:pt x="337" y="514"/>
                  <a:pt x="337" y="514"/>
                </a:cubicBezTo>
                <a:cubicBezTo>
                  <a:pt x="337" y="507"/>
                  <a:pt x="337" y="507"/>
                  <a:pt x="337" y="507"/>
                </a:cubicBezTo>
                <a:cubicBezTo>
                  <a:pt x="342" y="507"/>
                  <a:pt x="342" y="507"/>
                  <a:pt x="342" y="507"/>
                </a:cubicBezTo>
                <a:cubicBezTo>
                  <a:pt x="342" y="507"/>
                  <a:pt x="354" y="492"/>
                  <a:pt x="363" y="493"/>
                </a:cubicBezTo>
                <a:cubicBezTo>
                  <a:pt x="374" y="495"/>
                  <a:pt x="378" y="504"/>
                  <a:pt x="378" y="504"/>
                </a:cubicBezTo>
                <a:cubicBezTo>
                  <a:pt x="378" y="505"/>
                  <a:pt x="378" y="505"/>
                  <a:pt x="378" y="505"/>
                </a:cubicBezTo>
                <a:cubicBezTo>
                  <a:pt x="379" y="503"/>
                  <a:pt x="382" y="500"/>
                  <a:pt x="381" y="497"/>
                </a:cubicBezTo>
                <a:cubicBezTo>
                  <a:pt x="379" y="494"/>
                  <a:pt x="376" y="490"/>
                  <a:pt x="376" y="490"/>
                </a:cubicBezTo>
                <a:cubicBezTo>
                  <a:pt x="371" y="489"/>
                  <a:pt x="371" y="489"/>
                  <a:pt x="371" y="489"/>
                </a:cubicBezTo>
                <a:cubicBezTo>
                  <a:pt x="374" y="485"/>
                  <a:pt x="374" y="485"/>
                  <a:pt x="374" y="485"/>
                </a:cubicBezTo>
                <a:cubicBezTo>
                  <a:pt x="373" y="484"/>
                  <a:pt x="373" y="484"/>
                  <a:pt x="373" y="484"/>
                </a:cubicBezTo>
                <a:cubicBezTo>
                  <a:pt x="369" y="484"/>
                  <a:pt x="369" y="484"/>
                  <a:pt x="369" y="484"/>
                </a:cubicBezTo>
                <a:cubicBezTo>
                  <a:pt x="366" y="468"/>
                  <a:pt x="366" y="468"/>
                  <a:pt x="366" y="468"/>
                </a:cubicBezTo>
                <a:cubicBezTo>
                  <a:pt x="369" y="467"/>
                  <a:pt x="369" y="467"/>
                  <a:pt x="369" y="467"/>
                </a:cubicBezTo>
                <a:cubicBezTo>
                  <a:pt x="371" y="474"/>
                  <a:pt x="371" y="474"/>
                  <a:pt x="371" y="474"/>
                </a:cubicBezTo>
                <a:cubicBezTo>
                  <a:pt x="375" y="481"/>
                  <a:pt x="375" y="481"/>
                  <a:pt x="375" y="481"/>
                </a:cubicBezTo>
                <a:cubicBezTo>
                  <a:pt x="378" y="477"/>
                  <a:pt x="378" y="477"/>
                  <a:pt x="378" y="477"/>
                </a:cubicBezTo>
                <a:cubicBezTo>
                  <a:pt x="377" y="472"/>
                  <a:pt x="377" y="472"/>
                  <a:pt x="377" y="472"/>
                </a:cubicBezTo>
                <a:cubicBezTo>
                  <a:pt x="383" y="471"/>
                  <a:pt x="383" y="471"/>
                  <a:pt x="383" y="471"/>
                </a:cubicBezTo>
                <a:cubicBezTo>
                  <a:pt x="379" y="463"/>
                  <a:pt x="379" y="463"/>
                  <a:pt x="379" y="463"/>
                </a:cubicBezTo>
                <a:cubicBezTo>
                  <a:pt x="387" y="464"/>
                  <a:pt x="387" y="464"/>
                  <a:pt x="387" y="464"/>
                </a:cubicBezTo>
                <a:cubicBezTo>
                  <a:pt x="387" y="460"/>
                  <a:pt x="387" y="460"/>
                  <a:pt x="387" y="460"/>
                </a:cubicBezTo>
                <a:cubicBezTo>
                  <a:pt x="390" y="463"/>
                  <a:pt x="390" y="463"/>
                  <a:pt x="390" y="463"/>
                </a:cubicBezTo>
                <a:cubicBezTo>
                  <a:pt x="402" y="449"/>
                  <a:pt x="402" y="449"/>
                  <a:pt x="402" y="449"/>
                </a:cubicBezTo>
                <a:cubicBezTo>
                  <a:pt x="394" y="439"/>
                  <a:pt x="394" y="439"/>
                  <a:pt x="394" y="439"/>
                </a:cubicBezTo>
                <a:cubicBezTo>
                  <a:pt x="394" y="439"/>
                  <a:pt x="378" y="437"/>
                  <a:pt x="381" y="432"/>
                </a:cubicBezTo>
                <a:cubicBezTo>
                  <a:pt x="382" y="427"/>
                  <a:pt x="388" y="429"/>
                  <a:pt x="388" y="429"/>
                </a:cubicBezTo>
                <a:cubicBezTo>
                  <a:pt x="400" y="441"/>
                  <a:pt x="400" y="441"/>
                  <a:pt x="400" y="441"/>
                </a:cubicBezTo>
                <a:cubicBezTo>
                  <a:pt x="407" y="419"/>
                  <a:pt x="407" y="419"/>
                  <a:pt x="407" y="419"/>
                </a:cubicBezTo>
                <a:cubicBezTo>
                  <a:pt x="407" y="410"/>
                  <a:pt x="407" y="410"/>
                  <a:pt x="407" y="410"/>
                </a:cubicBezTo>
                <a:cubicBezTo>
                  <a:pt x="421" y="405"/>
                  <a:pt x="421" y="405"/>
                  <a:pt x="421" y="405"/>
                </a:cubicBezTo>
                <a:cubicBezTo>
                  <a:pt x="425" y="388"/>
                  <a:pt x="425" y="388"/>
                  <a:pt x="425" y="388"/>
                </a:cubicBezTo>
                <a:cubicBezTo>
                  <a:pt x="426" y="394"/>
                  <a:pt x="426" y="394"/>
                  <a:pt x="426" y="394"/>
                </a:cubicBezTo>
                <a:cubicBezTo>
                  <a:pt x="435" y="387"/>
                  <a:pt x="435" y="387"/>
                  <a:pt x="435" y="387"/>
                </a:cubicBezTo>
                <a:cubicBezTo>
                  <a:pt x="435" y="387"/>
                  <a:pt x="437" y="388"/>
                  <a:pt x="441" y="386"/>
                </a:cubicBezTo>
                <a:cubicBezTo>
                  <a:pt x="447" y="385"/>
                  <a:pt x="447" y="367"/>
                  <a:pt x="447" y="367"/>
                </a:cubicBezTo>
                <a:cubicBezTo>
                  <a:pt x="447" y="367"/>
                  <a:pt x="447" y="381"/>
                  <a:pt x="453" y="381"/>
                </a:cubicBezTo>
                <a:cubicBezTo>
                  <a:pt x="459" y="381"/>
                  <a:pt x="470" y="384"/>
                  <a:pt x="470" y="384"/>
                </a:cubicBezTo>
                <a:cubicBezTo>
                  <a:pt x="457" y="387"/>
                  <a:pt x="457" y="387"/>
                  <a:pt x="457" y="387"/>
                </a:cubicBezTo>
                <a:cubicBezTo>
                  <a:pt x="456" y="390"/>
                  <a:pt x="456" y="390"/>
                  <a:pt x="456" y="390"/>
                </a:cubicBezTo>
                <a:cubicBezTo>
                  <a:pt x="443" y="391"/>
                  <a:pt x="443" y="391"/>
                  <a:pt x="443" y="391"/>
                </a:cubicBezTo>
                <a:cubicBezTo>
                  <a:pt x="437" y="393"/>
                  <a:pt x="437" y="393"/>
                  <a:pt x="437" y="393"/>
                </a:cubicBezTo>
                <a:cubicBezTo>
                  <a:pt x="442" y="395"/>
                  <a:pt x="442" y="395"/>
                  <a:pt x="442" y="395"/>
                </a:cubicBezTo>
                <a:cubicBezTo>
                  <a:pt x="447" y="394"/>
                  <a:pt x="447" y="394"/>
                  <a:pt x="447" y="394"/>
                </a:cubicBezTo>
                <a:cubicBezTo>
                  <a:pt x="447" y="394"/>
                  <a:pt x="463" y="392"/>
                  <a:pt x="459" y="395"/>
                </a:cubicBezTo>
                <a:cubicBezTo>
                  <a:pt x="456" y="400"/>
                  <a:pt x="445" y="405"/>
                  <a:pt x="445" y="405"/>
                </a:cubicBezTo>
                <a:cubicBezTo>
                  <a:pt x="451" y="407"/>
                  <a:pt x="451" y="407"/>
                  <a:pt x="451" y="407"/>
                </a:cubicBezTo>
                <a:cubicBezTo>
                  <a:pt x="451" y="407"/>
                  <a:pt x="459" y="402"/>
                  <a:pt x="464" y="404"/>
                </a:cubicBezTo>
                <a:cubicBezTo>
                  <a:pt x="467" y="406"/>
                  <a:pt x="472" y="411"/>
                  <a:pt x="482" y="410"/>
                </a:cubicBezTo>
                <a:cubicBezTo>
                  <a:pt x="490" y="408"/>
                  <a:pt x="499" y="402"/>
                  <a:pt x="504" y="400"/>
                </a:cubicBezTo>
                <a:cubicBezTo>
                  <a:pt x="510" y="398"/>
                  <a:pt x="526" y="398"/>
                  <a:pt x="526" y="398"/>
                </a:cubicBezTo>
                <a:cubicBezTo>
                  <a:pt x="530" y="390"/>
                  <a:pt x="530" y="390"/>
                  <a:pt x="530" y="390"/>
                </a:cubicBezTo>
                <a:cubicBezTo>
                  <a:pt x="536" y="401"/>
                  <a:pt x="536" y="401"/>
                  <a:pt x="536" y="401"/>
                </a:cubicBezTo>
                <a:cubicBezTo>
                  <a:pt x="542" y="402"/>
                  <a:pt x="542" y="402"/>
                  <a:pt x="542" y="402"/>
                </a:cubicBezTo>
                <a:cubicBezTo>
                  <a:pt x="540" y="409"/>
                  <a:pt x="540" y="409"/>
                  <a:pt x="540" y="409"/>
                </a:cubicBezTo>
                <a:cubicBezTo>
                  <a:pt x="521" y="418"/>
                  <a:pt x="521" y="418"/>
                  <a:pt x="521" y="418"/>
                </a:cubicBezTo>
                <a:cubicBezTo>
                  <a:pt x="520" y="423"/>
                  <a:pt x="520" y="423"/>
                  <a:pt x="520" y="423"/>
                </a:cubicBezTo>
                <a:cubicBezTo>
                  <a:pt x="509" y="431"/>
                  <a:pt x="509" y="431"/>
                  <a:pt x="509" y="431"/>
                </a:cubicBezTo>
                <a:cubicBezTo>
                  <a:pt x="509" y="431"/>
                  <a:pt x="512" y="436"/>
                  <a:pt x="509" y="437"/>
                </a:cubicBezTo>
                <a:cubicBezTo>
                  <a:pt x="507" y="439"/>
                  <a:pt x="503" y="440"/>
                  <a:pt x="503" y="440"/>
                </a:cubicBezTo>
                <a:cubicBezTo>
                  <a:pt x="496" y="455"/>
                  <a:pt x="496" y="455"/>
                  <a:pt x="496" y="455"/>
                </a:cubicBezTo>
                <a:cubicBezTo>
                  <a:pt x="507" y="455"/>
                  <a:pt x="507" y="455"/>
                  <a:pt x="507" y="455"/>
                </a:cubicBezTo>
                <a:cubicBezTo>
                  <a:pt x="507" y="455"/>
                  <a:pt x="510" y="449"/>
                  <a:pt x="514" y="449"/>
                </a:cubicBezTo>
                <a:cubicBezTo>
                  <a:pt x="517" y="448"/>
                  <a:pt x="521" y="450"/>
                  <a:pt x="521" y="450"/>
                </a:cubicBezTo>
                <a:cubicBezTo>
                  <a:pt x="524" y="444"/>
                  <a:pt x="524" y="444"/>
                  <a:pt x="524" y="444"/>
                </a:cubicBezTo>
                <a:cubicBezTo>
                  <a:pt x="524" y="444"/>
                  <a:pt x="522" y="451"/>
                  <a:pt x="530" y="454"/>
                </a:cubicBezTo>
                <a:cubicBezTo>
                  <a:pt x="536" y="458"/>
                  <a:pt x="537" y="452"/>
                  <a:pt x="543" y="453"/>
                </a:cubicBezTo>
                <a:cubicBezTo>
                  <a:pt x="550" y="454"/>
                  <a:pt x="555" y="464"/>
                  <a:pt x="556" y="471"/>
                </a:cubicBezTo>
                <a:cubicBezTo>
                  <a:pt x="557" y="479"/>
                  <a:pt x="558" y="487"/>
                  <a:pt x="558" y="487"/>
                </a:cubicBezTo>
                <a:cubicBezTo>
                  <a:pt x="554" y="488"/>
                  <a:pt x="554" y="488"/>
                  <a:pt x="554" y="488"/>
                </a:cubicBezTo>
                <a:cubicBezTo>
                  <a:pt x="555" y="493"/>
                  <a:pt x="555" y="493"/>
                  <a:pt x="555" y="493"/>
                </a:cubicBezTo>
                <a:cubicBezTo>
                  <a:pt x="555" y="493"/>
                  <a:pt x="564" y="500"/>
                  <a:pt x="573" y="498"/>
                </a:cubicBezTo>
                <a:cubicBezTo>
                  <a:pt x="583" y="496"/>
                  <a:pt x="594" y="485"/>
                  <a:pt x="597" y="480"/>
                </a:cubicBezTo>
                <a:cubicBezTo>
                  <a:pt x="599" y="473"/>
                  <a:pt x="596" y="468"/>
                  <a:pt x="606" y="460"/>
                </a:cubicBezTo>
                <a:cubicBezTo>
                  <a:pt x="616" y="451"/>
                  <a:pt x="618" y="450"/>
                  <a:pt x="623" y="451"/>
                </a:cubicBezTo>
                <a:cubicBezTo>
                  <a:pt x="629" y="453"/>
                  <a:pt x="627" y="446"/>
                  <a:pt x="629" y="441"/>
                </a:cubicBezTo>
                <a:cubicBezTo>
                  <a:pt x="631" y="438"/>
                  <a:pt x="635" y="438"/>
                  <a:pt x="635" y="438"/>
                </a:cubicBezTo>
                <a:cubicBezTo>
                  <a:pt x="635" y="438"/>
                  <a:pt x="631" y="424"/>
                  <a:pt x="638" y="424"/>
                </a:cubicBezTo>
                <a:cubicBezTo>
                  <a:pt x="646" y="424"/>
                  <a:pt x="647" y="432"/>
                  <a:pt x="655" y="429"/>
                </a:cubicBezTo>
                <a:cubicBezTo>
                  <a:pt x="665" y="425"/>
                  <a:pt x="663" y="421"/>
                  <a:pt x="665" y="421"/>
                </a:cubicBezTo>
                <a:cubicBezTo>
                  <a:pt x="668" y="420"/>
                  <a:pt x="680" y="418"/>
                  <a:pt x="679" y="414"/>
                </a:cubicBezTo>
                <a:cubicBezTo>
                  <a:pt x="678" y="409"/>
                  <a:pt x="671" y="406"/>
                  <a:pt x="672" y="403"/>
                </a:cubicBezTo>
                <a:cubicBezTo>
                  <a:pt x="674" y="400"/>
                  <a:pt x="681" y="398"/>
                  <a:pt x="680" y="393"/>
                </a:cubicBezTo>
                <a:cubicBezTo>
                  <a:pt x="678" y="390"/>
                  <a:pt x="669" y="390"/>
                  <a:pt x="662" y="392"/>
                </a:cubicBezTo>
                <a:cubicBezTo>
                  <a:pt x="655" y="395"/>
                  <a:pt x="655" y="402"/>
                  <a:pt x="652" y="403"/>
                </a:cubicBezTo>
                <a:cubicBezTo>
                  <a:pt x="650" y="405"/>
                  <a:pt x="646" y="400"/>
                  <a:pt x="643" y="403"/>
                </a:cubicBezTo>
                <a:cubicBezTo>
                  <a:pt x="639" y="406"/>
                  <a:pt x="639" y="417"/>
                  <a:pt x="633" y="418"/>
                </a:cubicBezTo>
                <a:cubicBezTo>
                  <a:pt x="625" y="419"/>
                  <a:pt x="608" y="419"/>
                  <a:pt x="608" y="419"/>
                </a:cubicBezTo>
                <a:cubicBezTo>
                  <a:pt x="608" y="419"/>
                  <a:pt x="614" y="411"/>
                  <a:pt x="608" y="405"/>
                </a:cubicBezTo>
                <a:cubicBezTo>
                  <a:pt x="603" y="399"/>
                  <a:pt x="590" y="400"/>
                  <a:pt x="590" y="400"/>
                </a:cubicBezTo>
                <a:cubicBezTo>
                  <a:pt x="588" y="395"/>
                  <a:pt x="588" y="395"/>
                  <a:pt x="588" y="395"/>
                </a:cubicBezTo>
                <a:cubicBezTo>
                  <a:pt x="583" y="401"/>
                  <a:pt x="583" y="401"/>
                  <a:pt x="583" y="401"/>
                </a:cubicBezTo>
                <a:cubicBezTo>
                  <a:pt x="590" y="388"/>
                  <a:pt x="590" y="388"/>
                  <a:pt x="590" y="388"/>
                </a:cubicBezTo>
                <a:cubicBezTo>
                  <a:pt x="587" y="386"/>
                  <a:pt x="587" y="386"/>
                  <a:pt x="587" y="386"/>
                </a:cubicBezTo>
                <a:cubicBezTo>
                  <a:pt x="579" y="397"/>
                  <a:pt x="579" y="397"/>
                  <a:pt x="579" y="397"/>
                </a:cubicBezTo>
                <a:cubicBezTo>
                  <a:pt x="579" y="397"/>
                  <a:pt x="584" y="386"/>
                  <a:pt x="583" y="386"/>
                </a:cubicBezTo>
                <a:cubicBezTo>
                  <a:pt x="581" y="387"/>
                  <a:pt x="576" y="389"/>
                  <a:pt x="576" y="389"/>
                </a:cubicBezTo>
                <a:cubicBezTo>
                  <a:pt x="576" y="389"/>
                  <a:pt x="571" y="387"/>
                  <a:pt x="568" y="387"/>
                </a:cubicBezTo>
                <a:cubicBezTo>
                  <a:pt x="564" y="387"/>
                  <a:pt x="562" y="391"/>
                  <a:pt x="562" y="391"/>
                </a:cubicBezTo>
                <a:cubicBezTo>
                  <a:pt x="554" y="388"/>
                  <a:pt x="554" y="388"/>
                  <a:pt x="554" y="388"/>
                </a:cubicBezTo>
                <a:cubicBezTo>
                  <a:pt x="554" y="388"/>
                  <a:pt x="549" y="392"/>
                  <a:pt x="542" y="388"/>
                </a:cubicBezTo>
                <a:cubicBezTo>
                  <a:pt x="536" y="384"/>
                  <a:pt x="538" y="381"/>
                  <a:pt x="542" y="379"/>
                </a:cubicBezTo>
                <a:cubicBezTo>
                  <a:pt x="547" y="379"/>
                  <a:pt x="553" y="385"/>
                  <a:pt x="553" y="385"/>
                </a:cubicBezTo>
                <a:cubicBezTo>
                  <a:pt x="556" y="378"/>
                  <a:pt x="556" y="378"/>
                  <a:pt x="556" y="378"/>
                </a:cubicBezTo>
                <a:cubicBezTo>
                  <a:pt x="553" y="372"/>
                  <a:pt x="553" y="372"/>
                  <a:pt x="553" y="372"/>
                </a:cubicBezTo>
                <a:cubicBezTo>
                  <a:pt x="562" y="378"/>
                  <a:pt x="562" y="378"/>
                  <a:pt x="562" y="378"/>
                </a:cubicBezTo>
                <a:cubicBezTo>
                  <a:pt x="572" y="377"/>
                  <a:pt x="572" y="377"/>
                  <a:pt x="572" y="377"/>
                </a:cubicBezTo>
                <a:cubicBezTo>
                  <a:pt x="574" y="385"/>
                  <a:pt x="574" y="385"/>
                  <a:pt x="574" y="385"/>
                </a:cubicBezTo>
                <a:cubicBezTo>
                  <a:pt x="578" y="385"/>
                  <a:pt x="578" y="385"/>
                  <a:pt x="578" y="385"/>
                </a:cubicBezTo>
                <a:cubicBezTo>
                  <a:pt x="578" y="371"/>
                  <a:pt x="578" y="371"/>
                  <a:pt x="578" y="371"/>
                </a:cubicBezTo>
                <a:cubicBezTo>
                  <a:pt x="582" y="379"/>
                  <a:pt x="582" y="379"/>
                  <a:pt x="582" y="379"/>
                </a:cubicBezTo>
                <a:cubicBezTo>
                  <a:pt x="588" y="379"/>
                  <a:pt x="588" y="379"/>
                  <a:pt x="588" y="379"/>
                </a:cubicBezTo>
                <a:cubicBezTo>
                  <a:pt x="583" y="367"/>
                  <a:pt x="583" y="367"/>
                  <a:pt x="583" y="367"/>
                </a:cubicBezTo>
                <a:cubicBezTo>
                  <a:pt x="583" y="367"/>
                  <a:pt x="592" y="369"/>
                  <a:pt x="595" y="361"/>
                </a:cubicBezTo>
                <a:cubicBezTo>
                  <a:pt x="597" y="353"/>
                  <a:pt x="594" y="348"/>
                  <a:pt x="594" y="348"/>
                </a:cubicBezTo>
                <a:cubicBezTo>
                  <a:pt x="602" y="353"/>
                  <a:pt x="602" y="353"/>
                  <a:pt x="602" y="353"/>
                </a:cubicBezTo>
                <a:cubicBezTo>
                  <a:pt x="603" y="350"/>
                  <a:pt x="603" y="350"/>
                  <a:pt x="603" y="350"/>
                </a:cubicBezTo>
                <a:cubicBezTo>
                  <a:pt x="592" y="336"/>
                  <a:pt x="592" y="336"/>
                  <a:pt x="592" y="336"/>
                </a:cubicBezTo>
                <a:cubicBezTo>
                  <a:pt x="592" y="336"/>
                  <a:pt x="600" y="344"/>
                  <a:pt x="606" y="343"/>
                </a:cubicBezTo>
                <a:cubicBezTo>
                  <a:pt x="613" y="342"/>
                  <a:pt x="615" y="323"/>
                  <a:pt x="622" y="323"/>
                </a:cubicBezTo>
                <a:cubicBezTo>
                  <a:pt x="629" y="323"/>
                  <a:pt x="636" y="323"/>
                  <a:pt x="638" y="321"/>
                </a:cubicBezTo>
                <a:cubicBezTo>
                  <a:pt x="640" y="319"/>
                  <a:pt x="641" y="314"/>
                  <a:pt x="641" y="314"/>
                </a:cubicBezTo>
                <a:cubicBezTo>
                  <a:pt x="649" y="306"/>
                  <a:pt x="649" y="306"/>
                  <a:pt x="649" y="306"/>
                </a:cubicBezTo>
                <a:cubicBezTo>
                  <a:pt x="657" y="308"/>
                  <a:pt x="657" y="308"/>
                  <a:pt x="657" y="308"/>
                </a:cubicBezTo>
                <a:cubicBezTo>
                  <a:pt x="658" y="305"/>
                  <a:pt x="658" y="305"/>
                  <a:pt x="658" y="305"/>
                </a:cubicBezTo>
                <a:cubicBezTo>
                  <a:pt x="657" y="299"/>
                  <a:pt x="657" y="299"/>
                  <a:pt x="657" y="299"/>
                </a:cubicBezTo>
                <a:cubicBezTo>
                  <a:pt x="669" y="288"/>
                  <a:pt x="669" y="288"/>
                  <a:pt x="669" y="288"/>
                </a:cubicBezTo>
                <a:cubicBezTo>
                  <a:pt x="669" y="288"/>
                  <a:pt x="676" y="288"/>
                  <a:pt x="678" y="285"/>
                </a:cubicBezTo>
                <a:cubicBezTo>
                  <a:pt x="680" y="282"/>
                  <a:pt x="674" y="273"/>
                  <a:pt x="681" y="272"/>
                </a:cubicBezTo>
                <a:cubicBezTo>
                  <a:pt x="687" y="269"/>
                  <a:pt x="690" y="271"/>
                  <a:pt x="690" y="271"/>
                </a:cubicBezTo>
                <a:cubicBezTo>
                  <a:pt x="690" y="271"/>
                  <a:pt x="706" y="267"/>
                  <a:pt x="707" y="263"/>
                </a:cubicBezTo>
                <a:cubicBezTo>
                  <a:pt x="709" y="259"/>
                  <a:pt x="706" y="253"/>
                  <a:pt x="702" y="246"/>
                </a:cubicBezTo>
                <a:cubicBezTo>
                  <a:pt x="698" y="240"/>
                  <a:pt x="698" y="227"/>
                  <a:pt x="704" y="224"/>
                </a:cubicBezTo>
                <a:cubicBezTo>
                  <a:pt x="711" y="220"/>
                  <a:pt x="716" y="217"/>
                  <a:pt x="716" y="214"/>
                </a:cubicBezTo>
                <a:cubicBezTo>
                  <a:pt x="715" y="210"/>
                  <a:pt x="714" y="205"/>
                  <a:pt x="721" y="202"/>
                </a:cubicBezTo>
                <a:cubicBezTo>
                  <a:pt x="729" y="200"/>
                  <a:pt x="756" y="197"/>
                  <a:pt x="755" y="190"/>
                </a:cubicBezTo>
                <a:cubicBezTo>
                  <a:pt x="755" y="184"/>
                  <a:pt x="750" y="180"/>
                  <a:pt x="750" y="180"/>
                </a:cubicBezTo>
                <a:cubicBezTo>
                  <a:pt x="753" y="177"/>
                  <a:pt x="753" y="177"/>
                  <a:pt x="753" y="177"/>
                </a:cubicBezTo>
                <a:cubicBezTo>
                  <a:pt x="752" y="163"/>
                  <a:pt x="752" y="163"/>
                  <a:pt x="752" y="163"/>
                </a:cubicBezTo>
                <a:cubicBezTo>
                  <a:pt x="747" y="162"/>
                  <a:pt x="747" y="162"/>
                  <a:pt x="747" y="162"/>
                </a:cubicBezTo>
                <a:cubicBezTo>
                  <a:pt x="747" y="162"/>
                  <a:pt x="751" y="154"/>
                  <a:pt x="744" y="150"/>
                </a:cubicBezTo>
                <a:cubicBezTo>
                  <a:pt x="737" y="146"/>
                  <a:pt x="731" y="147"/>
                  <a:pt x="731" y="147"/>
                </a:cubicBezTo>
                <a:cubicBezTo>
                  <a:pt x="731" y="132"/>
                  <a:pt x="731" y="132"/>
                  <a:pt x="731" y="132"/>
                </a:cubicBezTo>
                <a:cubicBezTo>
                  <a:pt x="740" y="129"/>
                  <a:pt x="740" y="129"/>
                  <a:pt x="740" y="129"/>
                </a:cubicBezTo>
                <a:cubicBezTo>
                  <a:pt x="740" y="124"/>
                  <a:pt x="740" y="124"/>
                  <a:pt x="740" y="124"/>
                </a:cubicBezTo>
                <a:cubicBezTo>
                  <a:pt x="723" y="125"/>
                  <a:pt x="723" y="125"/>
                  <a:pt x="723" y="125"/>
                </a:cubicBezTo>
                <a:cubicBezTo>
                  <a:pt x="723" y="119"/>
                  <a:pt x="723" y="119"/>
                  <a:pt x="723" y="119"/>
                </a:cubicBezTo>
                <a:cubicBezTo>
                  <a:pt x="723" y="119"/>
                  <a:pt x="736" y="109"/>
                  <a:pt x="734" y="101"/>
                </a:cubicBezTo>
                <a:cubicBezTo>
                  <a:pt x="731" y="92"/>
                  <a:pt x="725" y="89"/>
                  <a:pt x="725" y="89"/>
                </a:cubicBezTo>
                <a:cubicBezTo>
                  <a:pt x="725" y="78"/>
                  <a:pt x="725" y="78"/>
                  <a:pt x="725" y="78"/>
                </a:cubicBezTo>
                <a:cubicBezTo>
                  <a:pt x="719" y="78"/>
                  <a:pt x="719" y="78"/>
                  <a:pt x="719" y="78"/>
                </a:cubicBezTo>
                <a:cubicBezTo>
                  <a:pt x="717" y="85"/>
                  <a:pt x="717" y="85"/>
                  <a:pt x="717" y="85"/>
                </a:cubicBezTo>
                <a:cubicBezTo>
                  <a:pt x="717" y="85"/>
                  <a:pt x="711" y="87"/>
                  <a:pt x="706" y="85"/>
                </a:cubicBezTo>
                <a:cubicBezTo>
                  <a:pt x="702" y="83"/>
                  <a:pt x="700" y="79"/>
                  <a:pt x="700" y="79"/>
                </a:cubicBezTo>
                <a:cubicBezTo>
                  <a:pt x="693" y="79"/>
                  <a:pt x="693" y="79"/>
                  <a:pt x="693" y="79"/>
                </a:cubicBezTo>
                <a:cubicBezTo>
                  <a:pt x="691" y="83"/>
                  <a:pt x="691" y="83"/>
                  <a:pt x="691" y="83"/>
                </a:cubicBezTo>
                <a:cubicBezTo>
                  <a:pt x="691" y="83"/>
                  <a:pt x="686" y="84"/>
                  <a:pt x="685" y="82"/>
                </a:cubicBezTo>
                <a:cubicBezTo>
                  <a:pt x="684" y="79"/>
                  <a:pt x="681" y="75"/>
                  <a:pt x="681" y="75"/>
                </a:cubicBezTo>
                <a:cubicBezTo>
                  <a:pt x="676" y="76"/>
                  <a:pt x="676" y="76"/>
                  <a:pt x="676" y="76"/>
                </a:cubicBezTo>
                <a:cubicBezTo>
                  <a:pt x="674" y="84"/>
                  <a:pt x="674" y="84"/>
                  <a:pt x="674" y="84"/>
                </a:cubicBezTo>
                <a:cubicBezTo>
                  <a:pt x="666" y="84"/>
                  <a:pt x="666" y="84"/>
                  <a:pt x="666" y="84"/>
                </a:cubicBezTo>
                <a:cubicBezTo>
                  <a:pt x="656" y="78"/>
                  <a:pt x="656" y="78"/>
                  <a:pt x="656" y="78"/>
                </a:cubicBezTo>
                <a:cubicBezTo>
                  <a:pt x="652" y="84"/>
                  <a:pt x="652" y="84"/>
                  <a:pt x="652" y="84"/>
                </a:cubicBezTo>
                <a:cubicBezTo>
                  <a:pt x="637" y="79"/>
                  <a:pt x="637" y="79"/>
                  <a:pt x="637" y="79"/>
                </a:cubicBezTo>
                <a:cubicBezTo>
                  <a:pt x="637" y="89"/>
                  <a:pt x="637" y="89"/>
                  <a:pt x="637" y="89"/>
                </a:cubicBezTo>
                <a:cubicBezTo>
                  <a:pt x="634" y="92"/>
                  <a:pt x="634" y="92"/>
                  <a:pt x="634" y="92"/>
                </a:cubicBezTo>
                <a:cubicBezTo>
                  <a:pt x="629" y="89"/>
                  <a:pt x="629" y="89"/>
                  <a:pt x="629" y="89"/>
                </a:cubicBezTo>
                <a:cubicBezTo>
                  <a:pt x="619" y="89"/>
                  <a:pt x="619" y="89"/>
                  <a:pt x="619" y="89"/>
                </a:cubicBezTo>
                <a:cubicBezTo>
                  <a:pt x="609" y="79"/>
                  <a:pt x="609" y="79"/>
                  <a:pt x="609" y="79"/>
                </a:cubicBezTo>
                <a:cubicBezTo>
                  <a:pt x="608" y="75"/>
                  <a:pt x="608" y="75"/>
                  <a:pt x="608" y="75"/>
                </a:cubicBezTo>
                <a:cubicBezTo>
                  <a:pt x="603" y="74"/>
                  <a:pt x="603" y="74"/>
                  <a:pt x="603" y="74"/>
                </a:cubicBezTo>
                <a:cubicBezTo>
                  <a:pt x="599" y="69"/>
                  <a:pt x="599" y="69"/>
                  <a:pt x="599" y="69"/>
                </a:cubicBezTo>
                <a:cubicBezTo>
                  <a:pt x="589" y="80"/>
                  <a:pt x="589" y="80"/>
                  <a:pt x="589" y="80"/>
                </a:cubicBezTo>
                <a:cubicBezTo>
                  <a:pt x="589" y="80"/>
                  <a:pt x="578" y="84"/>
                  <a:pt x="576" y="87"/>
                </a:cubicBezTo>
                <a:cubicBezTo>
                  <a:pt x="575" y="91"/>
                  <a:pt x="572" y="98"/>
                  <a:pt x="572" y="98"/>
                </a:cubicBezTo>
                <a:cubicBezTo>
                  <a:pt x="567" y="96"/>
                  <a:pt x="567" y="96"/>
                  <a:pt x="567" y="96"/>
                </a:cubicBezTo>
                <a:cubicBezTo>
                  <a:pt x="566" y="91"/>
                  <a:pt x="566" y="91"/>
                  <a:pt x="566" y="91"/>
                </a:cubicBezTo>
                <a:cubicBezTo>
                  <a:pt x="559" y="91"/>
                  <a:pt x="559" y="91"/>
                  <a:pt x="559" y="91"/>
                </a:cubicBezTo>
                <a:cubicBezTo>
                  <a:pt x="559" y="91"/>
                  <a:pt x="559" y="95"/>
                  <a:pt x="556" y="95"/>
                </a:cubicBezTo>
                <a:cubicBezTo>
                  <a:pt x="553" y="95"/>
                  <a:pt x="553" y="88"/>
                  <a:pt x="548" y="89"/>
                </a:cubicBezTo>
                <a:cubicBezTo>
                  <a:pt x="542" y="90"/>
                  <a:pt x="541" y="92"/>
                  <a:pt x="535" y="96"/>
                </a:cubicBezTo>
                <a:cubicBezTo>
                  <a:pt x="530" y="101"/>
                  <a:pt x="514" y="89"/>
                  <a:pt x="514" y="89"/>
                </a:cubicBezTo>
                <a:cubicBezTo>
                  <a:pt x="516" y="84"/>
                  <a:pt x="516" y="84"/>
                  <a:pt x="516" y="84"/>
                </a:cubicBezTo>
                <a:cubicBezTo>
                  <a:pt x="503" y="68"/>
                  <a:pt x="503" y="68"/>
                  <a:pt x="503" y="68"/>
                </a:cubicBezTo>
                <a:cubicBezTo>
                  <a:pt x="503" y="68"/>
                  <a:pt x="506" y="60"/>
                  <a:pt x="505" y="60"/>
                </a:cubicBezTo>
                <a:cubicBezTo>
                  <a:pt x="504" y="60"/>
                  <a:pt x="500" y="59"/>
                  <a:pt x="500" y="59"/>
                </a:cubicBezTo>
                <a:cubicBezTo>
                  <a:pt x="494" y="63"/>
                  <a:pt x="494" y="63"/>
                  <a:pt x="494" y="63"/>
                </a:cubicBezTo>
                <a:cubicBezTo>
                  <a:pt x="494" y="63"/>
                  <a:pt x="494" y="54"/>
                  <a:pt x="489" y="54"/>
                </a:cubicBezTo>
                <a:cubicBezTo>
                  <a:pt x="484" y="54"/>
                  <a:pt x="474" y="64"/>
                  <a:pt x="474" y="64"/>
                </a:cubicBezTo>
                <a:cubicBezTo>
                  <a:pt x="468" y="60"/>
                  <a:pt x="468" y="60"/>
                  <a:pt x="468" y="60"/>
                </a:cubicBezTo>
                <a:cubicBezTo>
                  <a:pt x="454" y="63"/>
                  <a:pt x="454" y="63"/>
                  <a:pt x="454" y="63"/>
                </a:cubicBezTo>
                <a:cubicBezTo>
                  <a:pt x="455" y="56"/>
                  <a:pt x="455" y="56"/>
                  <a:pt x="455" y="56"/>
                </a:cubicBezTo>
                <a:cubicBezTo>
                  <a:pt x="450" y="56"/>
                  <a:pt x="450" y="56"/>
                  <a:pt x="450" y="56"/>
                </a:cubicBezTo>
                <a:cubicBezTo>
                  <a:pt x="450" y="56"/>
                  <a:pt x="452" y="48"/>
                  <a:pt x="447" y="45"/>
                </a:cubicBezTo>
                <a:cubicBezTo>
                  <a:pt x="442" y="41"/>
                  <a:pt x="439" y="40"/>
                  <a:pt x="439" y="40"/>
                </a:cubicBezTo>
                <a:cubicBezTo>
                  <a:pt x="439" y="40"/>
                  <a:pt x="457" y="36"/>
                  <a:pt x="454" y="30"/>
                </a:cubicBezTo>
                <a:cubicBezTo>
                  <a:pt x="451" y="26"/>
                  <a:pt x="439" y="25"/>
                  <a:pt x="435" y="20"/>
                </a:cubicBezTo>
                <a:cubicBezTo>
                  <a:pt x="431" y="14"/>
                  <a:pt x="431" y="7"/>
                  <a:pt x="431" y="7"/>
                </a:cubicBezTo>
                <a:cubicBezTo>
                  <a:pt x="422" y="6"/>
                  <a:pt x="422" y="6"/>
                  <a:pt x="422" y="6"/>
                </a:cubicBezTo>
                <a:cubicBezTo>
                  <a:pt x="422" y="6"/>
                  <a:pt x="423" y="0"/>
                  <a:pt x="415" y="0"/>
                </a:cubicBezTo>
                <a:cubicBezTo>
                  <a:pt x="407" y="1"/>
                  <a:pt x="407" y="7"/>
                  <a:pt x="407" y="7"/>
                </a:cubicBezTo>
                <a:cubicBezTo>
                  <a:pt x="394" y="7"/>
                  <a:pt x="394" y="7"/>
                  <a:pt x="394" y="7"/>
                </a:cubicBezTo>
                <a:cubicBezTo>
                  <a:pt x="394" y="7"/>
                  <a:pt x="388" y="19"/>
                  <a:pt x="384" y="20"/>
                </a:cubicBezTo>
                <a:cubicBezTo>
                  <a:pt x="379" y="21"/>
                  <a:pt x="362" y="20"/>
                  <a:pt x="362" y="20"/>
                </a:cubicBezTo>
                <a:cubicBezTo>
                  <a:pt x="362" y="20"/>
                  <a:pt x="363" y="35"/>
                  <a:pt x="358" y="38"/>
                </a:cubicBezTo>
                <a:cubicBezTo>
                  <a:pt x="355" y="41"/>
                  <a:pt x="348" y="40"/>
                  <a:pt x="344" y="40"/>
                </a:cubicBezTo>
                <a:cubicBezTo>
                  <a:pt x="352" y="46"/>
                  <a:pt x="352" y="46"/>
                  <a:pt x="352" y="46"/>
                </a:cubicBezTo>
                <a:cubicBezTo>
                  <a:pt x="348" y="50"/>
                  <a:pt x="348" y="50"/>
                  <a:pt x="348" y="50"/>
                </a:cubicBezTo>
                <a:lnTo>
                  <a:pt x="338" y="50"/>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37" name="Freeform 44"/>
          <p:cNvSpPr>
            <a:spLocks noEditPoints="1"/>
          </p:cNvSpPr>
          <p:nvPr/>
        </p:nvSpPr>
        <p:spPr bwMode="auto">
          <a:xfrm>
            <a:off x="3976436" y="1535366"/>
            <a:ext cx="523869" cy="446935"/>
          </a:xfrm>
          <a:custGeom>
            <a:avLst/>
            <a:gdLst>
              <a:gd name="T0" fmla="*/ 273 w 285"/>
              <a:gd name="T1" fmla="*/ 136 h 235"/>
              <a:gd name="T2" fmla="*/ 262 w 285"/>
              <a:gd name="T3" fmla="*/ 113 h 235"/>
              <a:gd name="T4" fmla="*/ 268 w 285"/>
              <a:gd name="T5" fmla="*/ 98 h 235"/>
              <a:gd name="T6" fmla="*/ 252 w 285"/>
              <a:gd name="T7" fmla="*/ 81 h 235"/>
              <a:gd name="T8" fmla="*/ 229 w 285"/>
              <a:gd name="T9" fmla="*/ 89 h 235"/>
              <a:gd name="T10" fmla="*/ 206 w 285"/>
              <a:gd name="T11" fmla="*/ 89 h 235"/>
              <a:gd name="T12" fmla="*/ 189 w 285"/>
              <a:gd name="T13" fmla="*/ 71 h 235"/>
              <a:gd name="T14" fmla="*/ 178 w 285"/>
              <a:gd name="T15" fmla="*/ 102 h 235"/>
              <a:gd name="T16" fmla="*/ 177 w 285"/>
              <a:gd name="T17" fmla="*/ 75 h 235"/>
              <a:gd name="T18" fmla="*/ 170 w 285"/>
              <a:gd name="T19" fmla="*/ 63 h 235"/>
              <a:gd name="T20" fmla="*/ 144 w 285"/>
              <a:gd name="T21" fmla="*/ 81 h 235"/>
              <a:gd name="T22" fmla="*/ 141 w 285"/>
              <a:gd name="T23" fmla="*/ 52 h 235"/>
              <a:gd name="T24" fmla="*/ 133 w 285"/>
              <a:gd name="T25" fmla="*/ 54 h 235"/>
              <a:gd name="T26" fmla="*/ 115 w 285"/>
              <a:gd name="T27" fmla="*/ 81 h 235"/>
              <a:gd name="T28" fmla="*/ 110 w 285"/>
              <a:gd name="T29" fmla="*/ 75 h 235"/>
              <a:gd name="T30" fmla="*/ 95 w 285"/>
              <a:gd name="T31" fmla="*/ 81 h 235"/>
              <a:gd name="T32" fmla="*/ 90 w 285"/>
              <a:gd name="T33" fmla="*/ 75 h 235"/>
              <a:gd name="T34" fmla="*/ 92 w 285"/>
              <a:gd name="T35" fmla="*/ 54 h 235"/>
              <a:gd name="T36" fmla="*/ 109 w 285"/>
              <a:gd name="T37" fmla="*/ 44 h 235"/>
              <a:gd name="T38" fmla="*/ 104 w 285"/>
              <a:gd name="T39" fmla="*/ 23 h 235"/>
              <a:gd name="T40" fmla="*/ 97 w 285"/>
              <a:gd name="T41" fmla="*/ 10 h 235"/>
              <a:gd name="T42" fmla="*/ 81 w 285"/>
              <a:gd name="T43" fmla="*/ 5 h 235"/>
              <a:gd name="T44" fmla="*/ 88 w 285"/>
              <a:gd name="T45" fmla="*/ 13 h 235"/>
              <a:gd name="T46" fmla="*/ 87 w 285"/>
              <a:gd name="T47" fmla="*/ 29 h 235"/>
              <a:gd name="T48" fmla="*/ 79 w 285"/>
              <a:gd name="T49" fmla="*/ 32 h 235"/>
              <a:gd name="T50" fmla="*/ 73 w 285"/>
              <a:gd name="T51" fmla="*/ 27 h 235"/>
              <a:gd name="T52" fmla="*/ 71 w 285"/>
              <a:gd name="T53" fmla="*/ 13 h 235"/>
              <a:gd name="T54" fmla="*/ 53 w 285"/>
              <a:gd name="T55" fmla="*/ 22 h 235"/>
              <a:gd name="T56" fmla="*/ 57 w 285"/>
              <a:gd name="T57" fmla="*/ 38 h 235"/>
              <a:gd name="T58" fmla="*/ 38 w 285"/>
              <a:gd name="T59" fmla="*/ 23 h 235"/>
              <a:gd name="T60" fmla="*/ 30 w 285"/>
              <a:gd name="T61" fmla="*/ 36 h 235"/>
              <a:gd name="T62" fmla="*/ 30 w 285"/>
              <a:gd name="T63" fmla="*/ 49 h 235"/>
              <a:gd name="T64" fmla="*/ 60 w 285"/>
              <a:gd name="T65" fmla="*/ 50 h 235"/>
              <a:gd name="T66" fmla="*/ 72 w 285"/>
              <a:gd name="T67" fmla="*/ 64 h 235"/>
              <a:gd name="T68" fmla="*/ 72 w 285"/>
              <a:gd name="T69" fmla="*/ 75 h 235"/>
              <a:gd name="T70" fmla="*/ 69 w 285"/>
              <a:gd name="T71" fmla="*/ 87 h 235"/>
              <a:gd name="T72" fmla="*/ 45 w 285"/>
              <a:gd name="T73" fmla="*/ 87 h 235"/>
              <a:gd name="T74" fmla="*/ 31 w 285"/>
              <a:gd name="T75" fmla="*/ 83 h 235"/>
              <a:gd name="T76" fmla="*/ 4 w 285"/>
              <a:gd name="T77" fmla="*/ 84 h 235"/>
              <a:gd name="T78" fmla="*/ 34 w 285"/>
              <a:gd name="T79" fmla="*/ 97 h 235"/>
              <a:gd name="T80" fmla="*/ 36 w 285"/>
              <a:gd name="T81" fmla="*/ 117 h 235"/>
              <a:gd name="T82" fmla="*/ 48 w 285"/>
              <a:gd name="T83" fmla="*/ 121 h 235"/>
              <a:gd name="T84" fmla="*/ 36 w 285"/>
              <a:gd name="T85" fmla="*/ 132 h 235"/>
              <a:gd name="T86" fmla="*/ 36 w 285"/>
              <a:gd name="T87" fmla="*/ 141 h 235"/>
              <a:gd name="T88" fmla="*/ 14 w 285"/>
              <a:gd name="T89" fmla="*/ 149 h 235"/>
              <a:gd name="T90" fmla="*/ 0 w 285"/>
              <a:gd name="T91" fmla="*/ 154 h 235"/>
              <a:gd name="T92" fmla="*/ 28 w 285"/>
              <a:gd name="T93" fmla="*/ 168 h 235"/>
              <a:gd name="T94" fmla="*/ 45 w 285"/>
              <a:gd name="T95" fmla="*/ 177 h 235"/>
              <a:gd name="T96" fmla="*/ 55 w 285"/>
              <a:gd name="T97" fmla="*/ 194 h 235"/>
              <a:gd name="T98" fmla="*/ 79 w 285"/>
              <a:gd name="T99" fmla="*/ 224 h 235"/>
              <a:gd name="T100" fmla="*/ 123 w 285"/>
              <a:gd name="T101" fmla="*/ 221 h 235"/>
              <a:gd name="T102" fmla="*/ 155 w 285"/>
              <a:gd name="T103" fmla="*/ 227 h 235"/>
              <a:gd name="T104" fmla="*/ 195 w 285"/>
              <a:gd name="T105" fmla="*/ 217 h 235"/>
              <a:gd name="T106" fmla="*/ 212 w 285"/>
              <a:gd name="T107" fmla="*/ 218 h 235"/>
              <a:gd name="T108" fmla="*/ 240 w 285"/>
              <a:gd name="T109" fmla="*/ 207 h 235"/>
              <a:gd name="T110" fmla="*/ 243 w 285"/>
              <a:gd name="T111" fmla="*/ 194 h 235"/>
              <a:gd name="T112" fmla="*/ 258 w 285"/>
              <a:gd name="T113" fmla="*/ 190 h 235"/>
              <a:gd name="T114" fmla="*/ 263 w 285"/>
              <a:gd name="T115" fmla="*/ 183 h 235"/>
              <a:gd name="T116" fmla="*/ 272 w 285"/>
              <a:gd name="T117" fmla="*/ 183 h 235"/>
              <a:gd name="T118" fmla="*/ 278 w 285"/>
              <a:gd name="T119" fmla="*/ 173 h 235"/>
              <a:gd name="T120" fmla="*/ 284 w 285"/>
              <a:gd name="T121" fmla="*/ 155 h 235"/>
              <a:gd name="T122" fmla="*/ 50 w 285"/>
              <a:gd name="T123" fmla="*/ 20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35">
                <a:moveTo>
                  <a:pt x="284" y="155"/>
                </a:moveTo>
                <a:cubicBezTo>
                  <a:pt x="280" y="156"/>
                  <a:pt x="280" y="156"/>
                  <a:pt x="280" y="156"/>
                </a:cubicBezTo>
                <a:cubicBezTo>
                  <a:pt x="280" y="153"/>
                  <a:pt x="280" y="153"/>
                  <a:pt x="280" y="153"/>
                </a:cubicBezTo>
                <a:cubicBezTo>
                  <a:pt x="279" y="153"/>
                  <a:pt x="279" y="153"/>
                  <a:pt x="279" y="153"/>
                </a:cubicBezTo>
                <a:cubicBezTo>
                  <a:pt x="281" y="150"/>
                  <a:pt x="281" y="150"/>
                  <a:pt x="281" y="150"/>
                </a:cubicBezTo>
                <a:cubicBezTo>
                  <a:pt x="280" y="149"/>
                  <a:pt x="280" y="149"/>
                  <a:pt x="280" y="149"/>
                </a:cubicBezTo>
                <a:cubicBezTo>
                  <a:pt x="280" y="149"/>
                  <a:pt x="275" y="147"/>
                  <a:pt x="272" y="143"/>
                </a:cubicBezTo>
                <a:cubicBezTo>
                  <a:pt x="270" y="139"/>
                  <a:pt x="273" y="136"/>
                  <a:pt x="273" y="136"/>
                </a:cubicBezTo>
                <a:cubicBezTo>
                  <a:pt x="260" y="133"/>
                  <a:pt x="260" y="133"/>
                  <a:pt x="260" y="133"/>
                </a:cubicBezTo>
                <a:cubicBezTo>
                  <a:pt x="261" y="130"/>
                  <a:pt x="261" y="130"/>
                  <a:pt x="261" y="130"/>
                </a:cubicBezTo>
                <a:cubicBezTo>
                  <a:pt x="259" y="130"/>
                  <a:pt x="259" y="130"/>
                  <a:pt x="259" y="130"/>
                </a:cubicBezTo>
                <a:cubicBezTo>
                  <a:pt x="259" y="130"/>
                  <a:pt x="260" y="128"/>
                  <a:pt x="262" y="128"/>
                </a:cubicBezTo>
                <a:cubicBezTo>
                  <a:pt x="264" y="127"/>
                  <a:pt x="265" y="127"/>
                  <a:pt x="269" y="124"/>
                </a:cubicBezTo>
                <a:cubicBezTo>
                  <a:pt x="273" y="122"/>
                  <a:pt x="272" y="116"/>
                  <a:pt x="271" y="115"/>
                </a:cubicBezTo>
                <a:cubicBezTo>
                  <a:pt x="270" y="113"/>
                  <a:pt x="268" y="115"/>
                  <a:pt x="265" y="115"/>
                </a:cubicBezTo>
                <a:cubicBezTo>
                  <a:pt x="264" y="115"/>
                  <a:pt x="262" y="113"/>
                  <a:pt x="262" y="113"/>
                </a:cubicBezTo>
                <a:cubicBezTo>
                  <a:pt x="262" y="113"/>
                  <a:pt x="263" y="112"/>
                  <a:pt x="263" y="110"/>
                </a:cubicBezTo>
                <a:cubicBezTo>
                  <a:pt x="263" y="108"/>
                  <a:pt x="260" y="107"/>
                  <a:pt x="260" y="107"/>
                </a:cubicBezTo>
                <a:cubicBezTo>
                  <a:pt x="260" y="107"/>
                  <a:pt x="269" y="106"/>
                  <a:pt x="270" y="105"/>
                </a:cubicBezTo>
                <a:cubicBezTo>
                  <a:pt x="271" y="102"/>
                  <a:pt x="271" y="99"/>
                  <a:pt x="271" y="99"/>
                </a:cubicBezTo>
                <a:cubicBezTo>
                  <a:pt x="284" y="97"/>
                  <a:pt x="284" y="97"/>
                  <a:pt x="284" y="97"/>
                </a:cubicBezTo>
                <a:cubicBezTo>
                  <a:pt x="284" y="97"/>
                  <a:pt x="280" y="96"/>
                  <a:pt x="278" y="96"/>
                </a:cubicBezTo>
                <a:cubicBezTo>
                  <a:pt x="277" y="95"/>
                  <a:pt x="279" y="94"/>
                  <a:pt x="276" y="93"/>
                </a:cubicBezTo>
                <a:cubicBezTo>
                  <a:pt x="274" y="92"/>
                  <a:pt x="270" y="97"/>
                  <a:pt x="268" y="98"/>
                </a:cubicBezTo>
                <a:cubicBezTo>
                  <a:pt x="264" y="99"/>
                  <a:pt x="265" y="96"/>
                  <a:pt x="262" y="97"/>
                </a:cubicBezTo>
                <a:cubicBezTo>
                  <a:pt x="258" y="97"/>
                  <a:pt x="259" y="101"/>
                  <a:pt x="258" y="102"/>
                </a:cubicBezTo>
                <a:cubicBezTo>
                  <a:pt x="257" y="102"/>
                  <a:pt x="256" y="99"/>
                  <a:pt x="256" y="97"/>
                </a:cubicBezTo>
                <a:cubicBezTo>
                  <a:pt x="255" y="96"/>
                  <a:pt x="253" y="95"/>
                  <a:pt x="253" y="95"/>
                </a:cubicBezTo>
                <a:cubicBezTo>
                  <a:pt x="254" y="93"/>
                  <a:pt x="254" y="93"/>
                  <a:pt x="254" y="93"/>
                </a:cubicBezTo>
                <a:cubicBezTo>
                  <a:pt x="252" y="92"/>
                  <a:pt x="252" y="92"/>
                  <a:pt x="252" y="92"/>
                </a:cubicBezTo>
                <a:cubicBezTo>
                  <a:pt x="252" y="92"/>
                  <a:pt x="255" y="90"/>
                  <a:pt x="256" y="86"/>
                </a:cubicBezTo>
                <a:cubicBezTo>
                  <a:pt x="258" y="84"/>
                  <a:pt x="252" y="81"/>
                  <a:pt x="252" y="81"/>
                </a:cubicBezTo>
                <a:cubicBezTo>
                  <a:pt x="252" y="81"/>
                  <a:pt x="255" y="79"/>
                  <a:pt x="253" y="74"/>
                </a:cubicBezTo>
                <a:cubicBezTo>
                  <a:pt x="251" y="69"/>
                  <a:pt x="245" y="74"/>
                  <a:pt x="245" y="74"/>
                </a:cubicBezTo>
                <a:cubicBezTo>
                  <a:pt x="245" y="74"/>
                  <a:pt x="242" y="69"/>
                  <a:pt x="240" y="69"/>
                </a:cubicBezTo>
                <a:cubicBezTo>
                  <a:pt x="238" y="69"/>
                  <a:pt x="238" y="75"/>
                  <a:pt x="238" y="77"/>
                </a:cubicBezTo>
                <a:cubicBezTo>
                  <a:pt x="238" y="79"/>
                  <a:pt x="236" y="80"/>
                  <a:pt x="236" y="80"/>
                </a:cubicBezTo>
                <a:cubicBezTo>
                  <a:pt x="236" y="80"/>
                  <a:pt x="236" y="86"/>
                  <a:pt x="235" y="89"/>
                </a:cubicBezTo>
                <a:cubicBezTo>
                  <a:pt x="232" y="90"/>
                  <a:pt x="230" y="90"/>
                  <a:pt x="230" y="90"/>
                </a:cubicBezTo>
                <a:cubicBezTo>
                  <a:pt x="229" y="89"/>
                  <a:pt x="229" y="89"/>
                  <a:pt x="229" y="89"/>
                </a:cubicBezTo>
                <a:cubicBezTo>
                  <a:pt x="226" y="89"/>
                  <a:pt x="226" y="89"/>
                  <a:pt x="226" y="89"/>
                </a:cubicBezTo>
                <a:cubicBezTo>
                  <a:pt x="226" y="89"/>
                  <a:pt x="224" y="90"/>
                  <a:pt x="223" y="91"/>
                </a:cubicBezTo>
                <a:cubicBezTo>
                  <a:pt x="222" y="91"/>
                  <a:pt x="219" y="89"/>
                  <a:pt x="219" y="89"/>
                </a:cubicBezTo>
                <a:cubicBezTo>
                  <a:pt x="220" y="84"/>
                  <a:pt x="220" y="84"/>
                  <a:pt x="220" y="84"/>
                </a:cubicBezTo>
                <a:cubicBezTo>
                  <a:pt x="220" y="84"/>
                  <a:pt x="217" y="81"/>
                  <a:pt x="214" y="82"/>
                </a:cubicBezTo>
                <a:cubicBezTo>
                  <a:pt x="210" y="82"/>
                  <a:pt x="210" y="84"/>
                  <a:pt x="210" y="86"/>
                </a:cubicBezTo>
                <a:cubicBezTo>
                  <a:pt x="209" y="87"/>
                  <a:pt x="206" y="87"/>
                  <a:pt x="206" y="87"/>
                </a:cubicBezTo>
                <a:cubicBezTo>
                  <a:pt x="206" y="89"/>
                  <a:pt x="206" y="89"/>
                  <a:pt x="206" y="89"/>
                </a:cubicBezTo>
                <a:cubicBezTo>
                  <a:pt x="203" y="93"/>
                  <a:pt x="203" y="93"/>
                  <a:pt x="203" y="93"/>
                </a:cubicBezTo>
                <a:cubicBezTo>
                  <a:pt x="203" y="93"/>
                  <a:pt x="202" y="91"/>
                  <a:pt x="199" y="90"/>
                </a:cubicBezTo>
                <a:cubicBezTo>
                  <a:pt x="198" y="89"/>
                  <a:pt x="197" y="90"/>
                  <a:pt x="197" y="90"/>
                </a:cubicBezTo>
                <a:cubicBezTo>
                  <a:pt x="196" y="80"/>
                  <a:pt x="196" y="80"/>
                  <a:pt x="196" y="80"/>
                </a:cubicBezTo>
                <a:cubicBezTo>
                  <a:pt x="195" y="79"/>
                  <a:pt x="195" y="79"/>
                  <a:pt x="195" y="79"/>
                </a:cubicBezTo>
                <a:cubicBezTo>
                  <a:pt x="195" y="76"/>
                  <a:pt x="195" y="76"/>
                  <a:pt x="195" y="76"/>
                </a:cubicBezTo>
                <a:cubicBezTo>
                  <a:pt x="191" y="74"/>
                  <a:pt x="191" y="74"/>
                  <a:pt x="191" y="74"/>
                </a:cubicBezTo>
                <a:cubicBezTo>
                  <a:pt x="189" y="71"/>
                  <a:pt x="189" y="71"/>
                  <a:pt x="189" y="71"/>
                </a:cubicBezTo>
                <a:cubicBezTo>
                  <a:pt x="189" y="71"/>
                  <a:pt x="184" y="71"/>
                  <a:pt x="183" y="78"/>
                </a:cubicBezTo>
                <a:cubicBezTo>
                  <a:pt x="181" y="84"/>
                  <a:pt x="183" y="85"/>
                  <a:pt x="183" y="85"/>
                </a:cubicBezTo>
                <a:cubicBezTo>
                  <a:pt x="181" y="86"/>
                  <a:pt x="181" y="86"/>
                  <a:pt x="181" y="86"/>
                </a:cubicBezTo>
                <a:cubicBezTo>
                  <a:pt x="181" y="87"/>
                  <a:pt x="181" y="87"/>
                  <a:pt x="181" y="87"/>
                </a:cubicBezTo>
                <a:cubicBezTo>
                  <a:pt x="183" y="87"/>
                  <a:pt x="183" y="87"/>
                  <a:pt x="183" y="87"/>
                </a:cubicBezTo>
                <a:cubicBezTo>
                  <a:pt x="182" y="93"/>
                  <a:pt x="182" y="93"/>
                  <a:pt x="182" y="93"/>
                </a:cubicBezTo>
                <a:cubicBezTo>
                  <a:pt x="178" y="99"/>
                  <a:pt x="178" y="99"/>
                  <a:pt x="178" y="99"/>
                </a:cubicBezTo>
                <a:cubicBezTo>
                  <a:pt x="178" y="102"/>
                  <a:pt x="178" y="102"/>
                  <a:pt x="178" y="102"/>
                </a:cubicBezTo>
                <a:cubicBezTo>
                  <a:pt x="176" y="105"/>
                  <a:pt x="176" y="105"/>
                  <a:pt x="176" y="105"/>
                </a:cubicBezTo>
                <a:cubicBezTo>
                  <a:pt x="177" y="102"/>
                  <a:pt x="177" y="102"/>
                  <a:pt x="177" y="102"/>
                </a:cubicBezTo>
                <a:cubicBezTo>
                  <a:pt x="177" y="98"/>
                  <a:pt x="177" y="98"/>
                  <a:pt x="177" y="98"/>
                </a:cubicBezTo>
                <a:cubicBezTo>
                  <a:pt x="177" y="98"/>
                  <a:pt x="177" y="96"/>
                  <a:pt x="178" y="95"/>
                </a:cubicBezTo>
                <a:cubicBezTo>
                  <a:pt x="179" y="94"/>
                  <a:pt x="179" y="92"/>
                  <a:pt x="179" y="92"/>
                </a:cubicBezTo>
                <a:cubicBezTo>
                  <a:pt x="178" y="83"/>
                  <a:pt x="178" y="83"/>
                  <a:pt x="178" y="83"/>
                </a:cubicBezTo>
                <a:cubicBezTo>
                  <a:pt x="178" y="83"/>
                  <a:pt x="175" y="81"/>
                  <a:pt x="175" y="80"/>
                </a:cubicBezTo>
                <a:cubicBezTo>
                  <a:pt x="175" y="78"/>
                  <a:pt x="177" y="77"/>
                  <a:pt x="177" y="75"/>
                </a:cubicBezTo>
                <a:cubicBezTo>
                  <a:pt x="178" y="74"/>
                  <a:pt x="177" y="71"/>
                  <a:pt x="177" y="71"/>
                </a:cubicBezTo>
                <a:cubicBezTo>
                  <a:pt x="178" y="69"/>
                  <a:pt x="178" y="69"/>
                  <a:pt x="178" y="69"/>
                </a:cubicBezTo>
                <a:cubicBezTo>
                  <a:pt x="177" y="67"/>
                  <a:pt x="177" y="67"/>
                  <a:pt x="177" y="67"/>
                </a:cubicBezTo>
                <a:cubicBezTo>
                  <a:pt x="175" y="67"/>
                  <a:pt x="175" y="67"/>
                  <a:pt x="175" y="67"/>
                </a:cubicBezTo>
                <a:cubicBezTo>
                  <a:pt x="176" y="65"/>
                  <a:pt x="176" y="65"/>
                  <a:pt x="176" y="65"/>
                </a:cubicBezTo>
                <a:cubicBezTo>
                  <a:pt x="175" y="64"/>
                  <a:pt x="175" y="64"/>
                  <a:pt x="175" y="64"/>
                </a:cubicBezTo>
                <a:cubicBezTo>
                  <a:pt x="172" y="66"/>
                  <a:pt x="172" y="66"/>
                  <a:pt x="172" y="66"/>
                </a:cubicBezTo>
                <a:cubicBezTo>
                  <a:pt x="172" y="66"/>
                  <a:pt x="173" y="63"/>
                  <a:pt x="170" y="63"/>
                </a:cubicBezTo>
                <a:cubicBezTo>
                  <a:pt x="167" y="62"/>
                  <a:pt x="166" y="66"/>
                  <a:pt x="164" y="66"/>
                </a:cubicBezTo>
                <a:cubicBezTo>
                  <a:pt x="162" y="67"/>
                  <a:pt x="161" y="65"/>
                  <a:pt x="159" y="64"/>
                </a:cubicBezTo>
                <a:cubicBezTo>
                  <a:pt x="156" y="64"/>
                  <a:pt x="155" y="67"/>
                  <a:pt x="155" y="68"/>
                </a:cubicBezTo>
                <a:cubicBezTo>
                  <a:pt x="154" y="69"/>
                  <a:pt x="153" y="68"/>
                  <a:pt x="150" y="70"/>
                </a:cubicBezTo>
                <a:cubicBezTo>
                  <a:pt x="149" y="73"/>
                  <a:pt x="151" y="76"/>
                  <a:pt x="150" y="79"/>
                </a:cubicBezTo>
                <a:cubicBezTo>
                  <a:pt x="149" y="82"/>
                  <a:pt x="145" y="83"/>
                  <a:pt x="145" y="83"/>
                </a:cubicBezTo>
                <a:cubicBezTo>
                  <a:pt x="145" y="81"/>
                  <a:pt x="145" y="81"/>
                  <a:pt x="145" y="81"/>
                </a:cubicBezTo>
                <a:cubicBezTo>
                  <a:pt x="144" y="81"/>
                  <a:pt x="144" y="81"/>
                  <a:pt x="144" y="81"/>
                </a:cubicBezTo>
                <a:cubicBezTo>
                  <a:pt x="142" y="82"/>
                  <a:pt x="142" y="82"/>
                  <a:pt x="142" y="82"/>
                </a:cubicBezTo>
                <a:cubicBezTo>
                  <a:pt x="141" y="80"/>
                  <a:pt x="141" y="80"/>
                  <a:pt x="141" y="80"/>
                </a:cubicBezTo>
                <a:cubicBezTo>
                  <a:pt x="141" y="80"/>
                  <a:pt x="143" y="75"/>
                  <a:pt x="143" y="73"/>
                </a:cubicBezTo>
                <a:cubicBezTo>
                  <a:pt x="144" y="71"/>
                  <a:pt x="141" y="69"/>
                  <a:pt x="141" y="69"/>
                </a:cubicBezTo>
                <a:cubicBezTo>
                  <a:pt x="141" y="69"/>
                  <a:pt x="141" y="66"/>
                  <a:pt x="142" y="64"/>
                </a:cubicBezTo>
                <a:cubicBezTo>
                  <a:pt x="142" y="59"/>
                  <a:pt x="142" y="59"/>
                  <a:pt x="142" y="59"/>
                </a:cubicBezTo>
                <a:cubicBezTo>
                  <a:pt x="142" y="59"/>
                  <a:pt x="143" y="57"/>
                  <a:pt x="143" y="54"/>
                </a:cubicBezTo>
                <a:cubicBezTo>
                  <a:pt x="143" y="53"/>
                  <a:pt x="141" y="52"/>
                  <a:pt x="141" y="52"/>
                </a:cubicBezTo>
                <a:cubicBezTo>
                  <a:pt x="141" y="51"/>
                  <a:pt x="141" y="51"/>
                  <a:pt x="141" y="51"/>
                </a:cubicBezTo>
                <a:cubicBezTo>
                  <a:pt x="139" y="53"/>
                  <a:pt x="139" y="53"/>
                  <a:pt x="139" y="53"/>
                </a:cubicBezTo>
                <a:cubicBezTo>
                  <a:pt x="138" y="52"/>
                  <a:pt x="138" y="52"/>
                  <a:pt x="138" y="52"/>
                </a:cubicBezTo>
                <a:cubicBezTo>
                  <a:pt x="135" y="52"/>
                  <a:pt x="135" y="52"/>
                  <a:pt x="135" y="52"/>
                </a:cubicBezTo>
                <a:cubicBezTo>
                  <a:pt x="134" y="53"/>
                  <a:pt x="134" y="53"/>
                  <a:pt x="134" y="53"/>
                </a:cubicBezTo>
                <a:cubicBezTo>
                  <a:pt x="134" y="52"/>
                  <a:pt x="134" y="52"/>
                  <a:pt x="134" y="52"/>
                </a:cubicBezTo>
                <a:cubicBezTo>
                  <a:pt x="133" y="52"/>
                  <a:pt x="133" y="52"/>
                  <a:pt x="133" y="52"/>
                </a:cubicBezTo>
                <a:cubicBezTo>
                  <a:pt x="133" y="54"/>
                  <a:pt x="133" y="54"/>
                  <a:pt x="133" y="54"/>
                </a:cubicBezTo>
                <a:cubicBezTo>
                  <a:pt x="131" y="57"/>
                  <a:pt x="131" y="57"/>
                  <a:pt x="131" y="57"/>
                </a:cubicBezTo>
                <a:cubicBezTo>
                  <a:pt x="131" y="59"/>
                  <a:pt x="131" y="59"/>
                  <a:pt x="131" y="59"/>
                </a:cubicBezTo>
                <a:cubicBezTo>
                  <a:pt x="131" y="59"/>
                  <a:pt x="130" y="63"/>
                  <a:pt x="128" y="66"/>
                </a:cubicBezTo>
                <a:cubicBezTo>
                  <a:pt x="126" y="70"/>
                  <a:pt x="126" y="76"/>
                  <a:pt x="126" y="76"/>
                </a:cubicBezTo>
                <a:cubicBezTo>
                  <a:pt x="123" y="79"/>
                  <a:pt x="123" y="79"/>
                  <a:pt x="123" y="79"/>
                </a:cubicBezTo>
                <a:cubicBezTo>
                  <a:pt x="122" y="79"/>
                  <a:pt x="122" y="79"/>
                  <a:pt x="122" y="79"/>
                </a:cubicBezTo>
                <a:cubicBezTo>
                  <a:pt x="118" y="81"/>
                  <a:pt x="118" y="81"/>
                  <a:pt x="118" y="81"/>
                </a:cubicBezTo>
                <a:cubicBezTo>
                  <a:pt x="115" y="81"/>
                  <a:pt x="115" y="81"/>
                  <a:pt x="115" y="81"/>
                </a:cubicBezTo>
                <a:cubicBezTo>
                  <a:pt x="115" y="82"/>
                  <a:pt x="115" y="82"/>
                  <a:pt x="115" y="82"/>
                </a:cubicBezTo>
                <a:cubicBezTo>
                  <a:pt x="115" y="82"/>
                  <a:pt x="114" y="85"/>
                  <a:pt x="112" y="85"/>
                </a:cubicBezTo>
                <a:cubicBezTo>
                  <a:pt x="110" y="84"/>
                  <a:pt x="113" y="79"/>
                  <a:pt x="113" y="79"/>
                </a:cubicBezTo>
                <a:cubicBezTo>
                  <a:pt x="111" y="79"/>
                  <a:pt x="111" y="79"/>
                  <a:pt x="111" y="79"/>
                </a:cubicBezTo>
                <a:cubicBezTo>
                  <a:pt x="115" y="74"/>
                  <a:pt x="115" y="74"/>
                  <a:pt x="115" y="74"/>
                </a:cubicBezTo>
                <a:cubicBezTo>
                  <a:pt x="113" y="71"/>
                  <a:pt x="113" y="71"/>
                  <a:pt x="113" y="71"/>
                </a:cubicBezTo>
                <a:cubicBezTo>
                  <a:pt x="110" y="73"/>
                  <a:pt x="110" y="73"/>
                  <a:pt x="110" y="73"/>
                </a:cubicBezTo>
                <a:cubicBezTo>
                  <a:pt x="110" y="75"/>
                  <a:pt x="110" y="75"/>
                  <a:pt x="110" y="75"/>
                </a:cubicBezTo>
                <a:cubicBezTo>
                  <a:pt x="106" y="75"/>
                  <a:pt x="106" y="75"/>
                  <a:pt x="106" y="75"/>
                </a:cubicBezTo>
                <a:cubicBezTo>
                  <a:pt x="104" y="75"/>
                  <a:pt x="102" y="77"/>
                  <a:pt x="102" y="77"/>
                </a:cubicBezTo>
                <a:cubicBezTo>
                  <a:pt x="102" y="77"/>
                  <a:pt x="101" y="78"/>
                  <a:pt x="100" y="80"/>
                </a:cubicBezTo>
                <a:cubicBezTo>
                  <a:pt x="99" y="82"/>
                  <a:pt x="98" y="89"/>
                  <a:pt x="98" y="89"/>
                </a:cubicBezTo>
                <a:cubicBezTo>
                  <a:pt x="96" y="87"/>
                  <a:pt x="96" y="87"/>
                  <a:pt x="96" y="87"/>
                </a:cubicBezTo>
                <a:cubicBezTo>
                  <a:pt x="97" y="83"/>
                  <a:pt x="97" y="83"/>
                  <a:pt x="97" y="83"/>
                </a:cubicBezTo>
                <a:cubicBezTo>
                  <a:pt x="98" y="80"/>
                  <a:pt x="98" y="80"/>
                  <a:pt x="98" y="80"/>
                </a:cubicBezTo>
                <a:cubicBezTo>
                  <a:pt x="95" y="81"/>
                  <a:pt x="95" y="81"/>
                  <a:pt x="95" y="81"/>
                </a:cubicBezTo>
                <a:cubicBezTo>
                  <a:pt x="94" y="86"/>
                  <a:pt x="94" y="86"/>
                  <a:pt x="94" y="86"/>
                </a:cubicBezTo>
                <a:cubicBezTo>
                  <a:pt x="94" y="86"/>
                  <a:pt x="92" y="89"/>
                  <a:pt x="91" y="90"/>
                </a:cubicBezTo>
                <a:cubicBezTo>
                  <a:pt x="90" y="91"/>
                  <a:pt x="90" y="95"/>
                  <a:pt x="90" y="95"/>
                </a:cubicBezTo>
                <a:cubicBezTo>
                  <a:pt x="88" y="97"/>
                  <a:pt x="88" y="97"/>
                  <a:pt x="88" y="97"/>
                </a:cubicBezTo>
                <a:cubicBezTo>
                  <a:pt x="88" y="97"/>
                  <a:pt x="88" y="92"/>
                  <a:pt x="89" y="89"/>
                </a:cubicBezTo>
                <a:cubicBezTo>
                  <a:pt x="89" y="85"/>
                  <a:pt x="93" y="82"/>
                  <a:pt x="93" y="82"/>
                </a:cubicBezTo>
                <a:cubicBezTo>
                  <a:pt x="94" y="76"/>
                  <a:pt x="94" y="76"/>
                  <a:pt x="94" y="76"/>
                </a:cubicBezTo>
                <a:cubicBezTo>
                  <a:pt x="90" y="75"/>
                  <a:pt x="90" y="75"/>
                  <a:pt x="90" y="75"/>
                </a:cubicBezTo>
                <a:cubicBezTo>
                  <a:pt x="94" y="74"/>
                  <a:pt x="94" y="74"/>
                  <a:pt x="94" y="74"/>
                </a:cubicBezTo>
                <a:cubicBezTo>
                  <a:pt x="96" y="69"/>
                  <a:pt x="96" y="69"/>
                  <a:pt x="96" y="69"/>
                </a:cubicBezTo>
                <a:cubicBezTo>
                  <a:pt x="92" y="68"/>
                  <a:pt x="92" y="68"/>
                  <a:pt x="92" y="68"/>
                </a:cubicBezTo>
                <a:cubicBezTo>
                  <a:pt x="95" y="67"/>
                  <a:pt x="95" y="67"/>
                  <a:pt x="95" y="67"/>
                </a:cubicBezTo>
                <a:cubicBezTo>
                  <a:pt x="96" y="65"/>
                  <a:pt x="96" y="65"/>
                  <a:pt x="96" y="65"/>
                </a:cubicBezTo>
                <a:cubicBezTo>
                  <a:pt x="96" y="65"/>
                  <a:pt x="92" y="64"/>
                  <a:pt x="91" y="62"/>
                </a:cubicBezTo>
                <a:cubicBezTo>
                  <a:pt x="90" y="60"/>
                  <a:pt x="91" y="60"/>
                  <a:pt x="92" y="59"/>
                </a:cubicBezTo>
                <a:cubicBezTo>
                  <a:pt x="92" y="54"/>
                  <a:pt x="92" y="54"/>
                  <a:pt x="92" y="54"/>
                </a:cubicBezTo>
                <a:cubicBezTo>
                  <a:pt x="93" y="54"/>
                  <a:pt x="93" y="54"/>
                  <a:pt x="93" y="54"/>
                </a:cubicBezTo>
                <a:cubicBezTo>
                  <a:pt x="93" y="54"/>
                  <a:pt x="93" y="59"/>
                  <a:pt x="94" y="60"/>
                </a:cubicBezTo>
                <a:cubicBezTo>
                  <a:pt x="94" y="62"/>
                  <a:pt x="97" y="62"/>
                  <a:pt x="98" y="62"/>
                </a:cubicBezTo>
                <a:cubicBezTo>
                  <a:pt x="100" y="62"/>
                  <a:pt x="99" y="59"/>
                  <a:pt x="99" y="59"/>
                </a:cubicBezTo>
                <a:cubicBezTo>
                  <a:pt x="99" y="59"/>
                  <a:pt x="101" y="60"/>
                  <a:pt x="107" y="54"/>
                </a:cubicBezTo>
                <a:cubicBezTo>
                  <a:pt x="112" y="49"/>
                  <a:pt x="101" y="47"/>
                  <a:pt x="102" y="46"/>
                </a:cubicBezTo>
                <a:cubicBezTo>
                  <a:pt x="102" y="44"/>
                  <a:pt x="109" y="46"/>
                  <a:pt x="109" y="46"/>
                </a:cubicBezTo>
                <a:cubicBezTo>
                  <a:pt x="109" y="44"/>
                  <a:pt x="109" y="44"/>
                  <a:pt x="109" y="44"/>
                </a:cubicBezTo>
                <a:cubicBezTo>
                  <a:pt x="107" y="42"/>
                  <a:pt x="107" y="42"/>
                  <a:pt x="107" y="42"/>
                </a:cubicBezTo>
                <a:cubicBezTo>
                  <a:pt x="108" y="38"/>
                  <a:pt x="108" y="38"/>
                  <a:pt x="108" y="38"/>
                </a:cubicBezTo>
                <a:cubicBezTo>
                  <a:pt x="106" y="38"/>
                  <a:pt x="106" y="38"/>
                  <a:pt x="106" y="38"/>
                </a:cubicBezTo>
                <a:cubicBezTo>
                  <a:pt x="104" y="42"/>
                  <a:pt x="104" y="42"/>
                  <a:pt x="104" y="42"/>
                </a:cubicBezTo>
                <a:cubicBezTo>
                  <a:pt x="104" y="38"/>
                  <a:pt x="104" y="38"/>
                  <a:pt x="104" y="38"/>
                </a:cubicBezTo>
                <a:cubicBezTo>
                  <a:pt x="102" y="37"/>
                  <a:pt x="105" y="35"/>
                  <a:pt x="106" y="33"/>
                </a:cubicBezTo>
                <a:cubicBezTo>
                  <a:pt x="107" y="30"/>
                  <a:pt x="104" y="30"/>
                  <a:pt x="102" y="28"/>
                </a:cubicBezTo>
                <a:cubicBezTo>
                  <a:pt x="101" y="26"/>
                  <a:pt x="104" y="23"/>
                  <a:pt x="104" y="23"/>
                </a:cubicBezTo>
                <a:cubicBezTo>
                  <a:pt x="100" y="22"/>
                  <a:pt x="100" y="22"/>
                  <a:pt x="100" y="22"/>
                </a:cubicBezTo>
                <a:cubicBezTo>
                  <a:pt x="100" y="19"/>
                  <a:pt x="100" y="19"/>
                  <a:pt x="100" y="19"/>
                </a:cubicBezTo>
                <a:cubicBezTo>
                  <a:pt x="98" y="19"/>
                  <a:pt x="98" y="19"/>
                  <a:pt x="98" y="19"/>
                </a:cubicBezTo>
                <a:cubicBezTo>
                  <a:pt x="98" y="19"/>
                  <a:pt x="99" y="17"/>
                  <a:pt x="100" y="16"/>
                </a:cubicBezTo>
                <a:cubicBezTo>
                  <a:pt x="102" y="14"/>
                  <a:pt x="98" y="12"/>
                  <a:pt x="98" y="12"/>
                </a:cubicBezTo>
                <a:cubicBezTo>
                  <a:pt x="100" y="7"/>
                  <a:pt x="100" y="7"/>
                  <a:pt x="100" y="7"/>
                </a:cubicBezTo>
                <a:cubicBezTo>
                  <a:pt x="99" y="5"/>
                  <a:pt x="99" y="5"/>
                  <a:pt x="99" y="5"/>
                </a:cubicBezTo>
                <a:cubicBezTo>
                  <a:pt x="97" y="10"/>
                  <a:pt x="97" y="10"/>
                  <a:pt x="97" y="10"/>
                </a:cubicBezTo>
                <a:cubicBezTo>
                  <a:pt x="95" y="5"/>
                  <a:pt x="95" y="5"/>
                  <a:pt x="95" y="5"/>
                </a:cubicBezTo>
                <a:cubicBezTo>
                  <a:pt x="93" y="6"/>
                  <a:pt x="93" y="6"/>
                  <a:pt x="93" y="6"/>
                </a:cubicBezTo>
                <a:cubicBezTo>
                  <a:pt x="89" y="0"/>
                  <a:pt x="89" y="0"/>
                  <a:pt x="89" y="0"/>
                </a:cubicBezTo>
                <a:cubicBezTo>
                  <a:pt x="87" y="0"/>
                  <a:pt x="87" y="0"/>
                  <a:pt x="87" y="0"/>
                </a:cubicBezTo>
                <a:cubicBezTo>
                  <a:pt x="87" y="3"/>
                  <a:pt x="87" y="3"/>
                  <a:pt x="87" y="3"/>
                </a:cubicBezTo>
                <a:cubicBezTo>
                  <a:pt x="83" y="1"/>
                  <a:pt x="83" y="1"/>
                  <a:pt x="83" y="1"/>
                </a:cubicBezTo>
                <a:cubicBezTo>
                  <a:pt x="82" y="1"/>
                  <a:pt x="82" y="1"/>
                  <a:pt x="82" y="1"/>
                </a:cubicBezTo>
                <a:cubicBezTo>
                  <a:pt x="82" y="1"/>
                  <a:pt x="83" y="5"/>
                  <a:pt x="81" y="5"/>
                </a:cubicBezTo>
                <a:cubicBezTo>
                  <a:pt x="80" y="6"/>
                  <a:pt x="79" y="3"/>
                  <a:pt x="79" y="3"/>
                </a:cubicBezTo>
                <a:cubicBezTo>
                  <a:pt x="77" y="3"/>
                  <a:pt x="77" y="3"/>
                  <a:pt x="77" y="3"/>
                </a:cubicBezTo>
                <a:cubicBezTo>
                  <a:pt x="77" y="3"/>
                  <a:pt x="77" y="6"/>
                  <a:pt x="80" y="8"/>
                </a:cubicBezTo>
                <a:cubicBezTo>
                  <a:pt x="83" y="11"/>
                  <a:pt x="87" y="8"/>
                  <a:pt x="87" y="8"/>
                </a:cubicBezTo>
                <a:cubicBezTo>
                  <a:pt x="85" y="11"/>
                  <a:pt x="85" y="11"/>
                  <a:pt x="85" y="11"/>
                </a:cubicBezTo>
                <a:cubicBezTo>
                  <a:pt x="87" y="11"/>
                  <a:pt x="87" y="11"/>
                  <a:pt x="87" y="11"/>
                </a:cubicBezTo>
                <a:cubicBezTo>
                  <a:pt x="91" y="10"/>
                  <a:pt x="91" y="10"/>
                  <a:pt x="91" y="10"/>
                </a:cubicBezTo>
                <a:cubicBezTo>
                  <a:pt x="88" y="13"/>
                  <a:pt x="88" y="13"/>
                  <a:pt x="88" y="13"/>
                </a:cubicBezTo>
                <a:cubicBezTo>
                  <a:pt x="89" y="15"/>
                  <a:pt x="89" y="15"/>
                  <a:pt x="89" y="15"/>
                </a:cubicBezTo>
                <a:cubicBezTo>
                  <a:pt x="92" y="15"/>
                  <a:pt x="92" y="15"/>
                  <a:pt x="92" y="15"/>
                </a:cubicBezTo>
                <a:cubicBezTo>
                  <a:pt x="91" y="16"/>
                  <a:pt x="91" y="16"/>
                  <a:pt x="91" y="16"/>
                </a:cubicBezTo>
                <a:cubicBezTo>
                  <a:pt x="91" y="16"/>
                  <a:pt x="92" y="19"/>
                  <a:pt x="91" y="18"/>
                </a:cubicBezTo>
                <a:cubicBezTo>
                  <a:pt x="89" y="17"/>
                  <a:pt x="87" y="17"/>
                  <a:pt x="85" y="15"/>
                </a:cubicBezTo>
                <a:cubicBezTo>
                  <a:pt x="84" y="13"/>
                  <a:pt x="81" y="13"/>
                  <a:pt x="79" y="14"/>
                </a:cubicBezTo>
                <a:cubicBezTo>
                  <a:pt x="76" y="16"/>
                  <a:pt x="81" y="22"/>
                  <a:pt x="82" y="23"/>
                </a:cubicBezTo>
                <a:cubicBezTo>
                  <a:pt x="83" y="24"/>
                  <a:pt x="87" y="29"/>
                  <a:pt x="87" y="29"/>
                </a:cubicBezTo>
                <a:cubicBezTo>
                  <a:pt x="87" y="29"/>
                  <a:pt x="84" y="30"/>
                  <a:pt x="83" y="31"/>
                </a:cubicBezTo>
                <a:cubicBezTo>
                  <a:pt x="82" y="32"/>
                  <a:pt x="83" y="34"/>
                  <a:pt x="82" y="37"/>
                </a:cubicBezTo>
                <a:cubicBezTo>
                  <a:pt x="82" y="41"/>
                  <a:pt x="78" y="43"/>
                  <a:pt x="78" y="43"/>
                </a:cubicBezTo>
                <a:cubicBezTo>
                  <a:pt x="77" y="42"/>
                  <a:pt x="77" y="42"/>
                  <a:pt x="77" y="42"/>
                </a:cubicBezTo>
                <a:cubicBezTo>
                  <a:pt x="77" y="42"/>
                  <a:pt x="80" y="38"/>
                  <a:pt x="80" y="34"/>
                </a:cubicBezTo>
                <a:cubicBezTo>
                  <a:pt x="80" y="31"/>
                  <a:pt x="75" y="38"/>
                  <a:pt x="75" y="38"/>
                </a:cubicBezTo>
                <a:cubicBezTo>
                  <a:pt x="75" y="37"/>
                  <a:pt x="75" y="37"/>
                  <a:pt x="75" y="37"/>
                </a:cubicBezTo>
                <a:cubicBezTo>
                  <a:pt x="79" y="32"/>
                  <a:pt x="79" y="32"/>
                  <a:pt x="79" y="32"/>
                </a:cubicBezTo>
                <a:cubicBezTo>
                  <a:pt x="78" y="29"/>
                  <a:pt x="78" y="29"/>
                  <a:pt x="78" y="29"/>
                </a:cubicBezTo>
                <a:cubicBezTo>
                  <a:pt x="79" y="27"/>
                  <a:pt x="79" y="27"/>
                  <a:pt x="79" y="27"/>
                </a:cubicBezTo>
                <a:cubicBezTo>
                  <a:pt x="77" y="27"/>
                  <a:pt x="77" y="27"/>
                  <a:pt x="77" y="27"/>
                </a:cubicBezTo>
                <a:cubicBezTo>
                  <a:pt x="72" y="33"/>
                  <a:pt x="72" y="33"/>
                  <a:pt x="72" y="33"/>
                </a:cubicBezTo>
                <a:cubicBezTo>
                  <a:pt x="74" y="29"/>
                  <a:pt x="74" y="29"/>
                  <a:pt x="74" y="29"/>
                </a:cubicBezTo>
                <a:cubicBezTo>
                  <a:pt x="73" y="29"/>
                  <a:pt x="73" y="29"/>
                  <a:pt x="73" y="29"/>
                </a:cubicBezTo>
                <a:cubicBezTo>
                  <a:pt x="71" y="30"/>
                  <a:pt x="71" y="30"/>
                  <a:pt x="71" y="30"/>
                </a:cubicBezTo>
                <a:cubicBezTo>
                  <a:pt x="73" y="27"/>
                  <a:pt x="73" y="27"/>
                  <a:pt x="73" y="27"/>
                </a:cubicBezTo>
                <a:cubicBezTo>
                  <a:pt x="72" y="26"/>
                  <a:pt x="72" y="26"/>
                  <a:pt x="72" y="26"/>
                </a:cubicBezTo>
                <a:cubicBezTo>
                  <a:pt x="68" y="27"/>
                  <a:pt x="68" y="27"/>
                  <a:pt x="68" y="27"/>
                </a:cubicBezTo>
                <a:cubicBezTo>
                  <a:pt x="73" y="22"/>
                  <a:pt x="73" y="22"/>
                  <a:pt x="73" y="22"/>
                </a:cubicBezTo>
                <a:cubicBezTo>
                  <a:pt x="73" y="20"/>
                  <a:pt x="73" y="20"/>
                  <a:pt x="73" y="20"/>
                </a:cubicBezTo>
                <a:cubicBezTo>
                  <a:pt x="73" y="20"/>
                  <a:pt x="69" y="22"/>
                  <a:pt x="68" y="21"/>
                </a:cubicBezTo>
                <a:cubicBezTo>
                  <a:pt x="68" y="20"/>
                  <a:pt x="72" y="19"/>
                  <a:pt x="72" y="19"/>
                </a:cubicBezTo>
                <a:cubicBezTo>
                  <a:pt x="71" y="16"/>
                  <a:pt x="71" y="16"/>
                  <a:pt x="71" y="16"/>
                </a:cubicBezTo>
                <a:cubicBezTo>
                  <a:pt x="71" y="13"/>
                  <a:pt x="71" y="13"/>
                  <a:pt x="71" y="13"/>
                </a:cubicBezTo>
                <a:cubicBezTo>
                  <a:pt x="71" y="13"/>
                  <a:pt x="68" y="10"/>
                  <a:pt x="64" y="10"/>
                </a:cubicBezTo>
                <a:cubicBezTo>
                  <a:pt x="60" y="11"/>
                  <a:pt x="65" y="14"/>
                  <a:pt x="65" y="14"/>
                </a:cubicBezTo>
                <a:cubicBezTo>
                  <a:pt x="65" y="14"/>
                  <a:pt x="63" y="13"/>
                  <a:pt x="61" y="13"/>
                </a:cubicBezTo>
                <a:cubicBezTo>
                  <a:pt x="60" y="13"/>
                  <a:pt x="59" y="13"/>
                  <a:pt x="61" y="16"/>
                </a:cubicBezTo>
                <a:cubicBezTo>
                  <a:pt x="62" y="20"/>
                  <a:pt x="63" y="21"/>
                  <a:pt x="62" y="21"/>
                </a:cubicBezTo>
                <a:cubicBezTo>
                  <a:pt x="61" y="22"/>
                  <a:pt x="60" y="20"/>
                  <a:pt x="59" y="18"/>
                </a:cubicBezTo>
                <a:cubicBezTo>
                  <a:pt x="58" y="15"/>
                  <a:pt x="56" y="13"/>
                  <a:pt x="53" y="14"/>
                </a:cubicBezTo>
                <a:cubicBezTo>
                  <a:pt x="50" y="16"/>
                  <a:pt x="53" y="21"/>
                  <a:pt x="53" y="22"/>
                </a:cubicBezTo>
                <a:cubicBezTo>
                  <a:pt x="55" y="24"/>
                  <a:pt x="52" y="24"/>
                  <a:pt x="52" y="24"/>
                </a:cubicBezTo>
                <a:cubicBezTo>
                  <a:pt x="55" y="27"/>
                  <a:pt x="55" y="27"/>
                  <a:pt x="55" y="27"/>
                </a:cubicBezTo>
                <a:cubicBezTo>
                  <a:pt x="57" y="27"/>
                  <a:pt x="57" y="27"/>
                  <a:pt x="57" y="27"/>
                </a:cubicBezTo>
                <a:cubicBezTo>
                  <a:pt x="58" y="31"/>
                  <a:pt x="58" y="31"/>
                  <a:pt x="58" y="31"/>
                </a:cubicBezTo>
                <a:cubicBezTo>
                  <a:pt x="58" y="31"/>
                  <a:pt x="50" y="23"/>
                  <a:pt x="47" y="21"/>
                </a:cubicBezTo>
                <a:cubicBezTo>
                  <a:pt x="45" y="20"/>
                  <a:pt x="45" y="29"/>
                  <a:pt x="48" y="32"/>
                </a:cubicBezTo>
                <a:cubicBezTo>
                  <a:pt x="51" y="36"/>
                  <a:pt x="58" y="36"/>
                  <a:pt x="58" y="36"/>
                </a:cubicBezTo>
                <a:cubicBezTo>
                  <a:pt x="57" y="38"/>
                  <a:pt x="57" y="38"/>
                  <a:pt x="57" y="38"/>
                </a:cubicBezTo>
                <a:cubicBezTo>
                  <a:pt x="48" y="36"/>
                  <a:pt x="48" y="36"/>
                  <a:pt x="48" y="36"/>
                </a:cubicBezTo>
                <a:cubicBezTo>
                  <a:pt x="49" y="39"/>
                  <a:pt x="49" y="39"/>
                  <a:pt x="49" y="39"/>
                </a:cubicBezTo>
                <a:cubicBezTo>
                  <a:pt x="52" y="42"/>
                  <a:pt x="52" y="42"/>
                  <a:pt x="52" y="42"/>
                </a:cubicBezTo>
                <a:cubicBezTo>
                  <a:pt x="48" y="42"/>
                  <a:pt x="48" y="42"/>
                  <a:pt x="48" y="42"/>
                </a:cubicBezTo>
                <a:cubicBezTo>
                  <a:pt x="47" y="41"/>
                  <a:pt x="47" y="41"/>
                  <a:pt x="47" y="41"/>
                </a:cubicBezTo>
                <a:cubicBezTo>
                  <a:pt x="44" y="42"/>
                  <a:pt x="44" y="42"/>
                  <a:pt x="44" y="42"/>
                </a:cubicBezTo>
                <a:cubicBezTo>
                  <a:pt x="44" y="42"/>
                  <a:pt x="45" y="41"/>
                  <a:pt x="46" y="37"/>
                </a:cubicBezTo>
                <a:cubicBezTo>
                  <a:pt x="46" y="34"/>
                  <a:pt x="38" y="23"/>
                  <a:pt x="38" y="23"/>
                </a:cubicBezTo>
                <a:cubicBezTo>
                  <a:pt x="38" y="23"/>
                  <a:pt x="35" y="26"/>
                  <a:pt x="35" y="29"/>
                </a:cubicBezTo>
                <a:cubicBezTo>
                  <a:pt x="35" y="32"/>
                  <a:pt x="38" y="37"/>
                  <a:pt x="38" y="37"/>
                </a:cubicBezTo>
                <a:cubicBezTo>
                  <a:pt x="33" y="32"/>
                  <a:pt x="33" y="32"/>
                  <a:pt x="33" y="32"/>
                </a:cubicBezTo>
                <a:cubicBezTo>
                  <a:pt x="33" y="38"/>
                  <a:pt x="33" y="38"/>
                  <a:pt x="33" y="38"/>
                </a:cubicBezTo>
                <a:cubicBezTo>
                  <a:pt x="34" y="41"/>
                  <a:pt x="36" y="43"/>
                  <a:pt x="36" y="43"/>
                </a:cubicBezTo>
                <a:cubicBezTo>
                  <a:pt x="33" y="43"/>
                  <a:pt x="33" y="43"/>
                  <a:pt x="33" y="43"/>
                </a:cubicBezTo>
                <a:cubicBezTo>
                  <a:pt x="32" y="43"/>
                  <a:pt x="32" y="39"/>
                  <a:pt x="32" y="38"/>
                </a:cubicBezTo>
                <a:cubicBezTo>
                  <a:pt x="32" y="37"/>
                  <a:pt x="30" y="38"/>
                  <a:pt x="30" y="36"/>
                </a:cubicBezTo>
                <a:cubicBezTo>
                  <a:pt x="30" y="34"/>
                  <a:pt x="30" y="31"/>
                  <a:pt x="27" y="30"/>
                </a:cubicBezTo>
                <a:cubicBezTo>
                  <a:pt x="24" y="29"/>
                  <a:pt x="23" y="33"/>
                  <a:pt x="22" y="34"/>
                </a:cubicBezTo>
                <a:cubicBezTo>
                  <a:pt x="20" y="35"/>
                  <a:pt x="18" y="35"/>
                  <a:pt x="17" y="36"/>
                </a:cubicBezTo>
                <a:cubicBezTo>
                  <a:pt x="16" y="37"/>
                  <a:pt x="19" y="37"/>
                  <a:pt x="23" y="38"/>
                </a:cubicBezTo>
                <a:cubicBezTo>
                  <a:pt x="25" y="38"/>
                  <a:pt x="25" y="41"/>
                  <a:pt x="26" y="42"/>
                </a:cubicBezTo>
                <a:cubicBezTo>
                  <a:pt x="29" y="45"/>
                  <a:pt x="29" y="45"/>
                  <a:pt x="29" y="45"/>
                </a:cubicBezTo>
                <a:cubicBezTo>
                  <a:pt x="27" y="47"/>
                  <a:pt x="27" y="47"/>
                  <a:pt x="27" y="47"/>
                </a:cubicBezTo>
                <a:cubicBezTo>
                  <a:pt x="27" y="47"/>
                  <a:pt x="26" y="48"/>
                  <a:pt x="30" y="49"/>
                </a:cubicBezTo>
                <a:cubicBezTo>
                  <a:pt x="33" y="51"/>
                  <a:pt x="36" y="48"/>
                  <a:pt x="41" y="49"/>
                </a:cubicBezTo>
                <a:cubicBezTo>
                  <a:pt x="45" y="50"/>
                  <a:pt x="46" y="52"/>
                  <a:pt x="48" y="52"/>
                </a:cubicBezTo>
                <a:cubicBezTo>
                  <a:pt x="49" y="52"/>
                  <a:pt x="51" y="48"/>
                  <a:pt x="51" y="48"/>
                </a:cubicBezTo>
                <a:cubicBezTo>
                  <a:pt x="51" y="50"/>
                  <a:pt x="51" y="50"/>
                  <a:pt x="51" y="50"/>
                </a:cubicBezTo>
                <a:cubicBezTo>
                  <a:pt x="53" y="52"/>
                  <a:pt x="53" y="52"/>
                  <a:pt x="53" y="52"/>
                </a:cubicBezTo>
                <a:cubicBezTo>
                  <a:pt x="58" y="49"/>
                  <a:pt x="58" y="49"/>
                  <a:pt x="58" y="49"/>
                </a:cubicBezTo>
                <a:cubicBezTo>
                  <a:pt x="58" y="52"/>
                  <a:pt x="58" y="52"/>
                  <a:pt x="58" y="52"/>
                </a:cubicBezTo>
                <a:cubicBezTo>
                  <a:pt x="60" y="50"/>
                  <a:pt x="60" y="50"/>
                  <a:pt x="60" y="50"/>
                </a:cubicBezTo>
                <a:cubicBezTo>
                  <a:pt x="63" y="51"/>
                  <a:pt x="63" y="51"/>
                  <a:pt x="63" y="51"/>
                </a:cubicBezTo>
                <a:cubicBezTo>
                  <a:pt x="61" y="58"/>
                  <a:pt x="61" y="58"/>
                  <a:pt x="61" y="58"/>
                </a:cubicBezTo>
                <a:cubicBezTo>
                  <a:pt x="64" y="55"/>
                  <a:pt x="64" y="55"/>
                  <a:pt x="64" y="55"/>
                </a:cubicBezTo>
                <a:cubicBezTo>
                  <a:pt x="65" y="57"/>
                  <a:pt x="65" y="57"/>
                  <a:pt x="65" y="57"/>
                </a:cubicBezTo>
                <a:cubicBezTo>
                  <a:pt x="67" y="54"/>
                  <a:pt x="67" y="54"/>
                  <a:pt x="67" y="54"/>
                </a:cubicBezTo>
                <a:cubicBezTo>
                  <a:pt x="66" y="62"/>
                  <a:pt x="66" y="62"/>
                  <a:pt x="66" y="62"/>
                </a:cubicBezTo>
                <a:cubicBezTo>
                  <a:pt x="75" y="62"/>
                  <a:pt x="75" y="62"/>
                  <a:pt x="75" y="62"/>
                </a:cubicBezTo>
                <a:cubicBezTo>
                  <a:pt x="72" y="64"/>
                  <a:pt x="72" y="64"/>
                  <a:pt x="72" y="64"/>
                </a:cubicBezTo>
                <a:cubicBezTo>
                  <a:pt x="67" y="64"/>
                  <a:pt x="67" y="64"/>
                  <a:pt x="67" y="64"/>
                </a:cubicBezTo>
                <a:cubicBezTo>
                  <a:pt x="69" y="69"/>
                  <a:pt x="69" y="69"/>
                  <a:pt x="69" y="69"/>
                </a:cubicBezTo>
                <a:cubicBezTo>
                  <a:pt x="74" y="66"/>
                  <a:pt x="74" y="66"/>
                  <a:pt x="74" y="66"/>
                </a:cubicBezTo>
                <a:cubicBezTo>
                  <a:pt x="74" y="66"/>
                  <a:pt x="76" y="66"/>
                  <a:pt x="77" y="68"/>
                </a:cubicBezTo>
                <a:cubicBezTo>
                  <a:pt x="78" y="70"/>
                  <a:pt x="77" y="71"/>
                  <a:pt x="77" y="71"/>
                </a:cubicBezTo>
                <a:cubicBezTo>
                  <a:pt x="82" y="74"/>
                  <a:pt x="82" y="74"/>
                  <a:pt x="82" y="74"/>
                </a:cubicBezTo>
                <a:cubicBezTo>
                  <a:pt x="74" y="74"/>
                  <a:pt x="74" y="74"/>
                  <a:pt x="74" y="74"/>
                </a:cubicBezTo>
                <a:cubicBezTo>
                  <a:pt x="72" y="75"/>
                  <a:pt x="72" y="75"/>
                  <a:pt x="72" y="75"/>
                </a:cubicBezTo>
                <a:cubicBezTo>
                  <a:pt x="72" y="75"/>
                  <a:pt x="64" y="75"/>
                  <a:pt x="58" y="76"/>
                </a:cubicBezTo>
                <a:cubicBezTo>
                  <a:pt x="50" y="76"/>
                  <a:pt x="56" y="79"/>
                  <a:pt x="56" y="79"/>
                </a:cubicBezTo>
                <a:cubicBezTo>
                  <a:pt x="52" y="80"/>
                  <a:pt x="52" y="80"/>
                  <a:pt x="52" y="80"/>
                </a:cubicBezTo>
                <a:cubicBezTo>
                  <a:pt x="57" y="82"/>
                  <a:pt x="57" y="82"/>
                  <a:pt x="57" y="82"/>
                </a:cubicBezTo>
                <a:cubicBezTo>
                  <a:pt x="57" y="85"/>
                  <a:pt x="57" y="85"/>
                  <a:pt x="57" y="85"/>
                </a:cubicBezTo>
                <a:cubicBezTo>
                  <a:pt x="58" y="86"/>
                  <a:pt x="60" y="85"/>
                  <a:pt x="60" y="85"/>
                </a:cubicBezTo>
                <a:cubicBezTo>
                  <a:pt x="60" y="85"/>
                  <a:pt x="61" y="90"/>
                  <a:pt x="62" y="90"/>
                </a:cubicBezTo>
                <a:cubicBezTo>
                  <a:pt x="64" y="90"/>
                  <a:pt x="69" y="87"/>
                  <a:pt x="69" y="87"/>
                </a:cubicBezTo>
                <a:cubicBezTo>
                  <a:pt x="69" y="87"/>
                  <a:pt x="72" y="86"/>
                  <a:pt x="73" y="89"/>
                </a:cubicBezTo>
                <a:cubicBezTo>
                  <a:pt x="74" y="92"/>
                  <a:pt x="66" y="93"/>
                  <a:pt x="66" y="93"/>
                </a:cubicBezTo>
                <a:cubicBezTo>
                  <a:pt x="65" y="96"/>
                  <a:pt x="65" y="96"/>
                  <a:pt x="65" y="96"/>
                </a:cubicBezTo>
                <a:cubicBezTo>
                  <a:pt x="62" y="96"/>
                  <a:pt x="62" y="96"/>
                  <a:pt x="62" y="96"/>
                </a:cubicBezTo>
                <a:cubicBezTo>
                  <a:pt x="60" y="96"/>
                  <a:pt x="59" y="92"/>
                  <a:pt x="59" y="92"/>
                </a:cubicBezTo>
                <a:cubicBezTo>
                  <a:pt x="59" y="92"/>
                  <a:pt x="58" y="91"/>
                  <a:pt x="57" y="92"/>
                </a:cubicBezTo>
                <a:cubicBezTo>
                  <a:pt x="55" y="92"/>
                  <a:pt x="55" y="89"/>
                  <a:pt x="51" y="86"/>
                </a:cubicBezTo>
                <a:cubicBezTo>
                  <a:pt x="48" y="84"/>
                  <a:pt x="45" y="87"/>
                  <a:pt x="45" y="87"/>
                </a:cubicBezTo>
                <a:cubicBezTo>
                  <a:pt x="46" y="83"/>
                  <a:pt x="46" y="83"/>
                  <a:pt x="46" y="83"/>
                </a:cubicBezTo>
                <a:cubicBezTo>
                  <a:pt x="44" y="81"/>
                  <a:pt x="44" y="81"/>
                  <a:pt x="44" y="81"/>
                </a:cubicBezTo>
                <a:cubicBezTo>
                  <a:pt x="40" y="82"/>
                  <a:pt x="40" y="82"/>
                  <a:pt x="40" y="82"/>
                </a:cubicBezTo>
                <a:cubicBezTo>
                  <a:pt x="41" y="84"/>
                  <a:pt x="41" y="84"/>
                  <a:pt x="41" y="84"/>
                </a:cubicBezTo>
                <a:cubicBezTo>
                  <a:pt x="41" y="84"/>
                  <a:pt x="40" y="85"/>
                  <a:pt x="38" y="85"/>
                </a:cubicBezTo>
                <a:cubicBezTo>
                  <a:pt x="36" y="85"/>
                  <a:pt x="36" y="84"/>
                  <a:pt x="35" y="82"/>
                </a:cubicBezTo>
                <a:cubicBezTo>
                  <a:pt x="34" y="81"/>
                  <a:pt x="33" y="83"/>
                  <a:pt x="31" y="85"/>
                </a:cubicBezTo>
                <a:cubicBezTo>
                  <a:pt x="29" y="87"/>
                  <a:pt x="30" y="83"/>
                  <a:pt x="31" y="83"/>
                </a:cubicBezTo>
                <a:cubicBezTo>
                  <a:pt x="32" y="82"/>
                  <a:pt x="32" y="80"/>
                  <a:pt x="30" y="80"/>
                </a:cubicBezTo>
                <a:cubicBezTo>
                  <a:pt x="28" y="79"/>
                  <a:pt x="28" y="83"/>
                  <a:pt x="26" y="83"/>
                </a:cubicBezTo>
                <a:cubicBezTo>
                  <a:pt x="24" y="83"/>
                  <a:pt x="25" y="81"/>
                  <a:pt x="25" y="81"/>
                </a:cubicBezTo>
                <a:cubicBezTo>
                  <a:pt x="23" y="81"/>
                  <a:pt x="23" y="81"/>
                  <a:pt x="23" y="81"/>
                </a:cubicBezTo>
                <a:cubicBezTo>
                  <a:pt x="22" y="80"/>
                  <a:pt x="22" y="80"/>
                  <a:pt x="22" y="80"/>
                </a:cubicBezTo>
                <a:cubicBezTo>
                  <a:pt x="22" y="80"/>
                  <a:pt x="16" y="81"/>
                  <a:pt x="14" y="81"/>
                </a:cubicBezTo>
                <a:cubicBezTo>
                  <a:pt x="12" y="80"/>
                  <a:pt x="13" y="76"/>
                  <a:pt x="9" y="76"/>
                </a:cubicBezTo>
                <a:cubicBezTo>
                  <a:pt x="4" y="76"/>
                  <a:pt x="3" y="81"/>
                  <a:pt x="4" y="84"/>
                </a:cubicBezTo>
                <a:cubicBezTo>
                  <a:pt x="4" y="89"/>
                  <a:pt x="8" y="90"/>
                  <a:pt x="10" y="90"/>
                </a:cubicBezTo>
                <a:cubicBezTo>
                  <a:pt x="12" y="90"/>
                  <a:pt x="11" y="87"/>
                  <a:pt x="13" y="86"/>
                </a:cubicBezTo>
                <a:cubicBezTo>
                  <a:pt x="15" y="86"/>
                  <a:pt x="16" y="89"/>
                  <a:pt x="17" y="90"/>
                </a:cubicBezTo>
                <a:cubicBezTo>
                  <a:pt x="18" y="90"/>
                  <a:pt x="19" y="89"/>
                  <a:pt x="19" y="89"/>
                </a:cubicBezTo>
                <a:cubicBezTo>
                  <a:pt x="27" y="95"/>
                  <a:pt x="27" y="95"/>
                  <a:pt x="27" y="95"/>
                </a:cubicBezTo>
                <a:cubicBezTo>
                  <a:pt x="29" y="95"/>
                  <a:pt x="29" y="95"/>
                  <a:pt x="29" y="95"/>
                </a:cubicBezTo>
                <a:cubicBezTo>
                  <a:pt x="32" y="98"/>
                  <a:pt x="32" y="98"/>
                  <a:pt x="32" y="98"/>
                </a:cubicBezTo>
                <a:cubicBezTo>
                  <a:pt x="33" y="98"/>
                  <a:pt x="33" y="97"/>
                  <a:pt x="34" y="97"/>
                </a:cubicBezTo>
                <a:cubicBezTo>
                  <a:pt x="36" y="98"/>
                  <a:pt x="35" y="99"/>
                  <a:pt x="36" y="100"/>
                </a:cubicBezTo>
                <a:cubicBezTo>
                  <a:pt x="38" y="101"/>
                  <a:pt x="40" y="99"/>
                  <a:pt x="41" y="100"/>
                </a:cubicBezTo>
                <a:cubicBezTo>
                  <a:pt x="43" y="102"/>
                  <a:pt x="41" y="103"/>
                  <a:pt x="41" y="103"/>
                </a:cubicBezTo>
                <a:cubicBezTo>
                  <a:pt x="43" y="106"/>
                  <a:pt x="43" y="106"/>
                  <a:pt x="43" y="106"/>
                </a:cubicBezTo>
                <a:cubicBezTo>
                  <a:pt x="40" y="108"/>
                  <a:pt x="40" y="108"/>
                  <a:pt x="40" y="108"/>
                </a:cubicBezTo>
                <a:cubicBezTo>
                  <a:pt x="41" y="110"/>
                  <a:pt x="41" y="110"/>
                  <a:pt x="41" y="110"/>
                </a:cubicBezTo>
                <a:cubicBezTo>
                  <a:pt x="36" y="110"/>
                  <a:pt x="36" y="110"/>
                  <a:pt x="36" y="110"/>
                </a:cubicBezTo>
                <a:cubicBezTo>
                  <a:pt x="36" y="117"/>
                  <a:pt x="36" y="117"/>
                  <a:pt x="36" y="117"/>
                </a:cubicBezTo>
                <a:cubicBezTo>
                  <a:pt x="38" y="117"/>
                  <a:pt x="38" y="117"/>
                  <a:pt x="38" y="117"/>
                </a:cubicBezTo>
                <a:cubicBezTo>
                  <a:pt x="35" y="122"/>
                  <a:pt x="35" y="122"/>
                  <a:pt x="35" y="122"/>
                </a:cubicBezTo>
                <a:cubicBezTo>
                  <a:pt x="36" y="122"/>
                  <a:pt x="36" y="122"/>
                  <a:pt x="36" y="122"/>
                </a:cubicBezTo>
                <a:cubicBezTo>
                  <a:pt x="36" y="122"/>
                  <a:pt x="36" y="124"/>
                  <a:pt x="39" y="124"/>
                </a:cubicBezTo>
                <a:cubicBezTo>
                  <a:pt x="40" y="124"/>
                  <a:pt x="42" y="122"/>
                  <a:pt x="42" y="122"/>
                </a:cubicBezTo>
                <a:cubicBezTo>
                  <a:pt x="43" y="123"/>
                  <a:pt x="43" y="123"/>
                  <a:pt x="43" y="123"/>
                </a:cubicBezTo>
                <a:cubicBezTo>
                  <a:pt x="46" y="123"/>
                  <a:pt x="46" y="123"/>
                  <a:pt x="46" y="123"/>
                </a:cubicBezTo>
                <a:cubicBezTo>
                  <a:pt x="48" y="121"/>
                  <a:pt x="48" y="121"/>
                  <a:pt x="48" y="121"/>
                </a:cubicBezTo>
                <a:cubicBezTo>
                  <a:pt x="49" y="123"/>
                  <a:pt x="49" y="123"/>
                  <a:pt x="49" y="123"/>
                </a:cubicBezTo>
                <a:cubicBezTo>
                  <a:pt x="48" y="125"/>
                  <a:pt x="48" y="125"/>
                  <a:pt x="48" y="125"/>
                </a:cubicBezTo>
                <a:cubicBezTo>
                  <a:pt x="44" y="125"/>
                  <a:pt x="44" y="125"/>
                  <a:pt x="44" y="125"/>
                </a:cubicBezTo>
                <a:cubicBezTo>
                  <a:pt x="42" y="125"/>
                  <a:pt x="38" y="128"/>
                  <a:pt x="38" y="128"/>
                </a:cubicBezTo>
                <a:cubicBezTo>
                  <a:pt x="38" y="130"/>
                  <a:pt x="38" y="130"/>
                  <a:pt x="38" y="130"/>
                </a:cubicBezTo>
                <a:cubicBezTo>
                  <a:pt x="41" y="130"/>
                  <a:pt x="41" y="130"/>
                  <a:pt x="41" y="130"/>
                </a:cubicBezTo>
                <a:cubicBezTo>
                  <a:pt x="41" y="132"/>
                  <a:pt x="41" y="132"/>
                  <a:pt x="41" y="132"/>
                </a:cubicBezTo>
                <a:cubicBezTo>
                  <a:pt x="36" y="132"/>
                  <a:pt x="36" y="132"/>
                  <a:pt x="36" y="132"/>
                </a:cubicBezTo>
                <a:cubicBezTo>
                  <a:pt x="33" y="134"/>
                  <a:pt x="33" y="134"/>
                  <a:pt x="33" y="134"/>
                </a:cubicBezTo>
                <a:cubicBezTo>
                  <a:pt x="36" y="136"/>
                  <a:pt x="36" y="136"/>
                  <a:pt x="36" y="136"/>
                </a:cubicBezTo>
                <a:cubicBezTo>
                  <a:pt x="43" y="136"/>
                  <a:pt x="43" y="136"/>
                  <a:pt x="43" y="136"/>
                </a:cubicBezTo>
                <a:cubicBezTo>
                  <a:pt x="43" y="136"/>
                  <a:pt x="45" y="133"/>
                  <a:pt x="49" y="136"/>
                </a:cubicBezTo>
                <a:cubicBezTo>
                  <a:pt x="52" y="137"/>
                  <a:pt x="50" y="140"/>
                  <a:pt x="50" y="140"/>
                </a:cubicBezTo>
                <a:cubicBezTo>
                  <a:pt x="47" y="137"/>
                  <a:pt x="47" y="137"/>
                  <a:pt x="47" y="137"/>
                </a:cubicBezTo>
                <a:cubicBezTo>
                  <a:pt x="47" y="137"/>
                  <a:pt x="44" y="138"/>
                  <a:pt x="41" y="138"/>
                </a:cubicBezTo>
                <a:cubicBezTo>
                  <a:pt x="38" y="138"/>
                  <a:pt x="36" y="138"/>
                  <a:pt x="36" y="141"/>
                </a:cubicBezTo>
                <a:cubicBezTo>
                  <a:pt x="35" y="143"/>
                  <a:pt x="38" y="147"/>
                  <a:pt x="38" y="147"/>
                </a:cubicBezTo>
                <a:cubicBezTo>
                  <a:pt x="33" y="148"/>
                  <a:pt x="33" y="148"/>
                  <a:pt x="33" y="148"/>
                </a:cubicBezTo>
                <a:cubicBezTo>
                  <a:pt x="31" y="145"/>
                  <a:pt x="31" y="145"/>
                  <a:pt x="31" y="145"/>
                </a:cubicBezTo>
                <a:cubicBezTo>
                  <a:pt x="27" y="146"/>
                  <a:pt x="27" y="146"/>
                  <a:pt x="27" y="146"/>
                </a:cubicBezTo>
                <a:cubicBezTo>
                  <a:pt x="28" y="149"/>
                  <a:pt x="28" y="149"/>
                  <a:pt x="28" y="149"/>
                </a:cubicBezTo>
                <a:cubicBezTo>
                  <a:pt x="23" y="150"/>
                  <a:pt x="23" y="150"/>
                  <a:pt x="23" y="150"/>
                </a:cubicBezTo>
                <a:cubicBezTo>
                  <a:pt x="23" y="150"/>
                  <a:pt x="22" y="149"/>
                  <a:pt x="19" y="149"/>
                </a:cubicBezTo>
                <a:cubicBezTo>
                  <a:pt x="17" y="148"/>
                  <a:pt x="15" y="149"/>
                  <a:pt x="14" y="149"/>
                </a:cubicBezTo>
                <a:cubicBezTo>
                  <a:pt x="12" y="149"/>
                  <a:pt x="10" y="147"/>
                  <a:pt x="10" y="147"/>
                </a:cubicBezTo>
                <a:cubicBezTo>
                  <a:pt x="12" y="144"/>
                  <a:pt x="12" y="144"/>
                  <a:pt x="12" y="144"/>
                </a:cubicBezTo>
                <a:cubicBezTo>
                  <a:pt x="9" y="140"/>
                  <a:pt x="9" y="140"/>
                  <a:pt x="9" y="140"/>
                </a:cubicBezTo>
                <a:cubicBezTo>
                  <a:pt x="4" y="144"/>
                  <a:pt x="4" y="144"/>
                  <a:pt x="4" y="144"/>
                </a:cubicBezTo>
                <a:cubicBezTo>
                  <a:pt x="4" y="148"/>
                  <a:pt x="4" y="148"/>
                  <a:pt x="4" y="148"/>
                </a:cubicBezTo>
                <a:cubicBezTo>
                  <a:pt x="2" y="149"/>
                  <a:pt x="2" y="149"/>
                  <a:pt x="2" y="149"/>
                </a:cubicBezTo>
                <a:cubicBezTo>
                  <a:pt x="2" y="152"/>
                  <a:pt x="2" y="152"/>
                  <a:pt x="2" y="152"/>
                </a:cubicBezTo>
                <a:cubicBezTo>
                  <a:pt x="0" y="154"/>
                  <a:pt x="0" y="154"/>
                  <a:pt x="0" y="154"/>
                </a:cubicBezTo>
                <a:cubicBezTo>
                  <a:pt x="4" y="157"/>
                  <a:pt x="4" y="157"/>
                  <a:pt x="4" y="157"/>
                </a:cubicBezTo>
                <a:cubicBezTo>
                  <a:pt x="7" y="157"/>
                  <a:pt x="7" y="157"/>
                  <a:pt x="7" y="157"/>
                </a:cubicBezTo>
                <a:cubicBezTo>
                  <a:pt x="9" y="158"/>
                  <a:pt x="9" y="158"/>
                  <a:pt x="9" y="158"/>
                </a:cubicBezTo>
                <a:cubicBezTo>
                  <a:pt x="11" y="157"/>
                  <a:pt x="11" y="157"/>
                  <a:pt x="11" y="157"/>
                </a:cubicBezTo>
                <a:cubicBezTo>
                  <a:pt x="11" y="157"/>
                  <a:pt x="12" y="159"/>
                  <a:pt x="13" y="160"/>
                </a:cubicBezTo>
                <a:cubicBezTo>
                  <a:pt x="14" y="161"/>
                  <a:pt x="19" y="163"/>
                  <a:pt x="19" y="163"/>
                </a:cubicBezTo>
                <a:cubicBezTo>
                  <a:pt x="19" y="163"/>
                  <a:pt x="24" y="163"/>
                  <a:pt x="26" y="164"/>
                </a:cubicBezTo>
                <a:cubicBezTo>
                  <a:pt x="28" y="165"/>
                  <a:pt x="28" y="168"/>
                  <a:pt x="28" y="168"/>
                </a:cubicBezTo>
                <a:cubicBezTo>
                  <a:pt x="35" y="171"/>
                  <a:pt x="35" y="171"/>
                  <a:pt x="35" y="171"/>
                </a:cubicBezTo>
                <a:cubicBezTo>
                  <a:pt x="36" y="170"/>
                  <a:pt x="36" y="170"/>
                  <a:pt x="36" y="170"/>
                </a:cubicBezTo>
                <a:cubicBezTo>
                  <a:pt x="41" y="170"/>
                  <a:pt x="41" y="170"/>
                  <a:pt x="41" y="170"/>
                </a:cubicBezTo>
                <a:cubicBezTo>
                  <a:pt x="39" y="166"/>
                  <a:pt x="39" y="166"/>
                  <a:pt x="39" y="166"/>
                </a:cubicBezTo>
                <a:cubicBezTo>
                  <a:pt x="39" y="166"/>
                  <a:pt x="42" y="165"/>
                  <a:pt x="44" y="166"/>
                </a:cubicBezTo>
                <a:cubicBezTo>
                  <a:pt x="46" y="168"/>
                  <a:pt x="41" y="169"/>
                  <a:pt x="41" y="169"/>
                </a:cubicBezTo>
                <a:cubicBezTo>
                  <a:pt x="41" y="169"/>
                  <a:pt x="42" y="170"/>
                  <a:pt x="43" y="172"/>
                </a:cubicBezTo>
                <a:cubicBezTo>
                  <a:pt x="43" y="174"/>
                  <a:pt x="43" y="175"/>
                  <a:pt x="45" y="177"/>
                </a:cubicBezTo>
                <a:cubicBezTo>
                  <a:pt x="47" y="178"/>
                  <a:pt x="47" y="181"/>
                  <a:pt x="47" y="181"/>
                </a:cubicBezTo>
                <a:cubicBezTo>
                  <a:pt x="52" y="179"/>
                  <a:pt x="52" y="179"/>
                  <a:pt x="52" y="179"/>
                </a:cubicBezTo>
                <a:cubicBezTo>
                  <a:pt x="52" y="179"/>
                  <a:pt x="51" y="183"/>
                  <a:pt x="50" y="183"/>
                </a:cubicBezTo>
                <a:cubicBezTo>
                  <a:pt x="49" y="184"/>
                  <a:pt x="49" y="184"/>
                  <a:pt x="49" y="184"/>
                </a:cubicBezTo>
                <a:cubicBezTo>
                  <a:pt x="50" y="189"/>
                  <a:pt x="50" y="189"/>
                  <a:pt x="50" y="189"/>
                </a:cubicBezTo>
                <a:cubicBezTo>
                  <a:pt x="51" y="189"/>
                  <a:pt x="51" y="189"/>
                  <a:pt x="51" y="189"/>
                </a:cubicBezTo>
                <a:cubicBezTo>
                  <a:pt x="51" y="194"/>
                  <a:pt x="51" y="194"/>
                  <a:pt x="51" y="194"/>
                </a:cubicBezTo>
                <a:cubicBezTo>
                  <a:pt x="55" y="194"/>
                  <a:pt x="55" y="194"/>
                  <a:pt x="55" y="194"/>
                </a:cubicBezTo>
                <a:cubicBezTo>
                  <a:pt x="53" y="196"/>
                  <a:pt x="53" y="196"/>
                  <a:pt x="53" y="196"/>
                </a:cubicBezTo>
                <a:cubicBezTo>
                  <a:pt x="53" y="196"/>
                  <a:pt x="55" y="202"/>
                  <a:pt x="56" y="204"/>
                </a:cubicBezTo>
                <a:cubicBezTo>
                  <a:pt x="58" y="206"/>
                  <a:pt x="60" y="205"/>
                  <a:pt x="61" y="205"/>
                </a:cubicBezTo>
                <a:cubicBezTo>
                  <a:pt x="62" y="205"/>
                  <a:pt x="64" y="208"/>
                  <a:pt x="65" y="208"/>
                </a:cubicBezTo>
                <a:cubicBezTo>
                  <a:pt x="66" y="209"/>
                  <a:pt x="67" y="208"/>
                  <a:pt x="67" y="208"/>
                </a:cubicBezTo>
                <a:cubicBezTo>
                  <a:pt x="67" y="211"/>
                  <a:pt x="67" y="211"/>
                  <a:pt x="67" y="211"/>
                </a:cubicBezTo>
                <a:cubicBezTo>
                  <a:pt x="67" y="211"/>
                  <a:pt x="72" y="216"/>
                  <a:pt x="74" y="218"/>
                </a:cubicBezTo>
                <a:cubicBezTo>
                  <a:pt x="76" y="220"/>
                  <a:pt x="79" y="224"/>
                  <a:pt x="79" y="224"/>
                </a:cubicBezTo>
                <a:cubicBezTo>
                  <a:pt x="79" y="224"/>
                  <a:pt x="83" y="224"/>
                  <a:pt x="85" y="226"/>
                </a:cubicBezTo>
                <a:cubicBezTo>
                  <a:pt x="89" y="229"/>
                  <a:pt x="91" y="229"/>
                  <a:pt x="91" y="229"/>
                </a:cubicBezTo>
                <a:cubicBezTo>
                  <a:pt x="91" y="229"/>
                  <a:pt x="99" y="232"/>
                  <a:pt x="106" y="233"/>
                </a:cubicBezTo>
                <a:cubicBezTo>
                  <a:pt x="112" y="235"/>
                  <a:pt x="118" y="227"/>
                  <a:pt x="118" y="227"/>
                </a:cubicBezTo>
                <a:cubicBezTo>
                  <a:pt x="117" y="226"/>
                  <a:pt x="117" y="226"/>
                  <a:pt x="117" y="226"/>
                </a:cubicBezTo>
                <a:cubicBezTo>
                  <a:pt x="123" y="226"/>
                  <a:pt x="123" y="226"/>
                  <a:pt x="123" y="226"/>
                </a:cubicBezTo>
                <a:cubicBezTo>
                  <a:pt x="120" y="224"/>
                  <a:pt x="120" y="224"/>
                  <a:pt x="120" y="224"/>
                </a:cubicBezTo>
                <a:cubicBezTo>
                  <a:pt x="120" y="224"/>
                  <a:pt x="120" y="221"/>
                  <a:pt x="123" y="221"/>
                </a:cubicBezTo>
                <a:cubicBezTo>
                  <a:pt x="127" y="221"/>
                  <a:pt x="126" y="224"/>
                  <a:pt x="126" y="224"/>
                </a:cubicBezTo>
                <a:cubicBezTo>
                  <a:pt x="133" y="223"/>
                  <a:pt x="133" y="223"/>
                  <a:pt x="133" y="223"/>
                </a:cubicBezTo>
                <a:cubicBezTo>
                  <a:pt x="133" y="225"/>
                  <a:pt x="133" y="225"/>
                  <a:pt x="133" y="225"/>
                </a:cubicBezTo>
                <a:cubicBezTo>
                  <a:pt x="142" y="225"/>
                  <a:pt x="142" y="225"/>
                  <a:pt x="142" y="225"/>
                </a:cubicBezTo>
                <a:cubicBezTo>
                  <a:pt x="144" y="225"/>
                  <a:pt x="148" y="228"/>
                  <a:pt x="148" y="228"/>
                </a:cubicBezTo>
                <a:cubicBezTo>
                  <a:pt x="153" y="224"/>
                  <a:pt x="153" y="224"/>
                  <a:pt x="153" y="224"/>
                </a:cubicBezTo>
                <a:cubicBezTo>
                  <a:pt x="153" y="228"/>
                  <a:pt x="153" y="228"/>
                  <a:pt x="153" y="228"/>
                </a:cubicBezTo>
                <a:cubicBezTo>
                  <a:pt x="155" y="227"/>
                  <a:pt x="155" y="227"/>
                  <a:pt x="155" y="227"/>
                </a:cubicBezTo>
                <a:cubicBezTo>
                  <a:pt x="161" y="226"/>
                  <a:pt x="161" y="226"/>
                  <a:pt x="161" y="226"/>
                </a:cubicBezTo>
                <a:cubicBezTo>
                  <a:pt x="159" y="228"/>
                  <a:pt x="159" y="228"/>
                  <a:pt x="159" y="228"/>
                </a:cubicBezTo>
                <a:cubicBezTo>
                  <a:pt x="160" y="229"/>
                  <a:pt x="160" y="229"/>
                  <a:pt x="160" y="229"/>
                </a:cubicBezTo>
                <a:cubicBezTo>
                  <a:pt x="160" y="229"/>
                  <a:pt x="172" y="222"/>
                  <a:pt x="177" y="220"/>
                </a:cubicBezTo>
                <a:cubicBezTo>
                  <a:pt x="181" y="219"/>
                  <a:pt x="193" y="218"/>
                  <a:pt x="193" y="218"/>
                </a:cubicBezTo>
                <a:cubicBezTo>
                  <a:pt x="192" y="216"/>
                  <a:pt x="192" y="216"/>
                  <a:pt x="192" y="216"/>
                </a:cubicBezTo>
                <a:cubicBezTo>
                  <a:pt x="195" y="216"/>
                  <a:pt x="195" y="216"/>
                  <a:pt x="195" y="216"/>
                </a:cubicBezTo>
                <a:cubicBezTo>
                  <a:pt x="195" y="217"/>
                  <a:pt x="195" y="217"/>
                  <a:pt x="195" y="217"/>
                </a:cubicBezTo>
                <a:cubicBezTo>
                  <a:pt x="200" y="217"/>
                  <a:pt x="200" y="217"/>
                  <a:pt x="200" y="217"/>
                </a:cubicBezTo>
                <a:cubicBezTo>
                  <a:pt x="207" y="220"/>
                  <a:pt x="207" y="220"/>
                  <a:pt x="207" y="220"/>
                </a:cubicBezTo>
                <a:cubicBezTo>
                  <a:pt x="207" y="219"/>
                  <a:pt x="207" y="219"/>
                  <a:pt x="207" y="219"/>
                </a:cubicBezTo>
                <a:cubicBezTo>
                  <a:pt x="203" y="216"/>
                  <a:pt x="203" y="216"/>
                  <a:pt x="203" y="216"/>
                </a:cubicBezTo>
                <a:cubicBezTo>
                  <a:pt x="206" y="211"/>
                  <a:pt x="206" y="211"/>
                  <a:pt x="206" y="211"/>
                </a:cubicBezTo>
                <a:cubicBezTo>
                  <a:pt x="206" y="211"/>
                  <a:pt x="207" y="215"/>
                  <a:pt x="209" y="216"/>
                </a:cubicBezTo>
                <a:cubicBezTo>
                  <a:pt x="210" y="217"/>
                  <a:pt x="208" y="218"/>
                  <a:pt x="208" y="218"/>
                </a:cubicBezTo>
                <a:cubicBezTo>
                  <a:pt x="208" y="218"/>
                  <a:pt x="210" y="217"/>
                  <a:pt x="212" y="218"/>
                </a:cubicBezTo>
                <a:cubicBezTo>
                  <a:pt x="213" y="219"/>
                  <a:pt x="212" y="222"/>
                  <a:pt x="212" y="222"/>
                </a:cubicBezTo>
                <a:cubicBezTo>
                  <a:pt x="214" y="222"/>
                  <a:pt x="214" y="222"/>
                  <a:pt x="214" y="222"/>
                </a:cubicBezTo>
                <a:cubicBezTo>
                  <a:pt x="216" y="221"/>
                  <a:pt x="216" y="219"/>
                  <a:pt x="216" y="219"/>
                </a:cubicBezTo>
                <a:cubicBezTo>
                  <a:pt x="216" y="219"/>
                  <a:pt x="221" y="218"/>
                  <a:pt x="223" y="217"/>
                </a:cubicBezTo>
                <a:cubicBezTo>
                  <a:pt x="225" y="216"/>
                  <a:pt x="226" y="212"/>
                  <a:pt x="228" y="213"/>
                </a:cubicBezTo>
                <a:cubicBezTo>
                  <a:pt x="229" y="213"/>
                  <a:pt x="227" y="216"/>
                  <a:pt x="227" y="216"/>
                </a:cubicBezTo>
                <a:cubicBezTo>
                  <a:pt x="230" y="217"/>
                  <a:pt x="230" y="217"/>
                  <a:pt x="230" y="217"/>
                </a:cubicBezTo>
                <a:cubicBezTo>
                  <a:pt x="240" y="207"/>
                  <a:pt x="240" y="207"/>
                  <a:pt x="240" y="207"/>
                </a:cubicBezTo>
                <a:cubicBezTo>
                  <a:pt x="236" y="208"/>
                  <a:pt x="236" y="208"/>
                  <a:pt x="236" y="208"/>
                </a:cubicBezTo>
                <a:cubicBezTo>
                  <a:pt x="236" y="205"/>
                  <a:pt x="236" y="205"/>
                  <a:pt x="236" y="205"/>
                </a:cubicBezTo>
                <a:cubicBezTo>
                  <a:pt x="240" y="205"/>
                  <a:pt x="240" y="205"/>
                  <a:pt x="240" y="205"/>
                </a:cubicBezTo>
                <a:cubicBezTo>
                  <a:pt x="240" y="202"/>
                  <a:pt x="240" y="202"/>
                  <a:pt x="240" y="202"/>
                </a:cubicBezTo>
                <a:cubicBezTo>
                  <a:pt x="243" y="206"/>
                  <a:pt x="243" y="206"/>
                  <a:pt x="243" y="206"/>
                </a:cubicBezTo>
                <a:cubicBezTo>
                  <a:pt x="245" y="204"/>
                  <a:pt x="245" y="204"/>
                  <a:pt x="245" y="204"/>
                </a:cubicBezTo>
                <a:cubicBezTo>
                  <a:pt x="243" y="201"/>
                  <a:pt x="243" y="201"/>
                  <a:pt x="243" y="201"/>
                </a:cubicBezTo>
                <a:cubicBezTo>
                  <a:pt x="243" y="201"/>
                  <a:pt x="242" y="193"/>
                  <a:pt x="243" y="194"/>
                </a:cubicBezTo>
                <a:cubicBezTo>
                  <a:pt x="244" y="194"/>
                  <a:pt x="244" y="199"/>
                  <a:pt x="245" y="201"/>
                </a:cubicBezTo>
                <a:cubicBezTo>
                  <a:pt x="245" y="204"/>
                  <a:pt x="254" y="202"/>
                  <a:pt x="254" y="202"/>
                </a:cubicBezTo>
                <a:cubicBezTo>
                  <a:pt x="254" y="200"/>
                  <a:pt x="254" y="200"/>
                  <a:pt x="254" y="200"/>
                </a:cubicBezTo>
                <a:cubicBezTo>
                  <a:pt x="260" y="199"/>
                  <a:pt x="260" y="199"/>
                  <a:pt x="260" y="199"/>
                </a:cubicBezTo>
                <a:cubicBezTo>
                  <a:pt x="258" y="195"/>
                  <a:pt x="258" y="195"/>
                  <a:pt x="258" y="195"/>
                </a:cubicBezTo>
                <a:cubicBezTo>
                  <a:pt x="262" y="197"/>
                  <a:pt x="262" y="197"/>
                  <a:pt x="262" y="197"/>
                </a:cubicBezTo>
                <a:cubicBezTo>
                  <a:pt x="264" y="195"/>
                  <a:pt x="264" y="195"/>
                  <a:pt x="264" y="195"/>
                </a:cubicBezTo>
                <a:cubicBezTo>
                  <a:pt x="258" y="190"/>
                  <a:pt x="258" y="190"/>
                  <a:pt x="258" y="190"/>
                </a:cubicBezTo>
                <a:cubicBezTo>
                  <a:pt x="259" y="189"/>
                  <a:pt x="261" y="191"/>
                  <a:pt x="262" y="192"/>
                </a:cubicBezTo>
                <a:cubicBezTo>
                  <a:pt x="263" y="193"/>
                  <a:pt x="268" y="193"/>
                  <a:pt x="268" y="193"/>
                </a:cubicBezTo>
                <a:cubicBezTo>
                  <a:pt x="268" y="191"/>
                  <a:pt x="268" y="191"/>
                  <a:pt x="268" y="191"/>
                </a:cubicBezTo>
                <a:cubicBezTo>
                  <a:pt x="268" y="191"/>
                  <a:pt x="265" y="191"/>
                  <a:pt x="264" y="190"/>
                </a:cubicBezTo>
                <a:cubicBezTo>
                  <a:pt x="263" y="190"/>
                  <a:pt x="264" y="189"/>
                  <a:pt x="263" y="187"/>
                </a:cubicBezTo>
                <a:cubicBezTo>
                  <a:pt x="263" y="186"/>
                  <a:pt x="257" y="181"/>
                  <a:pt x="257" y="181"/>
                </a:cubicBezTo>
                <a:cubicBezTo>
                  <a:pt x="262" y="183"/>
                  <a:pt x="262" y="183"/>
                  <a:pt x="262" y="183"/>
                </a:cubicBezTo>
                <a:cubicBezTo>
                  <a:pt x="263" y="183"/>
                  <a:pt x="263" y="183"/>
                  <a:pt x="263" y="183"/>
                </a:cubicBezTo>
                <a:cubicBezTo>
                  <a:pt x="263" y="183"/>
                  <a:pt x="265" y="189"/>
                  <a:pt x="269" y="190"/>
                </a:cubicBezTo>
                <a:cubicBezTo>
                  <a:pt x="273" y="191"/>
                  <a:pt x="273" y="187"/>
                  <a:pt x="273" y="187"/>
                </a:cubicBezTo>
                <a:cubicBezTo>
                  <a:pt x="276" y="187"/>
                  <a:pt x="276" y="187"/>
                  <a:pt x="276" y="187"/>
                </a:cubicBezTo>
                <a:cubicBezTo>
                  <a:pt x="276" y="184"/>
                  <a:pt x="276" y="184"/>
                  <a:pt x="276" y="184"/>
                </a:cubicBezTo>
                <a:cubicBezTo>
                  <a:pt x="278" y="181"/>
                  <a:pt x="278" y="181"/>
                  <a:pt x="278" y="181"/>
                </a:cubicBezTo>
                <a:cubicBezTo>
                  <a:pt x="277" y="180"/>
                  <a:pt x="277" y="180"/>
                  <a:pt x="277" y="180"/>
                </a:cubicBezTo>
                <a:cubicBezTo>
                  <a:pt x="273" y="184"/>
                  <a:pt x="273" y="184"/>
                  <a:pt x="273" y="184"/>
                </a:cubicBezTo>
                <a:cubicBezTo>
                  <a:pt x="272" y="183"/>
                  <a:pt x="272" y="183"/>
                  <a:pt x="272" y="183"/>
                </a:cubicBezTo>
                <a:cubicBezTo>
                  <a:pt x="273" y="181"/>
                  <a:pt x="273" y="181"/>
                  <a:pt x="273" y="181"/>
                </a:cubicBezTo>
                <a:cubicBezTo>
                  <a:pt x="272" y="180"/>
                  <a:pt x="272" y="180"/>
                  <a:pt x="272" y="180"/>
                </a:cubicBezTo>
                <a:cubicBezTo>
                  <a:pt x="276" y="178"/>
                  <a:pt x="276" y="178"/>
                  <a:pt x="276" y="178"/>
                </a:cubicBezTo>
                <a:cubicBezTo>
                  <a:pt x="276" y="177"/>
                  <a:pt x="276" y="177"/>
                  <a:pt x="276" y="177"/>
                </a:cubicBezTo>
                <a:cubicBezTo>
                  <a:pt x="271" y="177"/>
                  <a:pt x="271" y="177"/>
                  <a:pt x="271" y="177"/>
                </a:cubicBezTo>
                <a:cubicBezTo>
                  <a:pt x="269" y="174"/>
                  <a:pt x="269" y="174"/>
                  <a:pt x="269" y="174"/>
                </a:cubicBezTo>
                <a:cubicBezTo>
                  <a:pt x="274" y="175"/>
                  <a:pt x="274" y="175"/>
                  <a:pt x="274" y="175"/>
                </a:cubicBezTo>
                <a:cubicBezTo>
                  <a:pt x="274" y="175"/>
                  <a:pt x="278" y="176"/>
                  <a:pt x="278" y="173"/>
                </a:cubicBezTo>
                <a:cubicBezTo>
                  <a:pt x="279" y="170"/>
                  <a:pt x="269" y="170"/>
                  <a:pt x="269" y="170"/>
                </a:cubicBezTo>
                <a:cubicBezTo>
                  <a:pt x="268" y="169"/>
                  <a:pt x="268" y="169"/>
                  <a:pt x="268" y="169"/>
                </a:cubicBezTo>
                <a:cubicBezTo>
                  <a:pt x="274" y="169"/>
                  <a:pt x="274" y="169"/>
                  <a:pt x="274" y="169"/>
                </a:cubicBezTo>
                <a:cubicBezTo>
                  <a:pt x="276" y="169"/>
                  <a:pt x="275" y="165"/>
                  <a:pt x="275" y="165"/>
                </a:cubicBezTo>
                <a:cubicBezTo>
                  <a:pt x="275" y="165"/>
                  <a:pt x="277" y="166"/>
                  <a:pt x="279" y="166"/>
                </a:cubicBezTo>
                <a:cubicBezTo>
                  <a:pt x="281" y="166"/>
                  <a:pt x="281" y="162"/>
                  <a:pt x="281" y="162"/>
                </a:cubicBezTo>
                <a:cubicBezTo>
                  <a:pt x="284" y="160"/>
                  <a:pt x="284" y="160"/>
                  <a:pt x="284" y="160"/>
                </a:cubicBezTo>
                <a:cubicBezTo>
                  <a:pt x="285" y="160"/>
                  <a:pt x="284" y="155"/>
                  <a:pt x="284" y="155"/>
                </a:cubicBezTo>
                <a:close/>
                <a:moveTo>
                  <a:pt x="61" y="51"/>
                </a:moveTo>
                <a:cubicBezTo>
                  <a:pt x="60" y="51"/>
                  <a:pt x="60" y="51"/>
                  <a:pt x="60" y="51"/>
                </a:cubicBezTo>
                <a:cubicBezTo>
                  <a:pt x="56" y="57"/>
                  <a:pt x="56" y="57"/>
                  <a:pt x="56" y="57"/>
                </a:cubicBezTo>
                <a:cubicBezTo>
                  <a:pt x="59" y="59"/>
                  <a:pt x="59" y="59"/>
                  <a:pt x="59" y="59"/>
                </a:cubicBezTo>
                <a:lnTo>
                  <a:pt x="61" y="51"/>
                </a:lnTo>
                <a:close/>
                <a:moveTo>
                  <a:pt x="48" y="210"/>
                </a:moveTo>
                <a:cubicBezTo>
                  <a:pt x="52" y="208"/>
                  <a:pt x="52" y="208"/>
                  <a:pt x="52" y="208"/>
                </a:cubicBezTo>
                <a:cubicBezTo>
                  <a:pt x="50" y="205"/>
                  <a:pt x="50" y="205"/>
                  <a:pt x="50" y="205"/>
                </a:cubicBezTo>
                <a:lnTo>
                  <a:pt x="48" y="210"/>
                </a:lnTo>
                <a:close/>
                <a:moveTo>
                  <a:pt x="122" y="222"/>
                </a:moveTo>
                <a:cubicBezTo>
                  <a:pt x="122" y="222"/>
                  <a:pt x="121" y="225"/>
                  <a:pt x="124" y="224"/>
                </a:cubicBezTo>
                <a:cubicBezTo>
                  <a:pt x="126" y="224"/>
                  <a:pt x="125" y="221"/>
                  <a:pt x="122" y="222"/>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p:spPr>
        <p:txBody>
          <a:bodyPr/>
          <a:lstStyle/>
          <a:p>
            <a:pPr>
              <a:spcBef>
                <a:spcPct val="20000"/>
              </a:spcBef>
            </a:pPr>
            <a:endParaRPr lang="en-US" dirty="0"/>
          </a:p>
        </p:txBody>
      </p:sp>
      <p:sp>
        <p:nvSpPr>
          <p:cNvPr id="38" name="Freeform 45"/>
          <p:cNvSpPr>
            <a:spLocks noEditPoints="1"/>
          </p:cNvSpPr>
          <p:nvPr/>
        </p:nvSpPr>
        <p:spPr bwMode="auto">
          <a:xfrm>
            <a:off x="4661707" y="2310052"/>
            <a:ext cx="94378" cy="117764"/>
          </a:xfrm>
          <a:custGeom>
            <a:avLst/>
            <a:gdLst>
              <a:gd name="T0" fmla="*/ 15034 w 51"/>
              <a:gd name="T1" fmla="*/ 27628 h 62"/>
              <a:gd name="T2" fmla="*/ 0 w 51"/>
              <a:gd name="T3" fmla="*/ 23377 h 62"/>
              <a:gd name="T4" fmla="*/ 68729 w 51"/>
              <a:gd name="T5" fmla="*/ 63756 h 62"/>
              <a:gd name="T6" fmla="*/ 62286 w 51"/>
              <a:gd name="T7" fmla="*/ 63756 h 62"/>
              <a:gd name="T8" fmla="*/ 45103 w 51"/>
              <a:gd name="T9" fmla="*/ 46755 h 62"/>
              <a:gd name="T10" fmla="*/ 45103 w 51"/>
              <a:gd name="T11" fmla="*/ 55255 h 62"/>
              <a:gd name="T12" fmla="*/ 40808 w 51"/>
              <a:gd name="T13" fmla="*/ 85008 h 62"/>
              <a:gd name="T14" fmla="*/ 45103 w 51"/>
              <a:gd name="T15" fmla="*/ 78633 h 62"/>
              <a:gd name="T16" fmla="*/ 42956 w 51"/>
              <a:gd name="T17" fmla="*/ 63756 h 62"/>
              <a:gd name="T18" fmla="*/ 49399 w 51"/>
              <a:gd name="T19" fmla="*/ 72257 h 62"/>
              <a:gd name="T20" fmla="*/ 60138 w 51"/>
              <a:gd name="T21" fmla="*/ 76508 h 62"/>
              <a:gd name="T22" fmla="*/ 42956 w 51"/>
              <a:gd name="T23" fmla="*/ 63756 h 62"/>
              <a:gd name="T24" fmla="*/ 40808 w 51"/>
              <a:gd name="T25" fmla="*/ 34003 h 62"/>
              <a:gd name="T26" fmla="*/ 30069 w 51"/>
              <a:gd name="T27" fmla="*/ 27628 h 62"/>
              <a:gd name="T28" fmla="*/ 21478 w 51"/>
              <a:gd name="T29" fmla="*/ 23377 h 62"/>
              <a:gd name="T30" fmla="*/ 23626 w 51"/>
              <a:gd name="T31" fmla="*/ 36129 h 62"/>
              <a:gd name="T32" fmla="*/ 57990 w 51"/>
              <a:gd name="T33" fmla="*/ 44629 h 62"/>
              <a:gd name="T34" fmla="*/ 49399 w 51"/>
              <a:gd name="T35" fmla="*/ 23377 h 62"/>
              <a:gd name="T36" fmla="*/ 40808 w 51"/>
              <a:gd name="T37" fmla="*/ 12751 h 62"/>
              <a:gd name="T38" fmla="*/ 47251 w 51"/>
              <a:gd name="T39" fmla="*/ 34003 h 62"/>
              <a:gd name="T40" fmla="*/ 57990 w 51"/>
              <a:gd name="T41" fmla="*/ 63756 h 62"/>
              <a:gd name="T42" fmla="*/ 57990 w 51"/>
              <a:gd name="T43" fmla="*/ 44629 h 62"/>
              <a:gd name="T44" fmla="*/ 60138 w 51"/>
              <a:gd name="T45" fmla="*/ 31878 h 62"/>
              <a:gd name="T46" fmla="*/ 64434 w 51"/>
              <a:gd name="T47" fmla="*/ 34003 h 62"/>
              <a:gd name="T48" fmla="*/ 73025 w 51"/>
              <a:gd name="T49" fmla="*/ 29753 h 62"/>
              <a:gd name="T50" fmla="*/ 68729 w 51"/>
              <a:gd name="T51" fmla="*/ 19127 h 62"/>
              <a:gd name="T52" fmla="*/ 60138 w 51"/>
              <a:gd name="T53" fmla="*/ 12751 h 62"/>
              <a:gd name="T54" fmla="*/ 62286 w 51"/>
              <a:gd name="T55" fmla="*/ 4250 h 62"/>
              <a:gd name="T56" fmla="*/ 51547 w 51"/>
              <a:gd name="T57" fmla="*/ 21252 h 62"/>
              <a:gd name="T58" fmla="*/ 66581 w 51"/>
              <a:gd name="T59" fmla="*/ 29753 h 62"/>
              <a:gd name="T60" fmla="*/ 64434 w 51"/>
              <a:gd name="T61" fmla="*/ 42504 h 62"/>
              <a:gd name="T62" fmla="*/ 75172 w 51"/>
              <a:gd name="T63" fmla="*/ 38254 h 62"/>
              <a:gd name="T64" fmla="*/ 66581 w 51"/>
              <a:gd name="T65" fmla="*/ 29753 h 62"/>
              <a:gd name="T66" fmla="*/ 81616 w 51"/>
              <a:gd name="T67" fmla="*/ 21252 h 62"/>
              <a:gd name="T68" fmla="*/ 79468 w 51"/>
              <a:gd name="T69" fmla="*/ 29753 h 62"/>
              <a:gd name="T70" fmla="*/ 90207 w 51"/>
              <a:gd name="T71" fmla="*/ 27628 h 62"/>
              <a:gd name="T72" fmla="*/ 81616 w 51"/>
              <a:gd name="T73" fmla="*/ 10626 h 62"/>
              <a:gd name="T74" fmla="*/ 94503 w 51"/>
              <a:gd name="T75" fmla="*/ 19127 h 62"/>
              <a:gd name="T76" fmla="*/ 90207 w 51"/>
              <a:gd name="T77" fmla="*/ 2125 h 62"/>
              <a:gd name="T78" fmla="*/ 81616 w 51"/>
              <a:gd name="T79" fmla="*/ 2125 h 62"/>
              <a:gd name="T80" fmla="*/ 77320 w 51"/>
              <a:gd name="T81" fmla="*/ 17002 h 62"/>
              <a:gd name="T82" fmla="*/ 81616 w 51"/>
              <a:gd name="T83" fmla="*/ 2125 h 62"/>
              <a:gd name="T84" fmla="*/ 68729 w 51"/>
              <a:gd name="T85" fmla="*/ 4250 h 62"/>
              <a:gd name="T86" fmla="*/ 73025 w 51"/>
              <a:gd name="T87" fmla="*/ 4250 h 62"/>
              <a:gd name="T88" fmla="*/ 96650 w 51"/>
              <a:gd name="T89" fmla="*/ 29753 h 62"/>
              <a:gd name="T90" fmla="*/ 100946 w 51"/>
              <a:gd name="T91" fmla="*/ 23377 h 62"/>
              <a:gd name="T92" fmla="*/ 103094 w 51"/>
              <a:gd name="T93" fmla="*/ 19127 h 62"/>
              <a:gd name="T94" fmla="*/ 103094 w 51"/>
              <a:gd name="T95" fmla="*/ 10626 h 62"/>
              <a:gd name="T96" fmla="*/ 103094 w 51"/>
              <a:gd name="T97" fmla="*/ 10626 h 62"/>
              <a:gd name="T98" fmla="*/ 34365 w 51"/>
              <a:gd name="T99" fmla="*/ 104135 h 62"/>
              <a:gd name="T100" fmla="*/ 30069 w 51"/>
              <a:gd name="T101" fmla="*/ 95634 h 62"/>
              <a:gd name="T102" fmla="*/ 27921 w 51"/>
              <a:gd name="T103" fmla="*/ 116887 h 62"/>
              <a:gd name="T104" fmla="*/ 38660 w 51"/>
              <a:gd name="T105" fmla="*/ 131763 h 62"/>
              <a:gd name="T106" fmla="*/ 36512 w 51"/>
              <a:gd name="T107" fmla="*/ 121137 h 62"/>
              <a:gd name="T108" fmla="*/ 40808 w 51"/>
              <a:gd name="T109" fmla="*/ 112636 h 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1" h="62">
                <a:moveTo>
                  <a:pt x="0" y="11"/>
                </a:moveTo>
                <a:cubicBezTo>
                  <a:pt x="7" y="13"/>
                  <a:pt x="7" y="13"/>
                  <a:pt x="7" y="13"/>
                </a:cubicBezTo>
                <a:cubicBezTo>
                  <a:pt x="6" y="10"/>
                  <a:pt x="6" y="10"/>
                  <a:pt x="6" y="10"/>
                </a:cubicBezTo>
                <a:lnTo>
                  <a:pt x="0" y="11"/>
                </a:lnTo>
                <a:close/>
                <a:moveTo>
                  <a:pt x="29" y="30"/>
                </a:moveTo>
                <a:cubicBezTo>
                  <a:pt x="32" y="30"/>
                  <a:pt x="32" y="30"/>
                  <a:pt x="32" y="30"/>
                </a:cubicBezTo>
                <a:cubicBezTo>
                  <a:pt x="30" y="24"/>
                  <a:pt x="30" y="24"/>
                  <a:pt x="30" y="24"/>
                </a:cubicBezTo>
                <a:lnTo>
                  <a:pt x="29" y="30"/>
                </a:lnTo>
                <a:close/>
                <a:moveTo>
                  <a:pt x="22" y="27"/>
                </a:moveTo>
                <a:cubicBezTo>
                  <a:pt x="21" y="22"/>
                  <a:pt x="21" y="22"/>
                  <a:pt x="21" y="22"/>
                </a:cubicBezTo>
                <a:cubicBezTo>
                  <a:pt x="19" y="23"/>
                  <a:pt x="19" y="23"/>
                  <a:pt x="19" y="23"/>
                </a:cubicBezTo>
                <a:cubicBezTo>
                  <a:pt x="21" y="26"/>
                  <a:pt x="21" y="26"/>
                  <a:pt x="21" y="26"/>
                </a:cubicBezTo>
                <a:lnTo>
                  <a:pt x="22" y="27"/>
                </a:lnTo>
                <a:close/>
                <a:moveTo>
                  <a:pt x="19" y="40"/>
                </a:moveTo>
                <a:cubicBezTo>
                  <a:pt x="21" y="39"/>
                  <a:pt x="21" y="39"/>
                  <a:pt x="21" y="39"/>
                </a:cubicBezTo>
                <a:cubicBezTo>
                  <a:pt x="21" y="37"/>
                  <a:pt x="21" y="37"/>
                  <a:pt x="21" y="37"/>
                </a:cubicBezTo>
                <a:lnTo>
                  <a:pt x="19" y="40"/>
                </a:lnTo>
                <a:close/>
                <a:moveTo>
                  <a:pt x="20" y="30"/>
                </a:moveTo>
                <a:cubicBezTo>
                  <a:pt x="20" y="34"/>
                  <a:pt x="20" y="34"/>
                  <a:pt x="20" y="34"/>
                </a:cubicBezTo>
                <a:cubicBezTo>
                  <a:pt x="23" y="34"/>
                  <a:pt x="23" y="34"/>
                  <a:pt x="23" y="34"/>
                </a:cubicBezTo>
                <a:cubicBezTo>
                  <a:pt x="24" y="40"/>
                  <a:pt x="24" y="40"/>
                  <a:pt x="24" y="40"/>
                </a:cubicBezTo>
                <a:cubicBezTo>
                  <a:pt x="28" y="36"/>
                  <a:pt x="28" y="36"/>
                  <a:pt x="28" y="36"/>
                </a:cubicBezTo>
                <a:cubicBezTo>
                  <a:pt x="28" y="36"/>
                  <a:pt x="27" y="34"/>
                  <a:pt x="24" y="32"/>
                </a:cubicBezTo>
                <a:cubicBezTo>
                  <a:pt x="23" y="31"/>
                  <a:pt x="20" y="30"/>
                  <a:pt x="20" y="30"/>
                </a:cubicBezTo>
                <a:close/>
                <a:moveTo>
                  <a:pt x="15" y="20"/>
                </a:moveTo>
                <a:cubicBezTo>
                  <a:pt x="18" y="19"/>
                  <a:pt x="19" y="16"/>
                  <a:pt x="19" y="16"/>
                </a:cubicBezTo>
                <a:cubicBezTo>
                  <a:pt x="16" y="10"/>
                  <a:pt x="16" y="10"/>
                  <a:pt x="16" y="10"/>
                </a:cubicBezTo>
                <a:cubicBezTo>
                  <a:pt x="14" y="13"/>
                  <a:pt x="14" y="13"/>
                  <a:pt x="14" y="13"/>
                </a:cubicBezTo>
                <a:cubicBezTo>
                  <a:pt x="12" y="10"/>
                  <a:pt x="12" y="10"/>
                  <a:pt x="12" y="10"/>
                </a:cubicBezTo>
                <a:cubicBezTo>
                  <a:pt x="10" y="11"/>
                  <a:pt x="10" y="11"/>
                  <a:pt x="10" y="11"/>
                </a:cubicBezTo>
                <a:cubicBezTo>
                  <a:pt x="10" y="11"/>
                  <a:pt x="12" y="13"/>
                  <a:pt x="11" y="14"/>
                </a:cubicBezTo>
                <a:cubicBezTo>
                  <a:pt x="11" y="17"/>
                  <a:pt x="11" y="17"/>
                  <a:pt x="11" y="17"/>
                </a:cubicBezTo>
                <a:cubicBezTo>
                  <a:pt x="11" y="17"/>
                  <a:pt x="12" y="20"/>
                  <a:pt x="15" y="20"/>
                </a:cubicBezTo>
                <a:close/>
                <a:moveTo>
                  <a:pt x="27" y="21"/>
                </a:moveTo>
                <a:cubicBezTo>
                  <a:pt x="27" y="21"/>
                  <a:pt x="28" y="19"/>
                  <a:pt x="27" y="18"/>
                </a:cubicBezTo>
                <a:cubicBezTo>
                  <a:pt x="26" y="17"/>
                  <a:pt x="23" y="11"/>
                  <a:pt x="23" y="11"/>
                </a:cubicBezTo>
                <a:cubicBezTo>
                  <a:pt x="23" y="11"/>
                  <a:pt x="23" y="3"/>
                  <a:pt x="21" y="3"/>
                </a:cubicBezTo>
                <a:cubicBezTo>
                  <a:pt x="20" y="3"/>
                  <a:pt x="19" y="6"/>
                  <a:pt x="19" y="6"/>
                </a:cubicBezTo>
                <a:cubicBezTo>
                  <a:pt x="18" y="10"/>
                  <a:pt x="18" y="10"/>
                  <a:pt x="18" y="10"/>
                </a:cubicBezTo>
                <a:cubicBezTo>
                  <a:pt x="19" y="14"/>
                  <a:pt x="22" y="13"/>
                  <a:pt x="22" y="16"/>
                </a:cubicBezTo>
                <a:cubicBezTo>
                  <a:pt x="22" y="19"/>
                  <a:pt x="23" y="25"/>
                  <a:pt x="24" y="26"/>
                </a:cubicBezTo>
                <a:cubicBezTo>
                  <a:pt x="26" y="26"/>
                  <a:pt x="27" y="30"/>
                  <a:pt x="27" y="30"/>
                </a:cubicBezTo>
                <a:cubicBezTo>
                  <a:pt x="27" y="30"/>
                  <a:pt x="29" y="26"/>
                  <a:pt x="29" y="24"/>
                </a:cubicBezTo>
                <a:cubicBezTo>
                  <a:pt x="28" y="22"/>
                  <a:pt x="27" y="21"/>
                  <a:pt x="27" y="21"/>
                </a:cubicBezTo>
                <a:close/>
                <a:moveTo>
                  <a:pt x="28" y="13"/>
                </a:moveTo>
                <a:cubicBezTo>
                  <a:pt x="28" y="15"/>
                  <a:pt x="28" y="15"/>
                  <a:pt x="28" y="15"/>
                </a:cubicBezTo>
                <a:cubicBezTo>
                  <a:pt x="30" y="18"/>
                  <a:pt x="30" y="18"/>
                  <a:pt x="30" y="18"/>
                </a:cubicBezTo>
                <a:cubicBezTo>
                  <a:pt x="30" y="16"/>
                  <a:pt x="30" y="16"/>
                  <a:pt x="30" y="16"/>
                </a:cubicBezTo>
                <a:cubicBezTo>
                  <a:pt x="30" y="14"/>
                  <a:pt x="30" y="14"/>
                  <a:pt x="30" y="14"/>
                </a:cubicBezTo>
                <a:cubicBezTo>
                  <a:pt x="34" y="14"/>
                  <a:pt x="34" y="14"/>
                  <a:pt x="34" y="14"/>
                </a:cubicBezTo>
                <a:cubicBezTo>
                  <a:pt x="32" y="10"/>
                  <a:pt x="32" y="10"/>
                  <a:pt x="32" y="10"/>
                </a:cubicBezTo>
                <a:cubicBezTo>
                  <a:pt x="32" y="9"/>
                  <a:pt x="32" y="9"/>
                  <a:pt x="32" y="9"/>
                </a:cubicBezTo>
                <a:cubicBezTo>
                  <a:pt x="30" y="6"/>
                  <a:pt x="30" y="6"/>
                  <a:pt x="30" y="6"/>
                </a:cubicBezTo>
                <a:cubicBezTo>
                  <a:pt x="28" y="6"/>
                  <a:pt x="28" y="6"/>
                  <a:pt x="28" y="6"/>
                </a:cubicBezTo>
                <a:cubicBezTo>
                  <a:pt x="29" y="4"/>
                  <a:pt x="29" y="4"/>
                  <a:pt x="29" y="4"/>
                </a:cubicBezTo>
                <a:cubicBezTo>
                  <a:pt x="29" y="2"/>
                  <a:pt x="29" y="2"/>
                  <a:pt x="29" y="2"/>
                </a:cubicBezTo>
                <a:cubicBezTo>
                  <a:pt x="24" y="2"/>
                  <a:pt x="24" y="2"/>
                  <a:pt x="24" y="2"/>
                </a:cubicBezTo>
                <a:cubicBezTo>
                  <a:pt x="24" y="10"/>
                  <a:pt x="24" y="10"/>
                  <a:pt x="24" y="10"/>
                </a:cubicBezTo>
                <a:lnTo>
                  <a:pt x="28" y="13"/>
                </a:lnTo>
                <a:close/>
                <a:moveTo>
                  <a:pt x="31" y="14"/>
                </a:moveTo>
                <a:cubicBezTo>
                  <a:pt x="32" y="17"/>
                  <a:pt x="32" y="17"/>
                  <a:pt x="32" y="17"/>
                </a:cubicBezTo>
                <a:cubicBezTo>
                  <a:pt x="30" y="20"/>
                  <a:pt x="30" y="20"/>
                  <a:pt x="30" y="20"/>
                </a:cubicBezTo>
                <a:cubicBezTo>
                  <a:pt x="32" y="21"/>
                  <a:pt x="32" y="21"/>
                  <a:pt x="32" y="21"/>
                </a:cubicBezTo>
                <a:cubicBezTo>
                  <a:pt x="35" y="18"/>
                  <a:pt x="35" y="18"/>
                  <a:pt x="35" y="18"/>
                </a:cubicBezTo>
                <a:cubicBezTo>
                  <a:pt x="33" y="15"/>
                  <a:pt x="33" y="15"/>
                  <a:pt x="33" y="15"/>
                </a:cubicBezTo>
                <a:lnTo>
                  <a:pt x="31" y="14"/>
                </a:lnTo>
                <a:close/>
                <a:moveTo>
                  <a:pt x="38" y="5"/>
                </a:moveTo>
                <a:cubicBezTo>
                  <a:pt x="38" y="10"/>
                  <a:pt x="38" y="10"/>
                  <a:pt x="38" y="10"/>
                </a:cubicBezTo>
                <a:cubicBezTo>
                  <a:pt x="37" y="11"/>
                  <a:pt x="37" y="11"/>
                  <a:pt x="37" y="11"/>
                </a:cubicBezTo>
                <a:cubicBezTo>
                  <a:pt x="37" y="14"/>
                  <a:pt x="37" y="14"/>
                  <a:pt x="37" y="14"/>
                </a:cubicBezTo>
                <a:cubicBezTo>
                  <a:pt x="40" y="16"/>
                  <a:pt x="40" y="16"/>
                  <a:pt x="40" y="16"/>
                </a:cubicBezTo>
                <a:cubicBezTo>
                  <a:pt x="42" y="13"/>
                  <a:pt x="42" y="13"/>
                  <a:pt x="42" y="13"/>
                </a:cubicBezTo>
                <a:cubicBezTo>
                  <a:pt x="39" y="5"/>
                  <a:pt x="39" y="5"/>
                  <a:pt x="39" y="5"/>
                </a:cubicBezTo>
                <a:lnTo>
                  <a:pt x="38" y="5"/>
                </a:lnTo>
                <a:close/>
                <a:moveTo>
                  <a:pt x="43" y="8"/>
                </a:moveTo>
                <a:cubicBezTo>
                  <a:pt x="44" y="9"/>
                  <a:pt x="44" y="9"/>
                  <a:pt x="44" y="9"/>
                </a:cubicBezTo>
                <a:cubicBezTo>
                  <a:pt x="44" y="0"/>
                  <a:pt x="44" y="0"/>
                  <a:pt x="44" y="0"/>
                </a:cubicBezTo>
                <a:cubicBezTo>
                  <a:pt x="42" y="1"/>
                  <a:pt x="42" y="1"/>
                  <a:pt x="42" y="1"/>
                </a:cubicBezTo>
                <a:lnTo>
                  <a:pt x="43" y="8"/>
                </a:lnTo>
                <a:close/>
                <a:moveTo>
                  <a:pt x="38" y="1"/>
                </a:moveTo>
                <a:cubicBezTo>
                  <a:pt x="36" y="2"/>
                  <a:pt x="36" y="2"/>
                  <a:pt x="36" y="2"/>
                </a:cubicBezTo>
                <a:cubicBezTo>
                  <a:pt x="36" y="8"/>
                  <a:pt x="36" y="8"/>
                  <a:pt x="36" y="8"/>
                </a:cubicBezTo>
                <a:cubicBezTo>
                  <a:pt x="37" y="8"/>
                  <a:pt x="37" y="8"/>
                  <a:pt x="37" y="8"/>
                </a:cubicBezTo>
                <a:lnTo>
                  <a:pt x="38" y="1"/>
                </a:lnTo>
                <a:close/>
                <a:moveTo>
                  <a:pt x="34" y="2"/>
                </a:moveTo>
                <a:cubicBezTo>
                  <a:pt x="32" y="2"/>
                  <a:pt x="32" y="2"/>
                  <a:pt x="32" y="2"/>
                </a:cubicBezTo>
                <a:cubicBezTo>
                  <a:pt x="34" y="9"/>
                  <a:pt x="34" y="9"/>
                  <a:pt x="34" y="9"/>
                </a:cubicBezTo>
                <a:lnTo>
                  <a:pt x="34" y="2"/>
                </a:lnTo>
                <a:close/>
                <a:moveTo>
                  <a:pt x="45" y="11"/>
                </a:moveTo>
                <a:cubicBezTo>
                  <a:pt x="45" y="14"/>
                  <a:pt x="45" y="14"/>
                  <a:pt x="45" y="14"/>
                </a:cubicBezTo>
                <a:cubicBezTo>
                  <a:pt x="47" y="15"/>
                  <a:pt x="47" y="15"/>
                  <a:pt x="47" y="15"/>
                </a:cubicBezTo>
                <a:cubicBezTo>
                  <a:pt x="47" y="11"/>
                  <a:pt x="47" y="11"/>
                  <a:pt x="47" y="11"/>
                </a:cubicBezTo>
                <a:cubicBezTo>
                  <a:pt x="49" y="10"/>
                  <a:pt x="49" y="10"/>
                  <a:pt x="49" y="10"/>
                </a:cubicBezTo>
                <a:cubicBezTo>
                  <a:pt x="48" y="9"/>
                  <a:pt x="48" y="9"/>
                  <a:pt x="48" y="9"/>
                </a:cubicBezTo>
                <a:lnTo>
                  <a:pt x="45" y="11"/>
                </a:lnTo>
                <a:close/>
                <a:moveTo>
                  <a:pt x="48" y="5"/>
                </a:moveTo>
                <a:cubicBezTo>
                  <a:pt x="45" y="6"/>
                  <a:pt x="48" y="7"/>
                  <a:pt x="48" y="7"/>
                </a:cubicBezTo>
                <a:cubicBezTo>
                  <a:pt x="50" y="7"/>
                  <a:pt x="51" y="4"/>
                  <a:pt x="48" y="5"/>
                </a:cubicBezTo>
                <a:close/>
                <a:moveTo>
                  <a:pt x="20" y="51"/>
                </a:moveTo>
                <a:cubicBezTo>
                  <a:pt x="18" y="50"/>
                  <a:pt x="16" y="50"/>
                  <a:pt x="16" y="49"/>
                </a:cubicBezTo>
                <a:cubicBezTo>
                  <a:pt x="16" y="48"/>
                  <a:pt x="17" y="47"/>
                  <a:pt x="17" y="46"/>
                </a:cubicBezTo>
                <a:cubicBezTo>
                  <a:pt x="17" y="45"/>
                  <a:pt x="15" y="42"/>
                  <a:pt x="14" y="45"/>
                </a:cubicBezTo>
                <a:cubicBezTo>
                  <a:pt x="13" y="47"/>
                  <a:pt x="14" y="53"/>
                  <a:pt x="14" y="53"/>
                </a:cubicBezTo>
                <a:cubicBezTo>
                  <a:pt x="13" y="55"/>
                  <a:pt x="13" y="55"/>
                  <a:pt x="13" y="55"/>
                </a:cubicBezTo>
                <a:cubicBezTo>
                  <a:pt x="17" y="62"/>
                  <a:pt x="17" y="62"/>
                  <a:pt x="17" y="62"/>
                </a:cubicBezTo>
                <a:cubicBezTo>
                  <a:pt x="18" y="62"/>
                  <a:pt x="18" y="62"/>
                  <a:pt x="18" y="62"/>
                </a:cubicBezTo>
                <a:cubicBezTo>
                  <a:pt x="19" y="58"/>
                  <a:pt x="19" y="58"/>
                  <a:pt x="19" y="58"/>
                </a:cubicBezTo>
                <a:cubicBezTo>
                  <a:pt x="17" y="57"/>
                  <a:pt x="17" y="57"/>
                  <a:pt x="17" y="57"/>
                </a:cubicBezTo>
                <a:cubicBezTo>
                  <a:pt x="19" y="57"/>
                  <a:pt x="19" y="57"/>
                  <a:pt x="19" y="57"/>
                </a:cubicBezTo>
                <a:cubicBezTo>
                  <a:pt x="19" y="53"/>
                  <a:pt x="19" y="53"/>
                  <a:pt x="19" y="53"/>
                </a:cubicBezTo>
                <a:cubicBezTo>
                  <a:pt x="19" y="53"/>
                  <a:pt x="21" y="53"/>
                  <a:pt x="20" y="51"/>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39" name="Freeform 46"/>
          <p:cNvSpPr>
            <a:spLocks/>
          </p:cNvSpPr>
          <p:nvPr/>
        </p:nvSpPr>
        <p:spPr bwMode="auto">
          <a:xfrm>
            <a:off x="8211158" y="4148867"/>
            <a:ext cx="671592" cy="289443"/>
          </a:xfrm>
          <a:custGeom>
            <a:avLst/>
            <a:gdLst>
              <a:gd name="T0" fmla="*/ 758166 w 366"/>
              <a:gd name="T1" fmla="*/ 104399 h 152"/>
              <a:gd name="T2" fmla="*/ 713443 w 366"/>
              <a:gd name="T3" fmla="*/ 91615 h 152"/>
              <a:gd name="T4" fmla="*/ 698535 w 366"/>
              <a:gd name="T5" fmla="*/ 63918 h 152"/>
              <a:gd name="T6" fmla="*/ 687887 w 366"/>
              <a:gd name="T7" fmla="*/ 42612 h 152"/>
              <a:gd name="T8" fmla="*/ 592051 w 366"/>
              <a:gd name="T9" fmla="*/ 0 h 152"/>
              <a:gd name="T10" fmla="*/ 555847 w 366"/>
              <a:gd name="T11" fmla="*/ 19175 h 152"/>
              <a:gd name="T12" fmla="*/ 515383 w 366"/>
              <a:gd name="T13" fmla="*/ 12784 h 152"/>
              <a:gd name="T14" fmla="*/ 500475 w 366"/>
              <a:gd name="T15" fmla="*/ 31959 h 152"/>
              <a:gd name="T16" fmla="*/ 445103 w 366"/>
              <a:gd name="T17" fmla="*/ 42612 h 152"/>
              <a:gd name="T18" fmla="*/ 419547 w 366"/>
              <a:gd name="T19" fmla="*/ 76701 h 152"/>
              <a:gd name="T20" fmla="*/ 396121 w 366"/>
              <a:gd name="T21" fmla="*/ 61787 h 152"/>
              <a:gd name="T22" fmla="*/ 308804 w 366"/>
              <a:gd name="T23" fmla="*/ 66048 h 152"/>
              <a:gd name="T24" fmla="*/ 253432 w 366"/>
              <a:gd name="T25" fmla="*/ 63918 h 152"/>
              <a:gd name="T26" fmla="*/ 176763 w 366"/>
              <a:gd name="T27" fmla="*/ 95877 h 152"/>
              <a:gd name="T28" fmla="*/ 119262 w 366"/>
              <a:gd name="T29" fmla="*/ 98007 h 152"/>
              <a:gd name="T30" fmla="*/ 102225 w 366"/>
              <a:gd name="T31" fmla="*/ 100138 h 152"/>
              <a:gd name="T32" fmla="*/ 48983 w 366"/>
              <a:gd name="T33" fmla="*/ 104399 h 152"/>
              <a:gd name="T34" fmla="*/ 0 w 366"/>
              <a:gd name="T35" fmla="*/ 140619 h 152"/>
              <a:gd name="T36" fmla="*/ 36205 w 366"/>
              <a:gd name="T37" fmla="*/ 161925 h 152"/>
              <a:gd name="T38" fmla="*/ 119262 w 366"/>
              <a:gd name="T39" fmla="*/ 153403 h 152"/>
              <a:gd name="T40" fmla="*/ 168245 w 366"/>
              <a:gd name="T41" fmla="*/ 164056 h 152"/>
              <a:gd name="T42" fmla="*/ 215098 w 366"/>
              <a:gd name="T43" fmla="*/ 202406 h 152"/>
              <a:gd name="T44" fmla="*/ 232135 w 366"/>
              <a:gd name="T45" fmla="*/ 221582 h 152"/>
              <a:gd name="T46" fmla="*/ 259821 w 366"/>
              <a:gd name="T47" fmla="*/ 268455 h 152"/>
              <a:gd name="T48" fmla="*/ 253432 w 366"/>
              <a:gd name="T49" fmla="*/ 323850 h 152"/>
              <a:gd name="T50" fmla="*/ 317322 w 366"/>
              <a:gd name="T51" fmla="*/ 294022 h 152"/>
              <a:gd name="T52" fmla="*/ 357786 w 366"/>
              <a:gd name="T53" fmla="*/ 259932 h 152"/>
              <a:gd name="T54" fmla="*/ 436584 w 366"/>
              <a:gd name="T55" fmla="*/ 289761 h 152"/>
              <a:gd name="T56" fmla="*/ 460011 w 366"/>
              <a:gd name="T57" fmla="*/ 289761 h 152"/>
              <a:gd name="T58" fmla="*/ 491956 w 366"/>
              <a:gd name="T59" fmla="*/ 270585 h 152"/>
              <a:gd name="T60" fmla="*/ 517512 w 366"/>
              <a:gd name="T61" fmla="*/ 247149 h 152"/>
              <a:gd name="T62" fmla="*/ 549458 w 366"/>
              <a:gd name="T63" fmla="*/ 236496 h 152"/>
              <a:gd name="T64" fmla="*/ 579273 w 366"/>
              <a:gd name="T65" fmla="*/ 202406 h 152"/>
              <a:gd name="T66" fmla="*/ 619737 w 366"/>
              <a:gd name="T67" fmla="*/ 153403 h 152"/>
              <a:gd name="T68" fmla="*/ 675109 w 366"/>
              <a:gd name="T69" fmla="*/ 159794 h 152"/>
              <a:gd name="T70" fmla="*/ 715573 w 366"/>
              <a:gd name="T71" fmla="*/ 140619 h 1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66" h="152">
                <a:moveTo>
                  <a:pt x="356" y="68"/>
                </a:moveTo>
                <a:cubicBezTo>
                  <a:pt x="362" y="62"/>
                  <a:pt x="366" y="50"/>
                  <a:pt x="356" y="49"/>
                </a:cubicBezTo>
                <a:cubicBezTo>
                  <a:pt x="344" y="48"/>
                  <a:pt x="334" y="47"/>
                  <a:pt x="334" y="47"/>
                </a:cubicBezTo>
                <a:cubicBezTo>
                  <a:pt x="335" y="43"/>
                  <a:pt x="335" y="43"/>
                  <a:pt x="335" y="43"/>
                </a:cubicBezTo>
                <a:cubicBezTo>
                  <a:pt x="335" y="43"/>
                  <a:pt x="323" y="48"/>
                  <a:pt x="322" y="41"/>
                </a:cubicBezTo>
                <a:cubicBezTo>
                  <a:pt x="322" y="33"/>
                  <a:pt x="328" y="30"/>
                  <a:pt x="328" y="30"/>
                </a:cubicBezTo>
                <a:cubicBezTo>
                  <a:pt x="326" y="20"/>
                  <a:pt x="326" y="20"/>
                  <a:pt x="326" y="20"/>
                </a:cubicBezTo>
                <a:cubicBezTo>
                  <a:pt x="323" y="20"/>
                  <a:pt x="323" y="20"/>
                  <a:pt x="323" y="20"/>
                </a:cubicBezTo>
                <a:cubicBezTo>
                  <a:pt x="313" y="20"/>
                  <a:pt x="291" y="25"/>
                  <a:pt x="285" y="21"/>
                </a:cubicBezTo>
                <a:cubicBezTo>
                  <a:pt x="281" y="17"/>
                  <a:pt x="278" y="0"/>
                  <a:pt x="278" y="0"/>
                </a:cubicBezTo>
                <a:cubicBezTo>
                  <a:pt x="267" y="3"/>
                  <a:pt x="267" y="3"/>
                  <a:pt x="267" y="3"/>
                </a:cubicBezTo>
                <a:cubicBezTo>
                  <a:pt x="261" y="9"/>
                  <a:pt x="261" y="9"/>
                  <a:pt x="261" y="9"/>
                </a:cubicBezTo>
                <a:cubicBezTo>
                  <a:pt x="250" y="2"/>
                  <a:pt x="250" y="2"/>
                  <a:pt x="250" y="2"/>
                </a:cubicBezTo>
                <a:cubicBezTo>
                  <a:pt x="242" y="6"/>
                  <a:pt x="242" y="6"/>
                  <a:pt x="242" y="6"/>
                </a:cubicBezTo>
                <a:cubicBezTo>
                  <a:pt x="235" y="5"/>
                  <a:pt x="235" y="5"/>
                  <a:pt x="235" y="5"/>
                </a:cubicBezTo>
                <a:cubicBezTo>
                  <a:pt x="235" y="15"/>
                  <a:pt x="235" y="15"/>
                  <a:pt x="235" y="15"/>
                </a:cubicBezTo>
                <a:cubicBezTo>
                  <a:pt x="235" y="15"/>
                  <a:pt x="224" y="10"/>
                  <a:pt x="219" y="12"/>
                </a:cubicBezTo>
                <a:cubicBezTo>
                  <a:pt x="215" y="15"/>
                  <a:pt x="209" y="20"/>
                  <a:pt x="209" y="20"/>
                </a:cubicBezTo>
                <a:cubicBezTo>
                  <a:pt x="209" y="27"/>
                  <a:pt x="209" y="27"/>
                  <a:pt x="209" y="27"/>
                </a:cubicBezTo>
                <a:cubicBezTo>
                  <a:pt x="209" y="27"/>
                  <a:pt x="203" y="36"/>
                  <a:pt x="197" y="36"/>
                </a:cubicBezTo>
                <a:cubicBezTo>
                  <a:pt x="191" y="37"/>
                  <a:pt x="184" y="35"/>
                  <a:pt x="184" y="35"/>
                </a:cubicBezTo>
                <a:cubicBezTo>
                  <a:pt x="186" y="29"/>
                  <a:pt x="186" y="29"/>
                  <a:pt x="186" y="29"/>
                </a:cubicBezTo>
                <a:cubicBezTo>
                  <a:pt x="168" y="29"/>
                  <a:pt x="168" y="29"/>
                  <a:pt x="168" y="29"/>
                </a:cubicBezTo>
                <a:cubicBezTo>
                  <a:pt x="168" y="29"/>
                  <a:pt x="151" y="34"/>
                  <a:pt x="145" y="31"/>
                </a:cubicBezTo>
                <a:cubicBezTo>
                  <a:pt x="138" y="29"/>
                  <a:pt x="137" y="24"/>
                  <a:pt x="130" y="25"/>
                </a:cubicBezTo>
                <a:cubicBezTo>
                  <a:pt x="122" y="25"/>
                  <a:pt x="119" y="30"/>
                  <a:pt x="119" y="30"/>
                </a:cubicBezTo>
                <a:cubicBezTo>
                  <a:pt x="113" y="29"/>
                  <a:pt x="113" y="29"/>
                  <a:pt x="113" y="29"/>
                </a:cubicBezTo>
                <a:cubicBezTo>
                  <a:pt x="113" y="29"/>
                  <a:pt x="96" y="43"/>
                  <a:pt x="83" y="45"/>
                </a:cubicBezTo>
                <a:cubicBezTo>
                  <a:pt x="71" y="48"/>
                  <a:pt x="61" y="42"/>
                  <a:pt x="61" y="42"/>
                </a:cubicBezTo>
                <a:cubicBezTo>
                  <a:pt x="56" y="46"/>
                  <a:pt x="56" y="46"/>
                  <a:pt x="56" y="46"/>
                </a:cubicBezTo>
                <a:cubicBezTo>
                  <a:pt x="49" y="46"/>
                  <a:pt x="49" y="46"/>
                  <a:pt x="49" y="46"/>
                </a:cubicBezTo>
                <a:cubicBezTo>
                  <a:pt x="48" y="47"/>
                  <a:pt x="48" y="47"/>
                  <a:pt x="48" y="47"/>
                </a:cubicBezTo>
                <a:cubicBezTo>
                  <a:pt x="26" y="44"/>
                  <a:pt x="26" y="44"/>
                  <a:pt x="26" y="44"/>
                </a:cubicBezTo>
                <a:cubicBezTo>
                  <a:pt x="23" y="49"/>
                  <a:pt x="23" y="49"/>
                  <a:pt x="23" y="49"/>
                </a:cubicBezTo>
                <a:cubicBezTo>
                  <a:pt x="23" y="49"/>
                  <a:pt x="7" y="47"/>
                  <a:pt x="4" y="51"/>
                </a:cubicBezTo>
                <a:cubicBezTo>
                  <a:pt x="0" y="56"/>
                  <a:pt x="0" y="66"/>
                  <a:pt x="0" y="66"/>
                </a:cubicBezTo>
                <a:cubicBezTo>
                  <a:pt x="0" y="66"/>
                  <a:pt x="3" y="67"/>
                  <a:pt x="8" y="67"/>
                </a:cubicBezTo>
                <a:cubicBezTo>
                  <a:pt x="14" y="68"/>
                  <a:pt x="17" y="76"/>
                  <a:pt x="17" y="76"/>
                </a:cubicBezTo>
                <a:cubicBezTo>
                  <a:pt x="44" y="71"/>
                  <a:pt x="44" y="71"/>
                  <a:pt x="44" y="71"/>
                </a:cubicBezTo>
                <a:cubicBezTo>
                  <a:pt x="56" y="72"/>
                  <a:pt x="56" y="72"/>
                  <a:pt x="56" y="72"/>
                </a:cubicBezTo>
                <a:cubicBezTo>
                  <a:pt x="63" y="81"/>
                  <a:pt x="63" y="81"/>
                  <a:pt x="63" y="81"/>
                </a:cubicBezTo>
                <a:cubicBezTo>
                  <a:pt x="63" y="81"/>
                  <a:pt x="70" y="72"/>
                  <a:pt x="79" y="77"/>
                </a:cubicBezTo>
                <a:cubicBezTo>
                  <a:pt x="87" y="83"/>
                  <a:pt x="95" y="97"/>
                  <a:pt x="95" y="97"/>
                </a:cubicBezTo>
                <a:cubicBezTo>
                  <a:pt x="101" y="95"/>
                  <a:pt x="101" y="95"/>
                  <a:pt x="101" y="95"/>
                </a:cubicBezTo>
                <a:cubicBezTo>
                  <a:pt x="102" y="106"/>
                  <a:pt x="102" y="106"/>
                  <a:pt x="102" y="106"/>
                </a:cubicBezTo>
                <a:cubicBezTo>
                  <a:pt x="109" y="104"/>
                  <a:pt x="109" y="104"/>
                  <a:pt x="109" y="104"/>
                </a:cubicBezTo>
                <a:cubicBezTo>
                  <a:pt x="108" y="112"/>
                  <a:pt x="108" y="112"/>
                  <a:pt x="108" y="112"/>
                </a:cubicBezTo>
                <a:cubicBezTo>
                  <a:pt x="108" y="112"/>
                  <a:pt x="122" y="115"/>
                  <a:pt x="122" y="126"/>
                </a:cubicBezTo>
                <a:cubicBezTo>
                  <a:pt x="121" y="136"/>
                  <a:pt x="117" y="139"/>
                  <a:pt x="117" y="139"/>
                </a:cubicBezTo>
                <a:cubicBezTo>
                  <a:pt x="119" y="152"/>
                  <a:pt x="119" y="152"/>
                  <a:pt x="119" y="152"/>
                </a:cubicBezTo>
                <a:cubicBezTo>
                  <a:pt x="133" y="150"/>
                  <a:pt x="133" y="150"/>
                  <a:pt x="133" y="150"/>
                </a:cubicBezTo>
                <a:cubicBezTo>
                  <a:pt x="133" y="150"/>
                  <a:pt x="142" y="139"/>
                  <a:pt x="149" y="138"/>
                </a:cubicBezTo>
                <a:cubicBezTo>
                  <a:pt x="157" y="137"/>
                  <a:pt x="165" y="136"/>
                  <a:pt x="165" y="136"/>
                </a:cubicBezTo>
                <a:cubicBezTo>
                  <a:pt x="165" y="136"/>
                  <a:pt x="163" y="122"/>
                  <a:pt x="168" y="122"/>
                </a:cubicBezTo>
                <a:cubicBezTo>
                  <a:pt x="175" y="122"/>
                  <a:pt x="179" y="126"/>
                  <a:pt x="179" y="126"/>
                </a:cubicBezTo>
                <a:cubicBezTo>
                  <a:pt x="205" y="136"/>
                  <a:pt x="205" y="136"/>
                  <a:pt x="205" y="136"/>
                </a:cubicBezTo>
                <a:cubicBezTo>
                  <a:pt x="205" y="136"/>
                  <a:pt x="210" y="130"/>
                  <a:pt x="214" y="130"/>
                </a:cubicBezTo>
                <a:cubicBezTo>
                  <a:pt x="216" y="130"/>
                  <a:pt x="215" y="132"/>
                  <a:pt x="216" y="136"/>
                </a:cubicBezTo>
                <a:cubicBezTo>
                  <a:pt x="218" y="132"/>
                  <a:pt x="220" y="130"/>
                  <a:pt x="221" y="130"/>
                </a:cubicBezTo>
                <a:cubicBezTo>
                  <a:pt x="225" y="130"/>
                  <a:pt x="231" y="127"/>
                  <a:pt x="231" y="127"/>
                </a:cubicBezTo>
                <a:cubicBezTo>
                  <a:pt x="232" y="123"/>
                  <a:pt x="232" y="123"/>
                  <a:pt x="232" y="123"/>
                </a:cubicBezTo>
                <a:cubicBezTo>
                  <a:pt x="232" y="123"/>
                  <a:pt x="241" y="118"/>
                  <a:pt x="243" y="116"/>
                </a:cubicBezTo>
                <a:cubicBezTo>
                  <a:pt x="245" y="114"/>
                  <a:pt x="246" y="109"/>
                  <a:pt x="246" y="109"/>
                </a:cubicBezTo>
                <a:cubicBezTo>
                  <a:pt x="246" y="109"/>
                  <a:pt x="251" y="114"/>
                  <a:pt x="258" y="111"/>
                </a:cubicBezTo>
                <a:cubicBezTo>
                  <a:pt x="263" y="109"/>
                  <a:pt x="276" y="100"/>
                  <a:pt x="276" y="100"/>
                </a:cubicBezTo>
                <a:cubicBezTo>
                  <a:pt x="272" y="95"/>
                  <a:pt x="272" y="95"/>
                  <a:pt x="272" y="95"/>
                </a:cubicBezTo>
                <a:cubicBezTo>
                  <a:pt x="272" y="95"/>
                  <a:pt x="277" y="97"/>
                  <a:pt x="280" y="94"/>
                </a:cubicBezTo>
                <a:cubicBezTo>
                  <a:pt x="284" y="90"/>
                  <a:pt x="278" y="72"/>
                  <a:pt x="291" y="72"/>
                </a:cubicBezTo>
                <a:cubicBezTo>
                  <a:pt x="303" y="72"/>
                  <a:pt x="312" y="69"/>
                  <a:pt x="312" y="69"/>
                </a:cubicBezTo>
                <a:cubicBezTo>
                  <a:pt x="312" y="69"/>
                  <a:pt x="313" y="75"/>
                  <a:pt x="317" y="75"/>
                </a:cubicBezTo>
                <a:cubicBezTo>
                  <a:pt x="322" y="75"/>
                  <a:pt x="329" y="76"/>
                  <a:pt x="331" y="74"/>
                </a:cubicBezTo>
                <a:cubicBezTo>
                  <a:pt x="334" y="72"/>
                  <a:pt x="333" y="66"/>
                  <a:pt x="336" y="66"/>
                </a:cubicBezTo>
                <a:cubicBezTo>
                  <a:pt x="339" y="66"/>
                  <a:pt x="348" y="75"/>
                  <a:pt x="356" y="68"/>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40" name="Freeform 47"/>
          <p:cNvSpPr>
            <a:spLocks noEditPoints="1"/>
          </p:cNvSpPr>
          <p:nvPr/>
        </p:nvSpPr>
        <p:spPr bwMode="auto">
          <a:xfrm>
            <a:off x="8605085" y="4314872"/>
            <a:ext cx="389825" cy="225595"/>
          </a:xfrm>
          <a:custGeom>
            <a:avLst/>
            <a:gdLst>
              <a:gd name="T0" fmla="*/ 219817 w 212"/>
              <a:gd name="T1" fmla="*/ 218474 h 119"/>
              <a:gd name="T2" fmla="*/ 0 w 212"/>
              <a:gd name="T3" fmla="*/ 99692 h 119"/>
              <a:gd name="T4" fmla="*/ 441767 w 212"/>
              <a:gd name="T5" fmla="*/ 220595 h 119"/>
              <a:gd name="T6" fmla="*/ 418292 w 212"/>
              <a:gd name="T7" fmla="*/ 193021 h 119"/>
              <a:gd name="T8" fmla="*/ 422560 w 212"/>
              <a:gd name="T9" fmla="*/ 176052 h 119"/>
              <a:gd name="T10" fmla="*/ 405487 w 212"/>
              <a:gd name="T11" fmla="*/ 156962 h 119"/>
              <a:gd name="T12" fmla="*/ 371341 w 212"/>
              <a:gd name="T13" fmla="*/ 156962 h 119"/>
              <a:gd name="T14" fmla="*/ 317987 w 212"/>
              <a:gd name="T15" fmla="*/ 148478 h 119"/>
              <a:gd name="T16" fmla="*/ 283841 w 212"/>
              <a:gd name="T17" fmla="*/ 139993 h 119"/>
              <a:gd name="T18" fmla="*/ 303048 w 212"/>
              <a:gd name="T19" fmla="*/ 86965 h 119"/>
              <a:gd name="T20" fmla="*/ 221951 w 212"/>
              <a:gd name="T21" fmla="*/ 74239 h 119"/>
              <a:gd name="T22" fmla="*/ 232621 w 212"/>
              <a:gd name="T23" fmla="*/ 27574 h 119"/>
              <a:gd name="T24" fmla="*/ 204878 w 212"/>
              <a:gd name="T25" fmla="*/ 19090 h 119"/>
              <a:gd name="T26" fmla="*/ 187804 w 212"/>
              <a:gd name="T27" fmla="*/ 27574 h 119"/>
              <a:gd name="T28" fmla="*/ 175000 w 212"/>
              <a:gd name="T29" fmla="*/ 23332 h 119"/>
              <a:gd name="T30" fmla="*/ 172865 w 212"/>
              <a:gd name="T31" fmla="*/ 10606 h 119"/>
              <a:gd name="T32" fmla="*/ 140853 w 212"/>
              <a:gd name="T33" fmla="*/ 10606 h 119"/>
              <a:gd name="T34" fmla="*/ 121646 w 212"/>
              <a:gd name="T35" fmla="*/ 16969 h 119"/>
              <a:gd name="T36" fmla="*/ 91768 w 212"/>
              <a:gd name="T37" fmla="*/ 50907 h 119"/>
              <a:gd name="T38" fmla="*/ 59756 w 212"/>
              <a:gd name="T39" fmla="*/ 61512 h 119"/>
              <a:gd name="T40" fmla="*/ 34146 w 212"/>
              <a:gd name="T41" fmla="*/ 84844 h 119"/>
              <a:gd name="T42" fmla="*/ 2134 w 212"/>
              <a:gd name="T43" fmla="*/ 103934 h 119"/>
              <a:gd name="T44" fmla="*/ 46951 w 212"/>
              <a:gd name="T45" fmla="*/ 127267 h 119"/>
              <a:gd name="T46" fmla="*/ 125914 w 212"/>
              <a:gd name="T47" fmla="*/ 218474 h 119"/>
              <a:gd name="T48" fmla="*/ 219817 w 212"/>
              <a:gd name="T49" fmla="*/ 218474 h 119"/>
              <a:gd name="T50" fmla="*/ 266768 w 212"/>
              <a:gd name="T51" fmla="*/ 214232 h 119"/>
              <a:gd name="T52" fmla="*/ 277438 w 212"/>
              <a:gd name="T53" fmla="*/ 205748 h 119"/>
              <a:gd name="T54" fmla="*/ 307316 w 212"/>
              <a:gd name="T55" fmla="*/ 205748 h 119"/>
              <a:gd name="T56" fmla="*/ 343597 w 212"/>
              <a:gd name="T57" fmla="*/ 209990 h 119"/>
              <a:gd name="T58" fmla="*/ 377743 w 212"/>
              <a:gd name="T59" fmla="*/ 222716 h 119"/>
              <a:gd name="T60" fmla="*/ 428962 w 212"/>
              <a:gd name="T61" fmla="*/ 237564 h 119"/>
              <a:gd name="T62" fmla="*/ 452438 w 212"/>
              <a:gd name="T63" fmla="*/ 224838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2" h="119">
                <a:moveTo>
                  <a:pt x="103" y="103"/>
                </a:moveTo>
                <a:cubicBezTo>
                  <a:pt x="103" y="103"/>
                  <a:pt x="103" y="103"/>
                  <a:pt x="103" y="103"/>
                </a:cubicBezTo>
                <a:moveTo>
                  <a:pt x="1" y="49"/>
                </a:moveTo>
                <a:cubicBezTo>
                  <a:pt x="1" y="48"/>
                  <a:pt x="1" y="48"/>
                  <a:pt x="0" y="47"/>
                </a:cubicBezTo>
                <a:cubicBezTo>
                  <a:pt x="1" y="48"/>
                  <a:pt x="1" y="48"/>
                  <a:pt x="1" y="49"/>
                </a:cubicBezTo>
                <a:close/>
                <a:moveTo>
                  <a:pt x="207" y="104"/>
                </a:moveTo>
                <a:cubicBezTo>
                  <a:pt x="207" y="104"/>
                  <a:pt x="206" y="99"/>
                  <a:pt x="205" y="96"/>
                </a:cubicBezTo>
                <a:cubicBezTo>
                  <a:pt x="205" y="92"/>
                  <a:pt x="196" y="94"/>
                  <a:pt x="196" y="91"/>
                </a:cubicBezTo>
                <a:cubicBezTo>
                  <a:pt x="196" y="88"/>
                  <a:pt x="200" y="90"/>
                  <a:pt x="203" y="88"/>
                </a:cubicBezTo>
                <a:cubicBezTo>
                  <a:pt x="207" y="86"/>
                  <a:pt x="203" y="85"/>
                  <a:pt x="198" y="83"/>
                </a:cubicBezTo>
                <a:cubicBezTo>
                  <a:pt x="193" y="82"/>
                  <a:pt x="189" y="83"/>
                  <a:pt x="186" y="81"/>
                </a:cubicBezTo>
                <a:cubicBezTo>
                  <a:pt x="185" y="77"/>
                  <a:pt x="188" y="75"/>
                  <a:pt x="190" y="74"/>
                </a:cubicBezTo>
                <a:cubicBezTo>
                  <a:pt x="192" y="73"/>
                  <a:pt x="191" y="69"/>
                  <a:pt x="183" y="69"/>
                </a:cubicBezTo>
                <a:cubicBezTo>
                  <a:pt x="176" y="69"/>
                  <a:pt x="176" y="73"/>
                  <a:pt x="174" y="74"/>
                </a:cubicBezTo>
                <a:cubicBezTo>
                  <a:pt x="170" y="75"/>
                  <a:pt x="163" y="70"/>
                  <a:pt x="160" y="68"/>
                </a:cubicBezTo>
                <a:cubicBezTo>
                  <a:pt x="157" y="67"/>
                  <a:pt x="151" y="70"/>
                  <a:pt x="149" y="70"/>
                </a:cubicBezTo>
                <a:cubicBezTo>
                  <a:pt x="147" y="70"/>
                  <a:pt x="148" y="67"/>
                  <a:pt x="146" y="66"/>
                </a:cubicBezTo>
                <a:cubicBezTo>
                  <a:pt x="144" y="65"/>
                  <a:pt x="136" y="68"/>
                  <a:pt x="133" y="66"/>
                </a:cubicBezTo>
                <a:cubicBezTo>
                  <a:pt x="130" y="64"/>
                  <a:pt x="144" y="59"/>
                  <a:pt x="146" y="56"/>
                </a:cubicBezTo>
                <a:cubicBezTo>
                  <a:pt x="148" y="53"/>
                  <a:pt x="146" y="43"/>
                  <a:pt x="142" y="41"/>
                </a:cubicBezTo>
                <a:cubicBezTo>
                  <a:pt x="139" y="38"/>
                  <a:pt x="131" y="43"/>
                  <a:pt x="123" y="41"/>
                </a:cubicBezTo>
                <a:cubicBezTo>
                  <a:pt x="114" y="39"/>
                  <a:pt x="104" y="35"/>
                  <a:pt x="104" y="35"/>
                </a:cubicBezTo>
                <a:cubicBezTo>
                  <a:pt x="104" y="23"/>
                  <a:pt x="104" y="23"/>
                  <a:pt x="104" y="23"/>
                </a:cubicBezTo>
                <a:cubicBezTo>
                  <a:pt x="104" y="23"/>
                  <a:pt x="111" y="20"/>
                  <a:pt x="109" y="13"/>
                </a:cubicBezTo>
                <a:cubicBezTo>
                  <a:pt x="107" y="8"/>
                  <a:pt x="96" y="13"/>
                  <a:pt x="96" y="13"/>
                </a:cubicBezTo>
                <a:cubicBezTo>
                  <a:pt x="96" y="9"/>
                  <a:pt x="96" y="9"/>
                  <a:pt x="96" y="9"/>
                </a:cubicBezTo>
                <a:cubicBezTo>
                  <a:pt x="93" y="9"/>
                  <a:pt x="93" y="9"/>
                  <a:pt x="93" y="9"/>
                </a:cubicBezTo>
                <a:cubicBezTo>
                  <a:pt x="93" y="9"/>
                  <a:pt x="93" y="12"/>
                  <a:pt x="88" y="13"/>
                </a:cubicBezTo>
                <a:cubicBezTo>
                  <a:pt x="84" y="13"/>
                  <a:pt x="87" y="19"/>
                  <a:pt x="84" y="19"/>
                </a:cubicBezTo>
                <a:cubicBezTo>
                  <a:pt x="81" y="19"/>
                  <a:pt x="84" y="12"/>
                  <a:pt x="82" y="11"/>
                </a:cubicBezTo>
                <a:cubicBezTo>
                  <a:pt x="80" y="10"/>
                  <a:pt x="77" y="17"/>
                  <a:pt x="74" y="17"/>
                </a:cubicBezTo>
                <a:cubicBezTo>
                  <a:pt x="70" y="16"/>
                  <a:pt x="82" y="10"/>
                  <a:pt x="81" y="5"/>
                </a:cubicBezTo>
                <a:cubicBezTo>
                  <a:pt x="80" y="0"/>
                  <a:pt x="74" y="5"/>
                  <a:pt x="71" y="6"/>
                </a:cubicBezTo>
                <a:cubicBezTo>
                  <a:pt x="70" y="6"/>
                  <a:pt x="68" y="5"/>
                  <a:pt x="66" y="5"/>
                </a:cubicBezTo>
                <a:cubicBezTo>
                  <a:pt x="66" y="6"/>
                  <a:pt x="66" y="6"/>
                  <a:pt x="65" y="7"/>
                </a:cubicBezTo>
                <a:cubicBezTo>
                  <a:pt x="62" y="10"/>
                  <a:pt x="57" y="8"/>
                  <a:pt x="57" y="8"/>
                </a:cubicBezTo>
                <a:cubicBezTo>
                  <a:pt x="61" y="13"/>
                  <a:pt x="61" y="13"/>
                  <a:pt x="61" y="13"/>
                </a:cubicBezTo>
                <a:cubicBezTo>
                  <a:pt x="61" y="13"/>
                  <a:pt x="48" y="22"/>
                  <a:pt x="43" y="24"/>
                </a:cubicBezTo>
                <a:cubicBezTo>
                  <a:pt x="36" y="27"/>
                  <a:pt x="31" y="22"/>
                  <a:pt x="31" y="22"/>
                </a:cubicBezTo>
                <a:cubicBezTo>
                  <a:pt x="31" y="22"/>
                  <a:pt x="30" y="27"/>
                  <a:pt x="28" y="29"/>
                </a:cubicBezTo>
                <a:cubicBezTo>
                  <a:pt x="26" y="31"/>
                  <a:pt x="17" y="36"/>
                  <a:pt x="17" y="36"/>
                </a:cubicBezTo>
                <a:cubicBezTo>
                  <a:pt x="16" y="40"/>
                  <a:pt x="16" y="40"/>
                  <a:pt x="16" y="40"/>
                </a:cubicBezTo>
                <a:cubicBezTo>
                  <a:pt x="16" y="40"/>
                  <a:pt x="10" y="43"/>
                  <a:pt x="6" y="43"/>
                </a:cubicBezTo>
                <a:cubicBezTo>
                  <a:pt x="5" y="43"/>
                  <a:pt x="3" y="45"/>
                  <a:pt x="1" y="49"/>
                </a:cubicBezTo>
                <a:cubicBezTo>
                  <a:pt x="1" y="50"/>
                  <a:pt x="1" y="52"/>
                  <a:pt x="4" y="52"/>
                </a:cubicBezTo>
                <a:cubicBezTo>
                  <a:pt x="10" y="52"/>
                  <a:pt x="19" y="51"/>
                  <a:pt x="22" y="60"/>
                </a:cubicBezTo>
                <a:cubicBezTo>
                  <a:pt x="25" y="71"/>
                  <a:pt x="22" y="84"/>
                  <a:pt x="32" y="94"/>
                </a:cubicBezTo>
                <a:cubicBezTo>
                  <a:pt x="43" y="103"/>
                  <a:pt x="51" y="108"/>
                  <a:pt x="59" y="103"/>
                </a:cubicBezTo>
                <a:cubicBezTo>
                  <a:pt x="67" y="97"/>
                  <a:pt x="71" y="90"/>
                  <a:pt x="83" y="94"/>
                </a:cubicBezTo>
                <a:cubicBezTo>
                  <a:pt x="95" y="96"/>
                  <a:pt x="103" y="103"/>
                  <a:pt x="103" y="103"/>
                </a:cubicBezTo>
                <a:cubicBezTo>
                  <a:pt x="103" y="103"/>
                  <a:pt x="110" y="91"/>
                  <a:pt x="115" y="90"/>
                </a:cubicBezTo>
                <a:cubicBezTo>
                  <a:pt x="121" y="89"/>
                  <a:pt x="125" y="101"/>
                  <a:pt x="125" y="101"/>
                </a:cubicBezTo>
                <a:cubicBezTo>
                  <a:pt x="128" y="100"/>
                  <a:pt x="128" y="100"/>
                  <a:pt x="128" y="100"/>
                </a:cubicBezTo>
                <a:cubicBezTo>
                  <a:pt x="130" y="97"/>
                  <a:pt x="130" y="97"/>
                  <a:pt x="130" y="97"/>
                </a:cubicBezTo>
                <a:cubicBezTo>
                  <a:pt x="133" y="99"/>
                  <a:pt x="133" y="99"/>
                  <a:pt x="133" y="99"/>
                </a:cubicBezTo>
                <a:cubicBezTo>
                  <a:pt x="144" y="97"/>
                  <a:pt x="144" y="97"/>
                  <a:pt x="144" y="97"/>
                </a:cubicBezTo>
                <a:cubicBezTo>
                  <a:pt x="144" y="97"/>
                  <a:pt x="150" y="86"/>
                  <a:pt x="155" y="86"/>
                </a:cubicBezTo>
                <a:cubicBezTo>
                  <a:pt x="160" y="86"/>
                  <a:pt x="161" y="99"/>
                  <a:pt x="161" y="99"/>
                </a:cubicBezTo>
                <a:cubicBezTo>
                  <a:pt x="161" y="99"/>
                  <a:pt x="169" y="97"/>
                  <a:pt x="173" y="97"/>
                </a:cubicBezTo>
                <a:cubicBezTo>
                  <a:pt x="177" y="98"/>
                  <a:pt x="177" y="105"/>
                  <a:pt x="177" y="105"/>
                </a:cubicBezTo>
                <a:cubicBezTo>
                  <a:pt x="196" y="119"/>
                  <a:pt x="196" y="119"/>
                  <a:pt x="196" y="119"/>
                </a:cubicBezTo>
                <a:cubicBezTo>
                  <a:pt x="201" y="112"/>
                  <a:pt x="201" y="112"/>
                  <a:pt x="201" y="112"/>
                </a:cubicBezTo>
                <a:cubicBezTo>
                  <a:pt x="207" y="111"/>
                  <a:pt x="207" y="111"/>
                  <a:pt x="207" y="111"/>
                </a:cubicBezTo>
                <a:cubicBezTo>
                  <a:pt x="212" y="106"/>
                  <a:pt x="212" y="106"/>
                  <a:pt x="212" y="106"/>
                </a:cubicBezTo>
                <a:lnTo>
                  <a:pt x="207" y="104"/>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41" name="Freeform 48"/>
          <p:cNvSpPr>
            <a:spLocks noEditPoints="1"/>
          </p:cNvSpPr>
          <p:nvPr/>
        </p:nvSpPr>
        <p:spPr bwMode="auto">
          <a:xfrm>
            <a:off x="7064938" y="4381557"/>
            <a:ext cx="1876627" cy="1089668"/>
          </a:xfrm>
          <a:custGeom>
            <a:avLst/>
            <a:gdLst>
              <a:gd name="T0" fmla="*/ 51148 w 1022"/>
              <a:gd name="T1" fmla="*/ 723435 h 573"/>
              <a:gd name="T2" fmla="*/ 104427 w 1022"/>
              <a:gd name="T3" fmla="*/ 697902 h 573"/>
              <a:gd name="T4" fmla="*/ 217379 w 1022"/>
              <a:gd name="T5" fmla="*/ 602153 h 573"/>
              <a:gd name="T6" fmla="*/ 287707 w 1022"/>
              <a:gd name="T7" fmla="*/ 585131 h 573"/>
              <a:gd name="T8" fmla="*/ 219510 w 1022"/>
              <a:gd name="T9" fmla="*/ 512787 h 573"/>
              <a:gd name="T10" fmla="*/ 185411 w 1022"/>
              <a:gd name="T11" fmla="*/ 463849 h 573"/>
              <a:gd name="T12" fmla="*/ 117214 w 1022"/>
              <a:gd name="T13" fmla="*/ 457466 h 573"/>
              <a:gd name="T14" fmla="*/ 51148 w 1022"/>
              <a:gd name="T15" fmla="*/ 512787 h 573"/>
              <a:gd name="T16" fmla="*/ 61804 w 1022"/>
              <a:gd name="T17" fmla="*/ 561726 h 573"/>
              <a:gd name="T18" fmla="*/ 53279 w 1022"/>
              <a:gd name="T19" fmla="*/ 638325 h 573"/>
              <a:gd name="T20" fmla="*/ 87378 w 1022"/>
              <a:gd name="T21" fmla="*/ 695774 h 573"/>
              <a:gd name="T22" fmla="*/ 31967 w 1022"/>
              <a:gd name="T23" fmla="*/ 751095 h 573"/>
              <a:gd name="T24" fmla="*/ 2073623 w 1022"/>
              <a:gd name="T25" fmla="*/ 395761 h 573"/>
              <a:gd name="T26" fmla="*/ 2016082 w 1022"/>
              <a:gd name="T27" fmla="*/ 272352 h 573"/>
              <a:gd name="T28" fmla="*/ 2007557 w 1022"/>
              <a:gd name="T29" fmla="*/ 144687 h 573"/>
              <a:gd name="T30" fmla="*/ 1796572 w 1022"/>
              <a:gd name="T31" fmla="*/ 36172 h 573"/>
              <a:gd name="T32" fmla="*/ 1681489 w 1022"/>
              <a:gd name="T33" fmla="*/ 29788 h 573"/>
              <a:gd name="T34" fmla="*/ 1534438 w 1022"/>
              <a:gd name="T35" fmla="*/ 134048 h 573"/>
              <a:gd name="T36" fmla="*/ 1250993 w 1022"/>
              <a:gd name="T37" fmla="*/ 278735 h 573"/>
              <a:gd name="T38" fmla="*/ 1101812 w 1022"/>
              <a:gd name="T39" fmla="*/ 274480 h 573"/>
              <a:gd name="T40" fmla="*/ 954762 w 1022"/>
              <a:gd name="T41" fmla="*/ 278735 h 573"/>
              <a:gd name="T42" fmla="*/ 794924 w 1022"/>
              <a:gd name="T43" fmla="*/ 293629 h 573"/>
              <a:gd name="T44" fmla="*/ 588201 w 1022"/>
              <a:gd name="T45" fmla="*/ 440444 h 573"/>
              <a:gd name="T46" fmla="*/ 464594 w 1022"/>
              <a:gd name="T47" fmla="*/ 502149 h 573"/>
              <a:gd name="T48" fmla="*/ 334593 w 1022"/>
              <a:gd name="T49" fmla="*/ 557470 h 573"/>
              <a:gd name="T50" fmla="*/ 421971 w 1022"/>
              <a:gd name="T51" fmla="*/ 589386 h 573"/>
              <a:gd name="T52" fmla="*/ 321806 w 1022"/>
              <a:gd name="T53" fmla="*/ 644708 h 573"/>
              <a:gd name="T54" fmla="*/ 321806 w 1022"/>
              <a:gd name="T55" fmla="*/ 659602 h 573"/>
              <a:gd name="T56" fmla="*/ 206723 w 1022"/>
              <a:gd name="T57" fmla="*/ 668113 h 573"/>
              <a:gd name="T58" fmla="*/ 170493 w 1022"/>
              <a:gd name="T59" fmla="*/ 683007 h 573"/>
              <a:gd name="T60" fmla="*/ 78853 w 1022"/>
              <a:gd name="T61" fmla="*/ 759606 h 573"/>
              <a:gd name="T62" fmla="*/ 55410 w 1022"/>
              <a:gd name="T63" fmla="*/ 848972 h 573"/>
              <a:gd name="T64" fmla="*/ 140657 w 1022"/>
              <a:gd name="T65" fmla="*/ 874505 h 573"/>
              <a:gd name="T66" fmla="*/ 155575 w 1022"/>
              <a:gd name="T67" fmla="*/ 948976 h 573"/>
              <a:gd name="T68" fmla="*/ 168362 w 1022"/>
              <a:gd name="T69" fmla="*/ 976637 h 573"/>
              <a:gd name="T70" fmla="*/ 147050 w 1022"/>
              <a:gd name="T71" fmla="*/ 963870 h 573"/>
              <a:gd name="T72" fmla="*/ 151313 w 1022"/>
              <a:gd name="T73" fmla="*/ 1017064 h 573"/>
              <a:gd name="T74" fmla="*/ 228035 w 1022"/>
              <a:gd name="T75" fmla="*/ 1055363 h 573"/>
              <a:gd name="T76" fmla="*/ 234428 w 1022"/>
              <a:gd name="T77" fmla="*/ 1085152 h 573"/>
              <a:gd name="T78" fmla="*/ 277051 w 1022"/>
              <a:gd name="T79" fmla="*/ 1114940 h 573"/>
              <a:gd name="T80" fmla="*/ 272789 w 1022"/>
              <a:gd name="T81" fmla="*/ 1148984 h 573"/>
              <a:gd name="T82" fmla="*/ 319675 w 1022"/>
              <a:gd name="T83" fmla="*/ 1166006 h 573"/>
              <a:gd name="T84" fmla="*/ 313281 w 1022"/>
              <a:gd name="T85" fmla="*/ 1178773 h 573"/>
              <a:gd name="T86" fmla="*/ 345249 w 1022"/>
              <a:gd name="T87" fmla="*/ 1183028 h 573"/>
              <a:gd name="T88" fmla="*/ 372954 w 1022"/>
              <a:gd name="T89" fmla="*/ 1155368 h 573"/>
              <a:gd name="T90" fmla="*/ 443282 w 1022"/>
              <a:gd name="T91" fmla="*/ 1159623 h 573"/>
              <a:gd name="T92" fmla="*/ 470987 w 1022"/>
              <a:gd name="T93" fmla="*/ 1172390 h 573"/>
              <a:gd name="T94" fmla="*/ 513611 w 1022"/>
              <a:gd name="T95" fmla="*/ 1191539 h 573"/>
              <a:gd name="T96" fmla="*/ 671317 w 1022"/>
              <a:gd name="T97" fmla="*/ 1161751 h 573"/>
              <a:gd name="T98" fmla="*/ 833285 w 1022"/>
              <a:gd name="T99" fmla="*/ 1091535 h 573"/>
              <a:gd name="T100" fmla="*/ 1199846 w 1022"/>
              <a:gd name="T101" fmla="*/ 970253 h 573"/>
              <a:gd name="T102" fmla="*/ 1291486 w 1022"/>
              <a:gd name="T103" fmla="*/ 931954 h 573"/>
              <a:gd name="T104" fmla="*/ 1344765 w 1022"/>
              <a:gd name="T105" fmla="*/ 1004297 h 573"/>
              <a:gd name="T106" fmla="*/ 1374601 w 1022"/>
              <a:gd name="T107" fmla="*/ 878760 h 573"/>
              <a:gd name="T108" fmla="*/ 1506733 w 1022"/>
              <a:gd name="T109" fmla="*/ 802161 h 573"/>
              <a:gd name="T110" fmla="*/ 1843457 w 1022"/>
              <a:gd name="T111" fmla="*/ 631941 h 573"/>
              <a:gd name="T112" fmla="*/ 1939360 w 1022"/>
              <a:gd name="T113" fmla="*/ 538320 h 573"/>
              <a:gd name="T114" fmla="*/ 2077885 w 1022"/>
              <a:gd name="T115" fmla="*/ 506404 h 573"/>
              <a:gd name="T116" fmla="*/ 2173788 w 1022"/>
              <a:gd name="T117" fmla="*/ 472360 h 5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22" h="573">
                <a:moveTo>
                  <a:pt x="91" y="305"/>
                </a:moveTo>
                <a:cubicBezTo>
                  <a:pt x="82" y="306"/>
                  <a:pt x="85" y="312"/>
                  <a:pt x="91" y="310"/>
                </a:cubicBezTo>
                <a:cubicBezTo>
                  <a:pt x="100" y="308"/>
                  <a:pt x="101" y="304"/>
                  <a:pt x="91" y="305"/>
                </a:cubicBezTo>
                <a:close/>
                <a:moveTo>
                  <a:pt x="41" y="327"/>
                </a:moveTo>
                <a:cubicBezTo>
                  <a:pt x="24" y="340"/>
                  <a:pt x="24" y="340"/>
                  <a:pt x="24" y="340"/>
                </a:cubicBezTo>
                <a:cubicBezTo>
                  <a:pt x="30" y="347"/>
                  <a:pt x="30" y="347"/>
                  <a:pt x="30" y="347"/>
                </a:cubicBezTo>
                <a:cubicBezTo>
                  <a:pt x="26" y="360"/>
                  <a:pt x="26" y="360"/>
                  <a:pt x="26" y="360"/>
                </a:cubicBezTo>
                <a:cubicBezTo>
                  <a:pt x="33" y="355"/>
                  <a:pt x="33" y="355"/>
                  <a:pt x="33" y="355"/>
                </a:cubicBezTo>
                <a:cubicBezTo>
                  <a:pt x="35" y="347"/>
                  <a:pt x="35" y="347"/>
                  <a:pt x="35" y="347"/>
                </a:cubicBezTo>
                <a:cubicBezTo>
                  <a:pt x="49" y="328"/>
                  <a:pt x="49" y="328"/>
                  <a:pt x="49" y="328"/>
                </a:cubicBezTo>
                <a:cubicBezTo>
                  <a:pt x="64" y="318"/>
                  <a:pt x="64" y="318"/>
                  <a:pt x="64" y="318"/>
                </a:cubicBezTo>
                <a:cubicBezTo>
                  <a:pt x="77" y="302"/>
                  <a:pt x="77" y="302"/>
                  <a:pt x="77" y="302"/>
                </a:cubicBezTo>
                <a:cubicBezTo>
                  <a:pt x="77" y="302"/>
                  <a:pt x="79" y="294"/>
                  <a:pt x="80" y="290"/>
                </a:cubicBezTo>
                <a:cubicBezTo>
                  <a:pt x="81" y="287"/>
                  <a:pt x="93" y="283"/>
                  <a:pt x="93" y="283"/>
                </a:cubicBezTo>
                <a:cubicBezTo>
                  <a:pt x="93" y="283"/>
                  <a:pt x="100" y="284"/>
                  <a:pt x="102" y="283"/>
                </a:cubicBezTo>
                <a:cubicBezTo>
                  <a:pt x="105" y="283"/>
                  <a:pt x="106" y="275"/>
                  <a:pt x="113" y="274"/>
                </a:cubicBezTo>
                <a:cubicBezTo>
                  <a:pt x="120" y="273"/>
                  <a:pt x="132" y="274"/>
                  <a:pt x="132" y="274"/>
                </a:cubicBezTo>
                <a:cubicBezTo>
                  <a:pt x="132" y="270"/>
                  <a:pt x="132" y="270"/>
                  <a:pt x="132" y="270"/>
                </a:cubicBezTo>
                <a:cubicBezTo>
                  <a:pt x="135" y="270"/>
                  <a:pt x="135" y="270"/>
                  <a:pt x="135" y="270"/>
                </a:cubicBezTo>
                <a:cubicBezTo>
                  <a:pt x="135" y="275"/>
                  <a:pt x="135" y="275"/>
                  <a:pt x="135" y="275"/>
                </a:cubicBezTo>
                <a:cubicBezTo>
                  <a:pt x="135" y="275"/>
                  <a:pt x="140" y="275"/>
                  <a:pt x="149" y="272"/>
                </a:cubicBezTo>
                <a:cubicBezTo>
                  <a:pt x="157" y="268"/>
                  <a:pt x="153" y="258"/>
                  <a:pt x="153" y="258"/>
                </a:cubicBezTo>
                <a:cubicBezTo>
                  <a:pt x="155" y="253"/>
                  <a:pt x="155" y="253"/>
                  <a:pt x="155" y="253"/>
                </a:cubicBezTo>
                <a:cubicBezTo>
                  <a:pt x="155" y="253"/>
                  <a:pt x="143" y="253"/>
                  <a:pt x="133" y="251"/>
                </a:cubicBezTo>
                <a:cubicBezTo>
                  <a:pt x="123" y="250"/>
                  <a:pt x="112" y="246"/>
                  <a:pt x="103" y="241"/>
                </a:cubicBezTo>
                <a:cubicBezTo>
                  <a:pt x="95" y="237"/>
                  <a:pt x="101" y="233"/>
                  <a:pt x="100" y="229"/>
                </a:cubicBezTo>
                <a:cubicBezTo>
                  <a:pt x="99" y="226"/>
                  <a:pt x="93" y="223"/>
                  <a:pt x="93" y="223"/>
                </a:cubicBezTo>
                <a:cubicBezTo>
                  <a:pt x="96" y="221"/>
                  <a:pt x="96" y="221"/>
                  <a:pt x="96" y="221"/>
                </a:cubicBezTo>
                <a:cubicBezTo>
                  <a:pt x="93" y="215"/>
                  <a:pt x="93" y="215"/>
                  <a:pt x="93" y="215"/>
                </a:cubicBezTo>
                <a:cubicBezTo>
                  <a:pt x="87" y="218"/>
                  <a:pt x="87" y="218"/>
                  <a:pt x="87" y="218"/>
                </a:cubicBezTo>
                <a:cubicBezTo>
                  <a:pt x="84" y="218"/>
                  <a:pt x="84" y="218"/>
                  <a:pt x="84" y="218"/>
                </a:cubicBezTo>
                <a:cubicBezTo>
                  <a:pt x="84" y="223"/>
                  <a:pt x="84" y="223"/>
                  <a:pt x="84" y="223"/>
                </a:cubicBezTo>
                <a:cubicBezTo>
                  <a:pt x="77" y="220"/>
                  <a:pt x="77" y="220"/>
                  <a:pt x="77" y="220"/>
                </a:cubicBezTo>
                <a:cubicBezTo>
                  <a:pt x="77" y="220"/>
                  <a:pt x="72" y="224"/>
                  <a:pt x="67" y="224"/>
                </a:cubicBezTo>
                <a:cubicBezTo>
                  <a:pt x="63" y="223"/>
                  <a:pt x="58" y="217"/>
                  <a:pt x="55" y="215"/>
                </a:cubicBezTo>
                <a:cubicBezTo>
                  <a:pt x="51" y="215"/>
                  <a:pt x="49" y="221"/>
                  <a:pt x="49" y="221"/>
                </a:cubicBezTo>
                <a:cubicBezTo>
                  <a:pt x="49" y="221"/>
                  <a:pt x="48" y="218"/>
                  <a:pt x="46" y="219"/>
                </a:cubicBezTo>
                <a:cubicBezTo>
                  <a:pt x="44" y="221"/>
                  <a:pt x="44" y="224"/>
                  <a:pt x="38" y="228"/>
                </a:cubicBezTo>
                <a:cubicBezTo>
                  <a:pt x="34" y="233"/>
                  <a:pt x="28" y="229"/>
                  <a:pt x="23" y="230"/>
                </a:cubicBezTo>
                <a:cubicBezTo>
                  <a:pt x="20" y="233"/>
                  <a:pt x="25" y="237"/>
                  <a:pt x="24" y="241"/>
                </a:cubicBezTo>
                <a:cubicBezTo>
                  <a:pt x="22" y="244"/>
                  <a:pt x="17" y="241"/>
                  <a:pt x="15" y="243"/>
                </a:cubicBezTo>
                <a:cubicBezTo>
                  <a:pt x="12" y="245"/>
                  <a:pt x="14" y="250"/>
                  <a:pt x="14" y="250"/>
                </a:cubicBezTo>
                <a:cubicBezTo>
                  <a:pt x="21" y="252"/>
                  <a:pt x="21" y="252"/>
                  <a:pt x="21" y="252"/>
                </a:cubicBezTo>
                <a:cubicBezTo>
                  <a:pt x="28" y="255"/>
                  <a:pt x="28" y="255"/>
                  <a:pt x="28" y="255"/>
                </a:cubicBezTo>
                <a:cubicBezTo>
                  <a:pt x="28" y="255"/>
                  <a:pt x="28" y="261"/>
                  <a:pt x="29" y="264"/>
                </a:cubicBezTo>
                <a:cubicBezTo>
                  <a:pt x="30" y="266"/>
                  <a:pt x="36" y="271"/>
                  <a:pt x="34" y="273"/>
                </a:cubicBezTo>
                <a:cubicBezTo>
                  <a:pt x="32" y="275"/>
                  <a:pt x="26" y="274"/>
                  <a:pt x="26" y="274"/>
                </a:cubicBezTo>
                <a:cubicBezTo>
                  <a:pt x="19" y="281"/>
                  <a:pt x="19" y="281"/>
                  <a:pt x="19" y="281"/>
                </a:cubicBezTo>
                <a:cubicBezTo>
                  <a:pt x="20" y="290"/>
                  <a:pt x="20" y="290"/>
                  <a:pt x="20" y="290"/>
                </a:cubicBezTo>
                <a:cubicBezTo>
                  <a:pt x="20" y="290"/>
                  <a:pt x="28" y="296"/>
                  <a:pt x="25" y="300"/>
                </a:cubicBezTo>
                <a:cubicBezTo>
                  <a:pt x="23" y="305"/>
                  <a:pt x="13" y="316"/>
                  <a:pt x="13" y="316"/>
                </a:cubicBezTo>
                <a:cubicBezTo>
                  <a:pt x="13" y="316"/>
                  <a:pt x="14" y="322"/>
                  <a:pt x="18" y="324"/>
                </a:cubicBezTo>
                <a:cubicBezTo>
                  <a:pt x="22" y="328"/>
                  <a:pt x="39" y="320"/>
                  <a:pt x="39" y="320"/>
                </a:cubicBezTo>
                <a:cubicBezTo>
                  <a:pt x="39" y="320"/>
                  <a:pt x="50" y="314"/>
                  <a:pt x="52" y="318"/>
                </a:cubicBezTo>
                <a:cubicBezTo>
                  <a:pt x="53" y="321"/>
                  <a:pt x="41" y="327"/>
                  <a:pt x="41" y="327"/>
                </a:cubicBezTo>
                <a:close/>
                <a:moveTo>
                  <a:pt x="13" y="350"/>
                </a:moveTo>
                <a:cubicBezTo>
                  <a:pt x="13" y="350"/>
                  <a:pt x="0" y="354"/>
                  <a:pt x="0" y="361"/>
                </a:cubicBezTo>
                <a:cubicBezTo>
                  <a:pt x="0" y="361"/>
                  <a:pt x="2" y="364"/>
                  <a:pt x="8" y="361"/>
                </a:cubicBezTo>
                <a:cubicBezTo>
                  <a:pt x="15" y="357"/>
                  <a:pt x="18" y="355"/>
                  <a:pt x="18" y="355"/>
                </a:cubicBezTo>
                <a:cubicBezTo>
                  <a:pt x="15" y="353"/>
                  <a:pt x="15" y="353"/>
                  <a:pt x="15" y="353"/>
                </a:cubicBezTo>
                <a:lnTo>
                  <a:pt x="13" y="350"/>
                </a:lnTo>
                <a:close/>
                <a:moveTo>
                  <a:pt x="1019" y="210"/>
                </a:moveTo>
                <a:cubicBezTo>
                  <a:pt x="1015" y="206"/>
                  <a:pt x="1013" y="209"/>
                  <a:pt x="1004" y="209"/>
                </a:cubicBezTo>
                <a:cubicBezTo>
                  <a:pt x="997" y="209"/>
                  <a:pt x="1003" y="198"/>
                  <a:pt x="996" y="191"/>
                </a:cubicBezTo>
                <a:cubicBezTo>
                  <a:pt x="988" y="182"/>
                  <a:pt x="973" y="186"/>
                  <a:pt x="973" y="186"/>
                </a:cubicBezTo>
                <a:cubicBezTo>
                  <a:pt x="971" y="155"/>
                  <a:pt x="971" y="155"/>
                  <a:pt x="971" y="155"/>
                </a:cubicBezTo>
                <a:cubicBezTo>
                  <a:pt x="963" y="159"/>
                  <a:pt x="963" y="159"/>
                  <a:pt x="963" y="159"/>
                </a:cubicBezTo>
                <a:cubicBezTo>
                  <a:pt x="963" y="159"/>
                  <a:pt x="964" y="150"/>
                  <a:pt x="959" y="146"/>
                </a:cubicBezTo>
                <a:cubicBezTo>
                  <a:pt x="955" y="141"/>
                  <a:pt x="950" y="138"/>
                  <a:pt x="950" y="138"/>
                </a:cubicBezTo>
                <a:cubicBezTo>
                  <a:pt x="946" y="128"/>
                  <a:pt x="946" y="128"/>
                  <a:pt x="946" y="128"/>
                </a:cubicBezTo>
                <a:cubicBezTo>
                  <a:pt x="938" y="128"/>
                  <a:pt x="938" y="128"/>
                  <a:pt x="938" y="128"/>
                </a:cubicBezTo>
                <a:cubicBezTo>
                  <a:pt x="938" y="128"/>
                  <a:pt x="920" y="108"/>
                  <a:pt x="919" y="104"/>
                </a:cubicBezTo>
                <a:cubicBezTo>
                  <a:pt x="919" y="100"/>
                  <a:pt x="929" y="98"/>
                  <a:pt x="934" y="95"/>
                </a:cubicBezTo>
                <a:cubicBezTo>
                  <a:pt x="938" y="92"/>
                  <a:pt x="932" y="82"/>
                  <a:pt x="930" y="75"/>
                </a:cubicBezTo>
                <a:cubicBezTo>
                  <a:pt x="927" y="68"/>
                  <a:pt x="942" y="68"/>
                  <a:pt x="942" y="68"/>
                </a:cubicBezTo>
                <a:cubicBezTo>
                  <a:pt x="942" y="68"/>
                  <a:pt x="934" y="61"/>
                  <a:pt x="922" y="59"/>
                </a:cubicBezTo>
                <a:cubicBezTo>
                  <a:pt x="910" y="55"/>
                  <a:pt x="906" y="62"/>
                  <a:pt x="898" y="68"/>
                </a:cubicBezTo>
                <a:cubicBezTo>
                  <a:pt x="890" y="73"/>
                  <a:pt x="882" y="68"/>
                  <a:pt x="871" y="59"/>
                </a:cubicBezTo>
                <a:cubicBezTo>
                  <a:pt x="861" y="49"/>
                  <a:pt x="864" y="36"/>
                  <a:pt x="861" y="25"/>
                </a:cubicBezTo>
                <a:cubicBezTo>
                  <a:pt x="858" y="16"/>
                  <a:pt x="849" y="17"/>
                  <a:pt x="843" y="17"/>
                </a:cubicBezTo>
                <a:cubicBezTo>
                  <a:pt x="838" y="17"/>
                  <a:pt x="841" y="8"/>
                  <a:pt x="838" y="8"/>
                </a:cubicBezTo>
                <a:cubicBezTo>
                  <a:pt x="834" y="8"/>
                  <a:pt x="829" y="14"/>
                  <a:pt x="829" y="14"/>
                </a:cubicBezTo>
                <a:cubicBezTo>
                  <a:pt x="803" y="4"/>
                  <a:pt x="803" y="4"/>
                  <a:pt x="803" y="4"/>
                </a:cubicBezTo>
                <a:cubicBezTo>
                  <a:pt x="803" y="4"/>
                  <a:pt x="799" y="0"/>
                  <a:pt x="792" y="0"/>
                </a:cubicBezTo>
                <a:cubicBezTo>
                  <a:pt x="787" y="0"/>
                  <a:pt x="789" y="14"/>
                  <a:pt x="789" y="14"/>
                </a:cubicBezTo>
                <a:cubicBezTo>
                  <a:pt x="789" y="14"/>
                  <a:pt x="781" y="15"/>
                  <a:pt x="773" y="16"/>
                </a:cubicBezTo>
                <a:cubicBezTo>
                  <a:pt x="766" y="17"/>
                  <a:pt x="757" y="28"/>
                  <a:pt x="757" y="28"/>
                </a:cubicBezTo>
                <a:cubicBezTo>
                  <a:pt x="741" y="30"/>
                  <a:pt x="741" y="30"/>
                  <a:pt x="741" y="30"/>
                </a:cubicBezTo>
                <a:cubicBezTo>
                  <a:pt x="726" y="59"/>
                  <a:pt x="726" y="59"/>
                  <a:pt x="726" y="59"/>
                </a:cubicBezTo>
                <a:cubicBezTo>
                  <a:pt x="720" y="63"/>
                  <a:pt x="720" y="63"/>
                  <a:pt x="720" y="63"/>
                </a:cubicBezTo>
                <a:cubicBezTo>
                  <a:pt x="720" y="63"/>
                  <a:pt x="721" y="69"/>
                  <a:pt x="703" y="85"/>
                </a:cubicBezTo>
                <a:cubicBezTo>
                  <a:pt x="685" y="101"/>
                  <a:pt x="665" y="99"/>
                  <a:pt x="665" y="99"/>
                </a:cubicBezTo>
                <a:cubicBezTo>
                  <a:pt x="665" y="99"/>
                  <a:pt x="662" y="95"/>
                  <a:pt x="651" y="98"/>
                </a:cubicBezTo>
                <a:cubicBezTo>
                  <a:pt x="640" y="101"/>
                  <a:pt x="624" y="118"/>
                  <a:pt x="614" y="126"/>
                </a:cubicBezTo>
                <a:cubicBezTo>
                  <a:pt x="604" y="132"/>
                  <a:pt x="587" y="131"/>
                  <a:pt x="587" y="131"/>
                </a:cubicBezTo>
                <a:cubicBezTo>
                  <a:pt x="578" y="126"/>
                  <a:pt x="578" y="126"/>
                  <a:pt x="578" y="126"/>
                </a:cubicBezTo>
                <a:cubicBezTo>
                  <a:pt x="569" y="125"/>
                  <a:pt x="569" y="125"/>
                  <a:pt x="569" y="125"/>
                </a:cubicBezTo>
                <a:cubicBezTo>
                  <a:pt x="564" y="138"/>
                  <a:pt x="564" y="138"/>
                  <a:pt x="564" y="138"/>
                </a:cubicBezTo>
                <a:cubicBezTo>
                  <a:pt x="564" y="138"/>
                  <a:pt x="542" y="133"/>
                  <a:pt x="539" y="130"/>
                </a:cubicBezTo>
                <a:cubicBezTo>
                  <a:pt x="534" y="127"/>
                  <a:pt x="517" y="129"/>
                  <a:pt x="517" y="129"/>
                </a:cubicBezTo>
                <a:cubicBezTo>
                  <a:pt x="517" y="129"/>
                  <a:pt x="522" y="142"/>
                  <a:pt x="515" y="145"/>
                </a:cubicBezTo>
                <a:cubicBezTo>
                  <a:pt x="509" y="148"/>
                  <a:pt x="490" y="136"/>
                  <a:pt x="490" y="136"/>
                </a:cubicBezTo>
                <a:cubicBezTo>
                  <a:pt x="490" y="123"/>
                  <a:pt x="490" y="123"/>
                  <a:pt x="490" y="123"/>
                </a:cubicBezTo>
                <a:cubicBezTo>
                  <a:pt x="477" y="118"/>
                  <a:pt x="477" y="118"/>
                  <a:pt x="477" y="118"/>
                </a:cubicBezTo>
                <a:cubicBezTo>
                  <a:pt x="477" y="118"/>
                  <a:pt x="467" y="134"/>
                  <a:pt x="448" y="131"/>
                </a:cubicBezTo>
                <a:cubicBezTo>
                  <a:pt x="428" y="129"/>
                  <a:pt x="434" y="111"/>
                  <a:pt x="434" y="111"/>
                </a:cubicBezTo>
                <a:cubicBezTo>
                  <a:pt x="423" y="113"/>
                  <a:pt x="423" y="113"/>
                  <a:pt x="423" y="113"/>
                </a:cubicBezTo>
                <a:cubicBezTo>
                  <a:pt x="423" y="113"/>
                  <a:pt x="421" y="117"/>
                  <a:pt x="419" y="122"/>
                </a:cubicBezTo>
                <a:cubicBezTo>
                  <a:pt x="417" y="126"/>
                  <a:pt x="403" y="131"/>
                  <a:pt x="395" y="130"/>
                </a:cubicBezTo>
                <a:cubicBezTo>
                  <a:pt x="386" y="128"/>
                  <a:pt x="381" y="134"/>
                  <a:pt x="373" y="138"/>
                </a:cubicBezTo>
                <a:cubicBezTo>
                  <a:pt x="364" y="142"/>
                  <a:pt x="348" y="143"/>
                  <a:pt x="348" y="143"/>
                </a:cubicBezTo>
                <a:cubicBezTo>
                  <a:pt x="326" y="159"/>
                  <a:pt x="326" y="159"/>
                  <a:pt x="326" y="159"/>
                </a:cubicBezTo>
                <a:cubicBezTo>
                  <a:pt x="300" y="178"/>
                  <a:pt x="300" y="178"/>
                  <a:pt x="300" y="178"/>
                </a:cubicBezTo>
                <a:cubicBezTo>
                  <a:pt x="300" y="186"/>
                  <a:pt x="300" y="186"/>
                  <a:pt x="300" y="186"/>
                </a:cubicBezTo>
                <a:cubicBezTo>
                  <a:pt x="276" y="207"/>
                  <a:pt x="276" y="207"/>
                  <a:pt x="276" y="207"/>
                </a:cubicBezTo>
                <a:cubicBezTo>
                  <a:pt x="269" y="213"/>
                  <a:pt x="269" y="213"/>
                  <a:pt x="269" y="213"/>
                </a:cubicBezTo>
                <a:cubicBezTo>
                  <a:pt x="269" y="213"/>
                  <a:pt x="271" y="222"/>
                  <a:pt x="264" y="230"/>
                </a:cubicBezTo>
                <a:cubicBezTo>
                  <a:pt x="255" y="239"/>
                  <a:pt x="239" y="238"/>
                  <a:pt x="239" y="238"/>
                </a:cubicBezTo>
                <a:cubicBezTo>
                  <a:pt x="220" y="240"/>
                  <a:pt x="220" y="240"/>
                  <a:pt x="220" y="240"/>
                </a:cubicBezTo>
                <a:cubicBezTo>
                  <a:pt x="218" y="236"/>
                  <a:pt x="218" y="236"/>
                  <a:pt x="218" y="236"/>
                </a:cubicBezTo>
                <a:cubicBezTo>
                  <a:pt x="206" y="245"/>
                  <a:pt x="206" y="245"/>
                  <a:pt x="206" y="245"/>
                </a:cubicBezTo>
                <a:cubicBezTo>
                  <a:pt x="197" y="245"/>
                  <a:pt x="197" y="245"/>
                  <a:pt x="197" y="245"/>
                </a:cubicBezTo>
                <a:cubicBezTo>
                  <a:pt x="194" y="247"/>
                  <a:pt x="187" y="251"/>
                  <a:pt x="184" y="252"/>
                </a:cubicBezTo>
                <a:cubicBezTo>
                  <a:pt x="180" y="253"/>
                  <a:pt x="166" y="251"/>
                  <a:pt x="161" y="253"/>
                </a:cubicBezTo>
                <a:cubicBezTo>
                  <a:pt x="154" y="255"/>
                  <a:pt x="157" y="262"/>
                  <a:pt x="157" y="262"/>
                </a:cubicBezTo>
                <a:cubicBezTo>
                  <a:pt x="157" y="262"/>
                  <a:pt x="156" y="266"/>
                  <a:pt x="155" y="270"/>
                </a:cubicBezTo>
                <a:cubicBezTo>
                  <a:pt x="155" y="273"/>
                  <a:pt x="171" y="275"/>
                  <a:pt x="171" y="275"/>
                </a:cubicBezTo>
                <a:cubicBezTo>
                  <a:pt x="170" y="278"/>
                  <a:pt x="170" y="278"/>
                  <a:pt x="170" y="278"/>
                </a:cubicBezTo>
                <a:cubicBezTo>
                  <a:pt x="177" y="280"/>
                  <a:pt x="177" y="280"/>
                  <a:pt x="177" y="280"/>
                </a:cubicBezTo>
                <a:cubicBezTo>
                  <a:pt x="177" y="280"/>
                  <a:pt x="197" y="275"/>
                  <a:pt x="198" y="277"/>
                </a:cubicBezTo>
                <a:cubicBezTo>
                  <a:pt x="198" y="280"/>
                  <a:pt x="186" y="283"/>
                  <a:pt x="186" y="283"/>
                </a:cubicBezTo>
                <a:cubicBezTo>
                  <a:pt x="183" y="282"/>
                  <a:pt x="183" y="282"/>
                  <a:pt x="183" y="282"/>
                </a:cubicBezTo>
                <a:cubicBezTo>
                  <a:pt x="173" y="287"/>
                  <a:pt x="173" y="287"/>
                  <a:pt x="173" y="287"/>
                </a:cubicBezTo>
                <a:cubicBezTo>
                  <a:pt x="156" y="291"/>
                  <a:pt x="156" y="291"/>
                  <a:pt x="156" y="291"/>
                </a:cubicBezTo>
                <a:cubicBezTo>
                  <a:pt x="151" y="303"/>
                  <a:pt x="151" y="303"/>
                  <a:pt x="151" y="303"/>
                </a:cubicBezTo>
                <a:cubicBezTo>
                  <a:pt x="156" y="305"/>
                  <a:pt x="156" y="305"/>
                  <a:pt x="156" y="305"/>
                </a:cubicBezTo>
                <a:cubicBezTo>
                  <a:pt x="156" y="305"/>
                  <a:pt x="161" y="303"/>
                  <a:pt x="165" y="303"/>
                </a:cubicBezTo>
                <a:cubicBezTo>
                  <a:pt x="171" y="303"/>
                  <a:pt x="171" y="303"/>
                  <a:pt x="171" y="303"/>
                </a:cubicBezTo>
                <a:cubicBezTo>
                  <a:pt x="171" y="303"/>
                  <a:pt x="168" y="306"/>
                  <a:pt x="165" y="309"/>
                </a:cubicBezTo>
                <a:cubicBezTo>
                  <a:pt x="162" y="312"/>
                  <a:pt x="151" y="310"/>
                  <a:pt x="151" y="310"/>
                </a:cubicBezTo>
                <a:cubicBezTo>
                  <a:pt x="144" y="314"/>
                  <a:pt x="144" y="314"/>
                  <a:pt x="144" y="314"/>
                </a:cubicBezTo>
                <a:cubicBezTo>
                  <a:pt x="136" y="313"/>
                  <a:pt x="136" y="313"/>
                  <a:pt x="136" y="313"/>
                </a:cubicBezTo>
                <a:cubicBezTo>
                  <a:pt x="110" y="318"/>
                  <a:pt x="110" y="318"/>
                  <a:pt x="110" y="318"/>
                </a:cubicBezTo>
                <a:cubicBezTo>
                  <a:pt x="114" y="312"/>
                  <a:pt x="114" y="312"/>
                  <a:pt x="114" y="312"/>
                </a:cubicBezTo>
                <a:cubicBezTo>
                  <a:pt x="97" y="314"/>
                  <a:pt x="97" y="314"/>
                  <a:pt x="97" y="314"/>
                </a:cubicBezTo>
                <a:cubicBezTo>
                  <a:pt x="97" y="317"/>
                  <a:pt x="97" y="317"/>
                  <a:pt x="97" y="317"/>
                </a:cubicBezTo>
                <a:cubicBezTo>
                  <a:pt x="106" y="322"/>
                  <a:pt x="106" y="322"/>
                  <a:pt x="106" y="322"/>
                </a:cubicBezTo>
                <a:cubicBezTo>
                  <a:pt x="106" y="322"/>
                  <a:pt x="102" y="327"/>
                  <a:pt x="96" y="328"/>
                </a:cubicBezTo>
                <a:cubicBezTo>
                  <a:pt x="80" y="328"/>
                  <a:pt x="80" y="328"/>
                  <a:pt x="80" y="328"/>
                </a:cubicBezTo>
                <a:cubicBezTo>
                  <a:pt x="80" y="321"/>
                  <a:pt x="80" y="321"/>
                  <a:pt x="80" y="321"/>
                </a:cubicBezTo>
                <a:cubicBezTo>
                  <a:pt x="69" y="324"/>
                  <a:pt x="69" y="324"/>
                  <a:pt x="69" y="324"/>
                </a:cubicBezTo>
                <a:cubicBezTo>
                  <a:pt x="69" y="324"/>
                  <a:pt x="67" y="330"/>
                  <a:pt x="63" y="330"/>
                </a:cubicBezTo>
                <a:cubicBezTo>
                  <a:pt x="58" y="330"/>
                  <a:pt x="50" y="333"/>
                  <a:pt x="48" y="337"/>
                </a:cubicBezTo>
                <a:cubicBezTo>
                  <a:pt x="47" y="341"/>
                  <a:pt x="45" y="346"/>
                  <a:pt x="40" y="348"/>
                </a:cubicBezTo>
                <a:cubicBezTo>
                  <a:pt x="35" y="349"/>
                  <a:pt x="38" y="353"/>
                  <a:pt x="37" y="357"/>
                </a:cubicBezTo>
                <a:cubicBezTo>
                  <a:pt x="36" y="362"/>
                  <a:pt x="29" y="363"/>
                  <a:pt x="29" y="363"/>
                </a:cubicBezTo>
                <a:cubicBezTo>
                  <a:pt x="28" y="368"/>
                  <a:pt x="28" y="368"/>
                  <a:pt x="28" y="368"/>
                </a:cubicBezTo>
                <a:cubicBezTo>
                  <a:pt x="29" y="383"/>
                  <a:pt x="29" y="383"/>
                  <a:pt x="29" y="383"/>
                </a:cubicBezTo>
                <a:cubicBezTo>
                  <a:pt x="32" y="384"/>
                  <a:pt x="32" y="384"/>
                  <a:pt x="32" y="384"/>
                </a:cubicBezTo>
                <a:cubicBezTo>
                  <a:pt x="26" y="399"/>
                  <a:pt x="26" y="399"/>
                  <a:pt x="26" y="399"/>
                </a:cubicBezTo>
                <a:cubicBezTo>
                  <a:pt x="51" y="388"/>
                  <a:pt x="51" y="388"/>
                  <a:pt x="51" y="388"/>
                </a:cubicBezTo>
                <a:cubicBezTo>
                  <a:pt x="51" y="388"/>
                  <a:pt x="68" y="380"/>
                  <a:pt x="73" y="385"/>
                </a:cubicBezTo>
                <a:cubicBezTo>
                  <a:pt x="78" y="391"/>
                  <a:pt x="58" y="404"/>
                  <a:pt x="58" y="404"/>
                </a:cubicBezTo>
                <a:cubicBezTo>
                  <a:pt x="65" y="407"/>
                  <a:pt x="65" y="407"/>
                  <a:pt x="65" y="407"/>
                </a:cubicBezTo>
                <a:cubicBezTo>
                  <a:pt x="66" y="411"/>
                  <a:pt x="66" y="411"/>
                  <a:pt x="66" y="411"/>
                </a:cubicBezTo>
                <a:cubicBezTo>
                  <a:pt x="74" y="413"/>
                  <a:pt x="74" y="413"/>
                  <a:pt x="74" y="413"/>
                </a:cubicBezTo>
                <a:cubicBezTo>
                  <a:pt x="74" y="413"/>
                  <a:pt x="71" y="419"/>
                  <a:pt x="72" y="424"/>
                </a:cubicBezTo>
                <a:cubicBezTo>
                  <a:pt x="73" y="429"/>
                  <a:pt x="82" y="422"/>
                  <a:pt x="85" y="426"/>
                </a:cubicBezTo>
                <a:cubicBezTo>
                  <a:pt x="88" y="430"/>
                  <a:pt x="80" y="434"/>
                  <a:pt x="75" y="436"/>
                </a:cubicBezTo>
                <a:cubicBezTo>
                  <a:pt x="71" y="438"/>
                  <a:pt x="72" y="443"/>
                  <a:pt x="73" y="446"/>
                </a:cubicBezTo>
                <a:cubicBezTo>
                  <a:pt x="74" y="448"/>
                  <a:pt x="79" y="446"/>
                  <a:pt x="79" y="446"/>
                </a:cubicBezTo>
                <a:cubicBezTo>
                  <a:pt x="79" y="450"/>
                  <a:pt x="79" y="450"/>
                  <a:pt x="79" y="450"/>
                </a:cubicBezTo>
                <a:cubicBezTo>
                  <a:pt x="85" y="453"/>
                  <a:pt x="85" y="453"/>
                  <a:pt x="85" y="453"/>
                </a:cubicBezTo>
                <a:cubicBezTo>
                  <a:pt x="95" y="453"/>
                  <a:pt x="95" y="453"/>
                  <a:pt x="95" y="453"/>
                </a:cubicBezTo>
                <a:cubicBezTo>
                  <a:pt x="79" y="459"/>
                  <a:pt x="79" y="459"/>
                  <a:pt x="79" y="459"/>
                </a:cubicBezTo>
                <a:cubicBezTo>
                  <a:pt x="74" y="457"/>
                  <a:pt x="74" y="457"/>
                  <a:pt x="74" y="457"/>
                </a:cubicBezTo>
                <a:cubicBezTo>
                  <a:pt x="71" y="458"/>
                  <a:pt x="71" y="458"/>
                  <a:pt x="71" y="458"/>
                </a:cubicBezTo>
                <a:cubicBezTo>
                  <a:pt x="72" y="463"/>
                  <a:pt x="72" y="463"/>
                  <a:pt x="72" y="463"/>
                </a:cubicBezTo>
                <a:cubicBezTo>
                  <a:pt x="67" y="458"/>
                  <a:pt x="67" y="458"/>
                  <a:pt x="67" y="458"/>
                </a:cubicBezTo>
                <a:cubicBezTo>
                  <a:pt x="69" y="453"/>
                  <a:pt x="69" y="453"/>
                  <a:pt x="69" y="453"/>
                </a:cubicBezTo>
                <a:cubicBezTo>
                  <a:pt x="69" y="453"/>
                  <a:pt x="59" y="444"/>
                  <a:pt x="55" y="445"/>
                </a:cubicBezTo>
                <a:cubicBezTo>
                  <a:pt x="50" y="446"/>
                  <a:pt x="56" y="458"/>
                  <a:pt x="56" y="458"/>
                </a:cubicBezTo>
                <a:cubicBezTo>
                  <a:pt x="56" y="458"/>
                  <a:pt x="61" y="458"/>
                  <a:pt x="61" y="464"/>
                </a:cubicBezTo>
                <a:cubicBezTo>
                  <a:pt x="62" y="471"/>
                  <a:pt x="52" y="471"/>
                  <a:pt x="52" y="471"/>
                </a:cubicBezTo>
                <a:cubicBezTo>
                  <a:pt x="71" y="478"/>
                  <a:pt x="71" y="478"/>
                  <a:pt x="71" y="478"/>
                </a:cubicBezTo>
                <a:cubicBezTo>
                  <a:pt x="81" y="471"/>
                  <a:pt x="81" y="471"/>
                  <a:pt x="81" y="471"/>
                </a:cubicBezTo>
                <a:cubicBezTo>
                  <a:pt x="86" y="481"/>
                  <a:pt x="86" y="481"/>
                  <a:pt x="86" y="481"/>
                </a:cubicBezTo>
                <a:cubicBezTo>
                  <a:pt x="91" y="478"/>
                  <a:pt x="91" y="478"/>
                  <a:pt x="91" y="478"/>
                </a:cubicBezTo>
                <a:cubicBezTo>
                  <a:pt x="91" y="478"/>
                  <a:pt x="101" y="478"/>
                  <a:pt x="108" y="480"/>
                </a:cubicBezTo>
                <a:cubicBezTo>
                  <a:pt x="115" y="482"/>
                  <a:pt x="107" y="496"/>
                  <a:pt x="107" y="496"/>
                </a:cubicBezTo>
                <a:cubicBezTo>
                  <a:pt x="100" y="503"/>
                  <a:pt x="100" y="503"/>
                  <a:pt x="100" y="503"/>
                </a:cubicBezTo>
                <a:cubicBezTo>
                  <a:pt x="111" y="505"/>
                  <a:pt x="111" y="505"/>
                  <a:pt x="111" y="505"/>
                </a:cubicBezTo>
                <a:cubicBezTo>
                  <a:pt x="111" y="507"/>
                  <a:pt x="111" y="507"/>
                  <a:pt x="111" y="507"/>
                </a:cubicBezTo>
                <a:cubicBezTo>
                  <a:pt x="127" y="509"/>
                  <a:pt x="127" y="509"/>
                  <a:pt x="127" y="509"/>
                </a:cubicBezTo>
                <a:cubicBezTo>
                  <a:pt x="110" y="510"/>
                  <a:pt x="110" y="510"/>
                  <a:pt x="110" y="510"/>
                </a:cubicBezTo>
                <a:cubicBezTo>
                  <a:pt x="112" y="520"/>
                  <a:pt x="112" y="520"/>
                  <a:pt x="112" y="520"/>
                </a:cubicBezTo>
                <a:cubicBezTo>
                  <a:pt x="118" y="519"/>
                  <a:pt x="118" y="519"/>
                  <a:pt x="118" y="519"/>
                </a:cubicBezTo>
                <a:cubicBezTo>
                  <a:pt x="123" y="515"/>
                  <a:pt x="123" y="515"/>
                  <a:pt x="123" y="515"/>
                </a:cubicBezTo>
                <a:cubicBezTo>
                  <a:pt x="122" y="520"/>
                  <a:pt x="122" y="520"/>
                  <a:pt x="122" y="520"/>
                </a:cubicBezTo>
                <a:cubicBezTo>
                  <a:pt x="130" y="524"/>
                  <a:pt x="130" y="524"/>
                  <a:pt x="130" y="524"/>
                </a:cubicBezTo>
                <a:cubicBezTo>
                  <a:pt x="130" y="524"/>
                  <a:pt x="135" y="522"/>
                  <a:pt x="134" y="527"/>
                </a:cubicBezTo>
                <a:cubicBezTo>
                  <a:pt x="134" y="532"/>
                  <a:pt x="129" y="535"/>
                  <a:pt x="129" y="535"/>
                </a:cubicBezTo>
                <a:cubicBezTo>
                  <a:pt x="129" y="535"/>
                  <a:pt x="123" y="529"/>
                  <a:pt x="119" y="536"/>
                </a:cubicBezTo>
                <a:cubicBezTo>
                  <a:pt x="115" y="542"/>
                  <a:pt x="122" y="543"/>
                  <a:pt x="122" y="543"/>
                </a:cubicBezTo>
                <a:cubicBezTo>
                  <a:pt x="128" y="540"/>
                  <a:pt x="128" y="540"/>
                  <a:pt x="128" y="540"/>
                </a:cubicBezTo>
                <a:cubicBezTo>
                  <a:pt x="133" y="541"/>
                  <a:pt x="133" y="541"/>
                  <a:pt x="133" y="541"/>
                </a:cubicBezTo>
                <a:cubicBezTo>
                  <a:pt x="176" y="530"/>
                  <a:pt x="176" y="530"/>
                  <a:pt x="176" y="530"/>
                </a:cubicBezTo>
                <a:cubicBezTo>
                  <a:pt x="162" y="540"/>
                  <a:pt x="162" y="540"/>
                  <a:pt x="162" y="540"/>
                </a:cubicBezTo>
                <a:cubicBezTo>
                  <a:pt x="163" y="546"/>
                  <a:pt x="163" y="546"/>
                  <a:pt x="163" y="546"/>
                </a:cubicBezTo>
                <a:cubicBezTo>
                  <a:pt x="150" y="548"/>
                  <a:pt x="150" y="548"/>
                  <a:pt x="150" y="548"/>
                </a:cubicBezTo>
                <a:cubicBezTo>
                  <a:pt x="137" y="555"/>
                  <a:pt x="137" y="555"/>
                  <a:pt x="137" y="555"/>
                </a:cubicBezTo>
                <a:cubicBezTo>
                  <a:pt x="130" y="561"/>
                  <a:pt x="130" y="561"/>
                  <a:pt x="130" y="561"/>
                </a:cubicBezTo>
                <a:cubicBezTo>
                  <a:pt x="132" y="562"/>
                  <a:pt x="132" y="562"/>
                  <a:pt x="132" y="562"/>
                </a:cubicBezTo>
                <a:cubicBezTo>
                  <a:pt x="147" y="558"/>
                  <a:pt x="147" y="558"/>
                  <a:pt x="147" y="558"/>
                </a:cubicBezTo>
                <a:cubicBezTo>
                  <a:pt x="147" y="554"/>
                  <a:pt x="147" y="554"/>
                  <a:pt x="147" y="554"/>
                </a:cubicBezTo>
                <a:cubicBezTo>
                  <a:pt x="153" y="553"/>
                  <a:pt x="153" y="553"/>
                  <a:pt x="153" y="553"/>
                </a:cubicBezTo>
                <a:cubicBezTo>
                  <a:pt x="155" y="554"/>
                  <a:pt x="155" y="554"/>
                  <a:pt x="155" y="554"/>
                </a:cubicBezTo>
                <a:cubicBezTo>
                  <a:pt x="167" y="548"/>
                  <a:pt x="167" y="548"/>
                  <a:pt x="167" y="548"/>
                </a:cubicBezTo>
                <a:cubicBezTo>
                  <a:pt x="168" y="551"/>
                  <a:pt x="168" y="551"/>
                  <a:pt x="168" y="551"/>
                </a:cubicBezTo>
                <a:cubicBezTo>
                  <a:pt x="162" y="556"/>
                  <a:pt x="162" y="556"/>
                  <a:pt x="162" y="556"/>
                </a:cubicBezTo>
                <a:cubicBezTo>
                  <a:pt x="165" y="558"/>
                  <a:pt x="165" y="558"/>
                  <a:pt x="165" y="558"/>
                </a:cubicBezTo>
                <a:cubicBezTo>
                  <a:pt x="162" y="560"/>
                  <a:pt x="162" y="560"/>
                  <a:pt x="162" y="560"/>
                </a:cubicBezTo>
                <a:cubicBezTo>
                  <a:pt x="165" y="562"/>
                  <a:pt x="165" y="562"/>
                  <a:pt x="165" y="562"/>
                </a:cubicBezTo>
                <a:cubicBezTo>
                  <a:pt x="177" y="550"/>
                  <a:pt x="177" y="550"/>
                  <a:pt x="177" y="550"/>
                </a:cubicBezTo>
                <a:cubicBezTo>
                  <a:pt x="175" y="543"/>
                  <a:pt x="175" y="543"/>
                  <a:pt x="175" y="543"/>
                </a:cubicBezTo>
                <a:cubicBezTo>
                  <a:pt x="175" y="543"/>
                  <a:pt x="179" y="540"/>
                  <a:pt x="185" y="539"/>
                </a:cubicBezTo>
                <a:cubicBezTo>
                  <a:pt x="192" y="538"/>
                  <a:pt x="195" y="545"/>
                  <a:pt x="195" y="545"/>
                </a:cubicBezTo>
                <a:cubicBezTo>
                  <a:pt x="206" y="551"/>
                  <a:pt x="206" y="551"/>
                  <a:pt x="206" y="551"/>
                </a:cubicBezTo>
                <a:cubicBezTo>
                  <a:pt x="210" y="549"/>
                  <a:pt x="210" y="549"/>
                  <a:pt x="210" y="549"/>
                </a:cubicBezTo>
                <a:cubicBezTo>
                  <a:pt x="208" y="545"/>
                  <a:pt x="208" y="545"/>
                  <a:pt x="208" y="545"/>
                </a:cubicBezTo>
                <a:cubicBezTo>
                  <a:pt x="212" y="541"/>
                  <a:pt x="212" y="541"/>
                  <a:pt x="212" y="541"/>
                </a:cubicBezTo>
                <a:cubicBezTo>
                  <a:pt x="221" y="545"/>
                  <a:pt x="221" y="545"/>
                  <a:pt x="221" y="545"/>
                </a:cubicBezTo>
                <a:cubicBezTo>
                  <a:pt x="221" y="545"/>
                  <a:pt x="219" y="546"/>
                  <a:pt x="218" y="548"/>
                </a:cubicBezTo>
                <a:cubicBezTo>
                  <a:pt x="216" y="548"/>
                  <a:pt x="217" y="552"/>
                  <a:pt x="217" y="552"/>
                </a:cubicBezTo>
                <a:cubicBezTo>
                  <a:pt x="221" y="551"/>
                  <a:pt x="221" y="551"/>
                  <a:pt x="221" y="551"/>
                </a:cubicBezTo>
                <a:cubicBezTo>
                  <a:pt x="225" y="557"/>
                  <a:pt x="225" y="557"/>
                  <a:pt x="225" y="557"/>
                </a:cubicBezTo>
                <a:cubicBezTo>
                  <a:pt x="223" y="548"/>
                  <a:pt x="223" y="548"/>
                  <a:pt x="223" y="548"/>
                </a:cubicBezTo>
                <a:cubicBezTo>
                  <a:pt x="227" y="546"/>
                  <a:pt x="232" y="543"/>
                  <a:pt x="233" y="545"/>
                </a:cubicBezTo>
                <a:cubicBezTo>
                  <a:pt x="236" y="548"/>
                  <a:pt x="233" y="552"/>
                  <a:pt x="233" y="552"/>
                </a:cubicBezTo>
                <a:cubicBezTo>
                  <a:pt x="241" y="560"/>
                  <a:pt x="241" y="560"/>
                  <a:pt x="241" y="560"/>
                </a:cubicBezTo>
                <a:cubicBezTo>
                  <a:pt x="241" y="566"/>
                  <a:pt x="241" y="566"/>
                  <a:pt x="241" y="566"/>
                </a:cubicBezTo>
                <a:cubicBezTo>
                  <a:pt x="241" y="566"/>
                  <a:pt x="255" y="570"/>
                  <a:pt x="267" y="572"/>
                </a:cubicBezTo>
                <a:cubicBezTo>
                  <a:pt x="278" y="573"/>
                  <a:pt x="284" y="564"/>
                  <a:pt x="295" y="556"/>
                </a:cubicBezTo>
                <a:cubicBezTo>
                  <a:pt x="305" y="550"/>
                  <a:pt x="312" y="558"/>
                  <a:pt x="312" y="558"/>
                </a:cubicBezTo>
                <a:cubicBezTo>
                  <a:pt x="315" y="546"/>
                  <a:pt x="315" y="546"/>
                  <a:pt x="315" y="546"/>
                </a:cubicBezTo>
                <a:cubicBezTo>
                  <a:pt x="309" y="546"/>
                  <a:pt x="309" y="546"/>
                  <a:pt x="309" y="546"/>
                </a:cubicBezTo>
                <a:cubicBezTo>
                  <a:pt x="309" y="546"/>
                  <a:pt x="312" y="527"/>
                  <a:pt x="310" y="517"/>
                </a:cubicBezTo>
                <a:cubicBezTo>
                  <a:pt x="309" y="507"/>
                  <a:pt x="318" y="510"/>
                  <a:pt x="332" y="508"/>
                </a:cubicBezTo>
                <a:cubicBezTo>
                  <a:pt x="346" y="506"/>
                  <a:pt x="353" y="506"/>
                  <a:pt x="353" y="506"/>
                </a:cubicBezTo>
                <a:cubicBezTo>
                  <a:pt x="353" y="506"/>
                  <a:pt x="379" y="510"/>
                  <a:pt x="391" y="513"/>
                </a:cubicBezTo>
                <a:cubicBezTo>
                  <a:pt x="402" y="515"/>
                  <a:pt x="407" y="526"/>
                  <a:pt x="417" y="534"/>
                </a:cubicBezTo>
                <a:cubicBezTo>
                  <a:pt x="429" y="540"/>
                  <a:pt x="454" y="525"/>
                  <a:pt x="454" y="525"/>
                </a:cubicBezTo>
                <a:cubicBezTo>
                  <a:pt x="454" y="525"/>
                  <a:pt x="484" y="507"/>
                  <a:pt x="494" y="497"/>
                </a:cubicBezTo>
                <a:cubicBezTo>
                  <a:pt x="505" y="489"/>
                  <a:pt x="514" y="458"/>
                  <a:pt x="523" y="449"/>
                </a:cubicBezTo>
                <a:cubicBezTo>
                  <a:pt x="530" y="442"/>
                  <a:pt x="553" y="456"/>
                  <a:pt x="563" y="456"/>
                </a:cubicBezTo>
                <a:cubicBezTo>
                  <a:pt x="575" y="455"/>
                  <a:pt x="578" y="441"/>
                  <a:pt x="578" y="441"/>
                </a:cubicBezTo>
                <a:cubicBezTo>
                  <a:pt x="573" y="439"/>
                  <a:pt x="573" y="439"/>
                  <a:pt x="573" y="439"/>
                </a:cubicBezTo>
                <a:cubicBezTo>
                  <a:pt x="581" y="436"/>
                  <a:pt x="581" y="436"/>
                  <a:pt x="581" y="436"/>
                </a:cubicBezTo>
                <a:cubicBezTo>
                  <a:pt x="581" y="436"/>
                  <a:pt x="578" y="423"/>
                  <a:pt x="592" y="423"/>
                </a:cubicBezTo>
                <a:cubicBezTo>
                  <a:pt x="606" y="423"/>
                  <a:pt x="606" y="438"/>
                  <a:pt x="606" y="438"/>
                </a:cubicBezTo>
                <a:cubicBezTo>
                  <a:pt x="606" y="438"/>
                  <a:pt x="594" y="446"/>
                  <a:pt x="590" y="458"/>
                </a:cubicBezTo>
                <a:cubicBezTo>
                  <a:pt x="587" y="469"/>
                  <a:pt x="606" y="474"/>
                  <a:pt x="607" y="477"/>
                </a:cubicBezTo>
                <a:cubicBezTo>
                  <a:pt x="608" y="479"/>
                  <a:pt x="606" y="486"/>
                  <a:pt x="606" y="486"/>
                </a:cubicBezTo>
                <a:cubicBezTo>
                  <a:pt x="623" y="489"/>
                  <a:pt x="623" y="489"/>
                  <a:pt x="623" y="489"/>
                </a:cubicBezTo>
                <a:cubicBezTo>
                  <a:pt x="631" y="472"/>
                  <a:pt x="631" y="472"/>
                  <a:pt x="631" y="472"/>
                </a:cubicBezTo>
                <a:cubicBezTo>
                  <a:pt x="624" y="459"/>
                  <a:pt x="624" y="459"/>
                  <a:pt x="624" y="459"/>
                </a:cubicBezTo>
                <a:cubicBezTo>
                  <a:pt x="638" y="451"/>
                  <a:pt x="638" y="451"/>
                  <a:pt x="638" y="451"/>
                </a:cubicBezTo>
                <a:cubicBezTo>
                  <a:pt x="625" y="439"/>
                  <a:pt x="625" y="439"/>
                  <a:pt x="625" y="439"/>
                </a:cubicBezTo>
                <a:cubicBezTo>
                  <a:pt x="625" y="439"/>
                  <a:pt x="625" y="423"/>
                  <a:pt x="626" y="416"/>
                </a:cubicBezTo>
                <a:cubicBezTo>
                  <a:pt x="626" y="410"/>
                  <a:pt x="645" y="413"/>
                  <a:pt x="645" y="413"/>
                </a:cubicBezTo>
                <a:cubicBezTo>
                  <a:pt x="648" y="419"/>
                  <a:pt x="648" y="419"/>
                  <a:pt x="648" y="419"/>
                </a:cubicBezTo>
                <a:cubicBezTo>
                  <a:pt x="675" y="407"/>
                  <a:pt x="675" y="407"/>
                  <a:pt x="675" y="407"/>
                </a:cubicBezTo>
                <a:cubicBezTo>
                  <a:pt x="674" y="400"/>
                  <a:pt x="674" y="400"/>
                  <a:pt x="674" y="400"/>
                </a:cubicBezTo>
                <a:cubicBezTo>
                  <a:pt x="684" y="398"/>
                  <a:pt x="684" y="398"/>
                  <a:pt x="684" y="398"/>
                </a:cubicBezTo>
                <a:cubicBezTo>
                  <a:pt x="684" y="398"/>
                  <a:pt x="698" y="380"/>
                  <a:pt x="707" y="377"/>
                </a:cubicBezTo>
                <a:cubicBezTo>
                  <a:pt x="714" y="372"/>
                  <a:pt x="732" y="382"/>
                  <a:pt x="732" y="382"/>
                </a:cubicBezTo>
                <a:cubicBezTo>
                  <a:pt x="751" y="373"/>
                  <a:pt x="751" y="373"/>
                  <a:pt x="751" y="373"/>
                </a:cubicBezTo>
                <a:cubicBezTo>
                  <a:pt x="751" y="373"/>
                  <a:pt x="766" y="371"/>
                  <a:pt x="781" y="360"/>
                </a:cubicBezTo>
                <a:cubicBezTo>
                  <a:pt x="796" y="348"/>
                  <a:pt x="825" y="313"/>
                  <a:pt x="825" y="313"/>
                </a:cubicBezTo>
                <a:cubicBezTo>
                  <a:pt x="825" y="313"/>
                  <a:pt x="845" y="305"/>
                  <a:pt x="865" y="297"/>
                </a:cubicBezTo>
                <a:cubicBezTo>
                  <a:pt x="885" y="288"/>
                  <a:pt x="889" y="271"/>
                  <a:pt x="889" y="271"/>
                </a:cubicBezTo>
                <a:cubicBezTo>
                  <a:pt x="900" y="272"/>
                  <a:pt x="900" y="272"/>
                  <a:pt x="900" y="272"/>
                </a:cubicBezTo>
                <a:cubicBezTo>
                  <a:pt x="904" y="276"/>
                  <a:pt x="904" y="276"/>
                  <a:pt x="904" y="276"/>
                </a:cubicBezTo>
                <a:cubicBezTo>
                  <a:pt x="916" y="270"/>
                  <a:pt x="916" y="270"/>
                  <a:pt x="916" y="270"/>
                </a:cubicBezTo>
                <a:cubicBezTo>
                  <a:pt x="910" y="253"/>
                  <a:pt x="910" y="253"/>
                  <a:pt x="910" y="253"/>
                </a:cubicBezTo>
                <a:cubicBezTo>
                  <a:pt x="930" y="253"/>
                  <a:pt x="930" y="253"/>
                  <a:pt x="930" y="253"/>
                </a:cubicBezTo>
                <a:cubicBezTo>
                  <a:pt x="933" y="246"/>
                  <a:pt x="933" y="246"/>
                  <a:pt x="933" y="246"/>
                </a:cubicBezTo>
                <a:cubicBezTo>
                  <a:pt x="946" y="246"/>
                  <a:pt x="946" y="246"/>
                  <a:pt x="946" y="246"/>
                </a:cubicBezTo>
                <a:cubicBezTo>
                  <a:pt x="946" y="242"/>
                  <a:pt x="946" y="242"/>
                  <a:pt x="946" y="242"/>
                </a:cubicBezTo>
                <a:cubicBezTo>
                  <a:pt x="975" y="238"/>
                  <a:pt x="975" y="238"/>
                  <a:pt x="975" y="238"/>
                </a:cubicBezTo>
                <a:cubicBezTo>
                  <a:pt x="975" y="238"/>
                  <a:pt x="976" y="225"/>
                  <a:pt x="988" y="225"/>
                </a:cubicBezTo>
                <a:cubicBezTo>
                  <a:pt x="1000" y="225"/>
                  <a:pt x="995" y="240"/>
                  <a:pt x="995" y="240"/>
                </a:cubicBezTo>
                <a:cubicBezTo>
                  <a:pt x="1002" y="242"/>
                  <a:pt x="1002" y="242"/>
                  <a:pt x="1002" y="242"/>
                </a:cubicBezTo>
                <a:cubicBezTo>
                  <a:pt x="1002" y="242"/>
                  <a:pt x="1008" y="227"/>
                  <a:pt x="1011" y="223"/>
                </a:cubicBezTo>
                <a:cubicBezTo>
                  <a:pt x="1013" y="220"/>
                  <a:pt x="1020" y="222"/>
                  <a:pt x="1020" y="222"/>
                </a:cubicBezTo>
                <a:cubicBezTo>
                  <a:pt x="1020" y="222"/>
                  <a:pt x="1022" y="213"/>
                  <a:pt x="1019" y="210"/>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42" name="Freeform 49"/>
          <p:cNvSpPr>
            <a:spLocks/>
          </p:cNvSpPr>
          <p:nvPr/>
        </p:nvSpPr>
        <p:spPr bwMode="auto">
          <a:xfrm>
            <a:off x="8213893" y="5437173"/>
            <a:ext cx="116264" cy="245460"/>
          </a:xfrm>
          <a:custGeom>
            <a:avLst/>
            <a:gdLst>
              <a:gd name="T0" fmla="*/ 55689 w 63"/>
              <a:gd name="T1" fmla="*/ 225672 h 129"/>
              <a:gd name="T2" fmla="*/ 79249 w 63"/>
              <a:gd name="T3" fmla="*/ 185221 h 129"/>
              <a:gd name="T4" fmla="*/ 77107 w 63"/>
              <a:gd name="T5" fmla="*/ 176705 h 129"/>
              <a:gd name="T6" fmla="*/ 92101 w 63"/>
              <a:gd name="T7" fmla="*/ 159673 h 129"/>
              <a:gd name="T8" fmla="*/ 62114 w 63"/>
              <a:gd name="T9" fmla="*/ 157544 h 129"/>
              <a:gd name="T10" fmla="*/ 66398 w 63"/>
              <a:gd name="T11" fmla="*/ 142641 h 129"/>
              <a:gd name="T12" fmla="*/ 74966 w 63"/>
              <a:gd name="T13" fmla="*/ 136255 h 129"/>
              <a:gd name="T14" fmla="*/ 115661 w 63"/>
              <a:gd name="T15" fmla="*/ 119223 h 129"/>
              <a:gd name="T16" fmla="*/ 102810 w 63"/>
              <a:gd name="T17" fmla="*/ 108578 h 129"/>
              <a:gd name="T18" fmla="*/ 98526 w 63"/>
              <a:gd name="T19" fmla="*/ 100062 h 129"/>
              <a:gd name="T20" fmla="*/ 124229 w 63"/>
              <a:gd name="T21" fmla="*/ 95804 h 129"/>
              <a:gd name="T22" fmla="*/ 102810 w 63"/>
              <a:gd name="T23" fmla="*/ 89417 h 129"/>
              <a:gd name="T24" fmla="*/ 130654 w 63"/>
              <a:gd name="T25" fmla="*/ 57482 h 129"/>
              <a:gd name="T26" fmla="*/ 102810 w 63"/>
              <a:gd name="T27" fmla="*/ 36193 h 129"/>
              <a:gd name="T28" fmla="*/ 102810 w 63"/>
              <a:gd name="T29" fmla="*/ 23419 h 129"/>
              <a:gd name="T30" fmla="*/ 74966 w 63"/>
              <a:gd name="T31" fmla="*/ 21290 h 129"/>
              <a:gd name="T32" fmla="*/ 81391 w 63"/>
              <a:gd name="T33" fmla="*/ 0 h 129"/>
              <a:gd name="T34" fmla="*/ 62114 w 63"/>
              <a:gd name="T35" fmla="*/ 2129 h 129"/>
              <a:gd name="T36" fmla="*/ 59972 w 63"/>
              <a:gd name="T37" fmla="*/ 12774 h 129"/>
              <a:gd name="T38" fmla="*/ 42837 w 63"/>
              <a:gd name="T39" fmla="*/ 14903 h 129"/>
              <a:gd name="T40" fmla="*/ 29986 w 63"/>
              <a:gd name="T41" fmla="*/ 25548 h 129"/>
              <a:gd name="T42" fmla="*/ 32128 w 63"/>
              <a:gd name="T43" fmla="*/ 42580 h 129"/>
              <a:gd name="T44" fmla="*/ 12851 w 63"/>
              <a:gd name="T45" fmla="*/ 59611 h 129"/>
              <a:gd name="T46" fmla="*/ 10709 w 63"/>
              <a:gd name="T47" fmla="*/ 76643 h 129"/>
              <a:gd name="T48" fmla="*/ 2142 w 63"/>
              <a:gd name="T49" fmla="*/ 80901 h 129"/>
              <a:gd name="T50" fmla="*/ 4284 w 63"/>
              <a:gd name="T51" fmla="*/ 104320 h 129"/>
              <a:gd name="T52" fmla="*/ 21419 w 63"/>
              <a:gd name="T53" fmla="*/ 119223 h 129"/>
              <a:gd name="T54" fmla="*/ 12851 w 63"/>
              <a:gd name="T55" fmla="*/ 134126 h 129"/>
              <a:gd name="T56" fmla="*/ 6426 w 63"/>
              <a:gd name="T57" fmla="*/ 163931 h 129"/>
              <a:gd name="T58" fmla="*/ 8567 w 63"/>
              <a:gd name="T59" fmla="*/ 200124 h 129"/>
              <a:gd name="T60" fmla="*/ 4284 w 63"/>
              <a:gd name="T61" fmla="*/ 204382 h 129"/>
              <a:gd name="T62" fmla="*/ 6426 w 63"/>
              <a:gd name="T63" fmla="*/ 232058 h 129"/>
              <a:gd name="T64" fmla="*/ 0 w 63"/>
              <a:gd name="T65" fmla="*/ 238445 h 129"/>
              <a:gd name="T66" fmla="*/ 0 w 63"/>
              <a:gd name="T67" fmla="*/ 244832 h 129"/>
              <a:gd name="T68" fmla="*/ 6426 w 63"/>
              <a:gd name="T69" fmla="*/ 244832 h 129"/>
              <a:gd name="T70" fmla="*/ 4284 w 63"/>
              <a:gd name="T71" fmla="*/ 268251 h 129"/>
              <a:gd name="T72" fmla="*/ 17135 w 63"/>
              <a:gd name="T73" fmla="*/ 266122 h 129"/>
              <a:gd name="T74" fmla="*/ 25702 w 63"/>
              <a:gd name="T75" fmla="*/ 257606 h 129"/>
              <a:gd name="T76" fmla="*/ 40696 w 63"/>
              <a:gd name="T77" fmla="*/ 259735 h 129"/>
              <a:gd name="T78" fmla="*/ 40696 w 63"/>
              <a:gd name="T79" fmla="*/ 238445 h 129"/>
              <a:gd name="T80" fmla="*/ 40696 w 63"/>
              <a:gd name="T81" fmla="*/ 225672 h 129"/>
              <a:gd name="T82" fmla="*/ 55689 w 63"/>
              <a:gd name="T83" fmla="*/ 225672 h 1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 h="129">
                <a:moveTo>
                  <a:pt x="26" y="106"/>
                </a:moveTo>
                <a:cubicBezTo>
                  <a:pt x="37" y="87"/>
                  <a:pt x="37" y="87"/>
                  <a:pt x="37" y="87"/>
                </a:cubicBezTo>
                <a:cubicBezTo>
                  <a:pt x="36" y="83"/>
                  <a:pt x="36" y="83"/>
                  <a:pt x="36" y="83"/>
                </a:cubicBezTo>
                <a:cubicBezTo>
                  <a:pt x="36" y="83"/>
                  <a:pt x="43" y="79"/>
                  <a:pt x="43" y="75"/>
                </a:cubicBezTo>
                <a:cubicBezTo>
                  <a:pt x="44" y="72"/>
                  <a:pt x="29" y="74"/>
                  <a:pt x="29" y="74"/>
                </a:cubicBezTo>
                <a:cubicBezTo>
                  <a:pt x="31" y="67"/>
                  <a:pt x="31" y="67"/>
                  <a:pt x="31" y="67"/>
                </a:cubicBezTo>
                <a:cubicBezTo>
                  <a:pt x="31" y="67"/>
                  <a:pt x="35" y="66"/>
                  <a:pt x="35" y="64"/>
                </a:cubicBezTo>
                <a:cubicBezTo>
                  <a:pt x="35" y="61"/>
                  <a:pt x="54" y="56"/>
                  <a:pt x="54" y="56"/>
                </a:cubicBezTo>
                <a:cubicBezTo>
                  <a:pt x="48" y="51"/>
                  <a:pt x="48" y="51"/>
                  <a:pt x="48" y="51"/>
                </a:cubicBezTo>
                <a:cubicBezTo>
                  <a:pt x="46" y="47"/>
                  <a:pt x="46" y="47"/>
                  <a:pt x="46" y="47"/>
                </a:cubicBezTo>
                <a:cubicBezTo>
                  <a:pt x="58" y="45"/>
                  <a:pt x="58" y="45"/>
                  <a:pt x="58" y="45"/>
                </a:cubicBezTo>
                <a:cubicBezTo>
                  <a:pt x="48" y="42"/>
                  <a:pt x="48" y="42"/>
                  <a:pt x="48" y="42"/>
                </a:cubicBezTo>
                <a:cubicBezTo>
                  <a:pt x="48" y="42"/>
                  <a:pt x="58" y="32"/>
                  <a:pt x="61" y="27"/>
                </a:cubicBezTo>
                <a:cubicBezTo>
                  <a:pt x="63" y="22"/>
                  <a:pt x="48" y="17"/>
                  <a:pt x="48" y="17"/>
                </a:cubicBezTo>
                <a:cubicBezTo>
                  <a:pt x="48" y="11"/>
                  <a:pt x="48" y="11"/>
                  <a:pt x="48" y="11"/>
                </a:cubicBezTo>
                <a:cubicBezTo>
                  <a:pt x="35" y="10"/>
                  <a:pt x="35" y="10"/>
                  <a:pt x="35" y="10"/>
                </a:cubicBezTo>
                <a:cubicBezTo>
                  <a:pt x="38" y="0"/>
                  <a:pt x="38" y="0"/>
                  <a:pt x="38" y="0"/>
                </a:cubicBezTo>
                <a:cubicBezTo>
                  <a:pt x="29" y="1"/>
                  <a:pt x="29" y="1"/>
                  <a:pt x="29" y="1"/>
                </a:cubicBezTo>
                <a:cubicBezTo>
                  <a:pt x="28" y="6"/>
                  <a:pt x="28" y="6"/>
                  <a:pt x="28" y="6"/>
                </a:cubicBezTo>
                <a:cubicBezTo>
                  <a:pt x="20" y="7"/>
                  <a:pt x="20" y="7"/>
                  <a:pt x="20" y="7"/>
                </a:cubicBezTo>
                <a:cubicBezTo>
                  <a:pt x="14" y="12"/>
                  <a:pt x="14" y="12"/>
                  <a:pt x="14" y="12"/>
                </a:cubicBezTo>
                <a:cubicBezTo>
                  <a:pt x="15" y="20"/>
                  <a:pt x="15" y="20"/>
                  <a:pt x="15" y="20"/>
                </a:cubicBezTo>
                <a:cubicBezTo>
                  <a:pt x="15" y="20"/>
                  <a:pt x="9" y="24"/>
                  <a:pt x="6" y="28"/>
                </a:cubicBezTo>
                <a:cubicBezTo>
                  <a:pt x="4" y="31"/>
                  <a:pt x="6" y="33"/>
                  <a:pt x="5" y="36"/>
                </a:cubicBezTo>
                <a:cubicBezTo>
                  <a:pt x="3" y="38"/>
                  <a:pt x="1" y="38"/>
                  <a:pt x="1" y="38"/>
                </a:cubicBezTo>
                <a:cubicBezTo>
                  <a:pt x="2" y="49"/>
                  <a:pt x="2" y="49"/>
                  <a:pt x="2" y="49"/>
                </a:cubicBezTo>
                <a:cubicBezTo>
                  <a:pt x="2" y="49"/>
                  <a:pt x="10" y="52"/>
                  <a:pt x="10" y="56"/>
                </a:cubicBezTo>
                <a:cubicBezTo>
                  <a:pt x="10" y="60"/>
                  <a:pt x="6" y="63"/>
                  <a:pt x="6" y="63"/>
                </a:cubicBezTo>
                <a:cubicBezTo>
                  <a:pt x="3" y="77"/>
                  <a:pt x="3" y="77"/>
                  <a:pt x="3" y="77"/>
                </a:cubicBezTo>
                <a:cubicBezTo>
                  <a:pt x="4" y="94"/>
                  <a:pt x="4" y="94"/>
                  <a:pt x="4" y="94"/>
                </a:cubicBezTo>
                <a:cubicBezTo>
                  <a:pt x="2" y="96"/>
                  <a:pt x="2" y="96"/>
                  <a:pt x="2" y="96"/>
                </a:cubicBezTo>
                <a:cubicBezTo>
                  <a:pt x="3" y="109"/>
                  <a:pt x="3" y="109"/>
                  <a:pt x="3" y="109"/>
                </a:cubicBezTo>
                <a:cubicBezTo>
                  <a:pt x="0" y="112"/>
                  <a:pt x="0" y="112"/>
                  <a:pt x="0" y="112"/>
                </a:cubicBezTo>
                <a:cubicBezTo>
                  <a:pt x="0" y="115"/>
                  <a:pt x="0" y="115"/>
                  <a:pt x="0" y="115"/>
                </a:cubicBezTo>
                <a:cubicBezTo>
                  <a:pt x="3" y="115"/>
                  <a:pt x="3" y="115"/>
                  <a:pt x="3" y="115"/>
                </a:cubicBezTo>
                <a:cubicBezTo>
                  <a:pt x="2" y="126"/>
                  <a:pt x="2" y="126"/>
                  <a:pt x="2" y="126"/>
                </a:cubicBezTo>
                <a:cubicBezTo>
                  <a:pt x="2" y="126"/>
                  <a:pt x="5" y="126"/>
                  <a:pt x="8" y="125"/>
                </a:cubicBezTo>
                <a:cubicBezTo>
                  <a:pt x="10" y="123"/>
                  <a:pt x="12" y="121"/>
                  <a:pt x="12" y="121"/>
                </a:cubicBezTo>
                <a:cubicBezTo>
                  <a:pt x="12" y="121"/>
                  <a:pt x="15" y="129"/>
                  <a:pt x="19" y="122"/>
                </a:cubicBezTo>
                <a:cubicBezTo>
                  <a:pt x="25" y="115"/>
                  <a:pt x="19" y="112"/>
                  <a:pt x="19" y="112"/>
                </a:cubicBezTo>
                <a:cubicBezTo>
                  <a:pt x="19" y="106"/>
                  <a:pt x="19" y="106"/>
                  <a:pt x="19" y="106"/>
                </a:cubicBezTo>
                <a:lnTo>
                  <a:pt x="26" y="106"/>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43" name="Freeform 50"/>
          <p:cNvSpPr>
            <a:spLocks/>
          </p:cNvSpPr>
          <p:nvPr/>
        </p:nvSpPr>
        <p:spPr bwMode="auto">
          <a:xfrm>
            <a:off x="8172859" y="4896596"/>
            <a:ext cx="564903" cy="818670"/>
          </a:xfrm>
          <a:custGeom>
            <a:avLst/>
            <a:gdLst>
              <a:gd name="T0" fmla="*/ 625836 w 308"/>
              <a:gd name="T1" fmla="*/ 317400 h 430"/>
              <a:gd name="T2" fmla="*/ 583262 w 308"/>
              <a:gd name="T3" fmla="*/ 204499 h 430"/>
              <a:gd name="T4" fmla="*/ 610935 w 308"/>
              <a:gd name="T5" fmla="*/ 106510 h 430"/>
              <a:gd name="T6" fmla="*/ 642866 w 308"/>
              <a:gd name="T7" fmla="*/ 38344 h 430"/>
              <a:gd name="T8" fmla="*/ 632222 w 308"/>
              <a:gd name="T9" fmla="*/ 2130 h 430"/>
              <a:gd name="T10" fmla="*/ 557718 w 308"/>
              <a:gd name="T11" fmla="*/ 55385 h 430"/>
              <a:gd name="T12" fmla="*/ 378908 w 308"/>
              <a:gd name="T13" fmla="*/ 189588 h 430"/>
              <a:gd name="T14" fmla="*/ 274602 w 308"/>
              <a:gd name="T15" fmla="*/ 236452 h 430"/>
              <a:gd name="T16" fmla="*/ 172424 w 308"/>
              <a:gd name="T17" fmla="*/ 270536 h 430"/>
              <a:gd name="T18" fmla="*/ 153266 w 308"/>
              <a:gd name="T19" fmla="*/ 289708 h 430"/>
              <a:gd name="T20" fmla="*/ 89405 w 308"/>
              <a:gd name="T21" fmla="*/ 302489 h 430"/>
              <a:gd name="T22" fmla="*/ 46831 w 308"/>
              <a:gd name="T23" fmla="*/ 357874 h 430"/>
              <a:gd name="T24" fmla="*/ 44703 w 308"/>
              <a:gd name="T25" fmla="*/ 400478 h 430"/>
              <a:gd name="T26" fmla="*/ 42574 w 308"/>
              <a:gd name="T27" fmla="*/ 464384 h 430"/>
              <a:gd name="T28" fmla="*/ 0 w 308"/>
              <a:gd name="T29" fmla="*/ 477165 h 430"/>
              <a:gd name="T30" fmla="*/ 8515 w 308"/>
              <a:gd name="T31" fmla="*/ 502728 h 430"/>
              <a:gd name="T32" fmla="*/ 6386 w 308"/>
              <a:gd name="T33" fmla="*/ 517639 h 430"/>
              <a:gd name="T34" fmla="*/ 34059 w 308"/>
              <a:gd name="T35" fmla="*/ 541071 h 430"/>
              <a:gd name="T36" fmla="*/ 46831 w 308"/>
              <a:gd name="T37" fmla="*/ 596457 h 430"/>
              <a:gd name="T38" fmla="*/ 72376 w 308"/>
              <a:gd name="T39" fmla="*/ 632670 h 430"/>
              <a:gd name="T40" fmla="*/ 108563 w 308"/>
              <a:gd name="T41" fmla="*/ 617759 h 430"/>
              <a:gd name="T42" fmla="*/ 129850 w 308"/>
              <a:gd name="T43" fmla="*/ 604977 h 430"/>
              <a:gd name="T44" fmla="*/ 151137 w 308"/>
              <a:gd name="T45" fmla="*/ 628410 h 430"/>
              <a:gd name="T46" fmla="*/ 178810 w 308"/>
              <a:gd name="T47" fmla="*/ 662493 h 430"/>
              <a:gd name="T48" fmla="*/ 172424 w 308"/>
              <a:gd name="T49" fmla="*/ 700837 h 430"/>
              <a:gd name="T50" fmla="*/ 151137 w 308"/>
              <a:gd name="T51" fmla="*/ 713618 h 430"/>
              <a:gd name="T52" fmla="*/ 123464 w 308"/>
              <a:gd name="T53" fmla="*/ 741310 h 430"/>
              <a:gd name="T54" fmla="*/ 110692 w 308"/>
              <a:gd name="T55" fmla="*/ 762612 h 430"/>
              <a:gd name="T56" fmla="*/ 125593 w 308"/>
              <a:gd name="T57" fmla="*/ 781784 h 430"/>
              <a:gd name="T58" fmla="*/ 104306 w 308"/>
              <a:gd name="T59" fmla="*/ 830779 h 430"/>
              <a:gd name="T60" fmla="*/ 114950 w 308"/>
              <a:gd name="T61" fmla="*/ 871253 h 430"/>
              <a:gd name="T62" fmla="*/ 163910 w 308"/>
              <a:gd name="T63" fmla="*/ 892555 h 430"/>
              <a:gd name="T64" fmla="*/ 197969 w 308"/>
              <a:gd name="T65" fmla="*/ 913857 h 430"/>
              <a:gd name="T66" fmla="*/ 229899 w 308"/>
              <a:gd name="T67" fmla="*/ 915987 h 430"/>
              <a:gd name="T68" fmla="*/ 647123 w 308"/>
              <a:gd name="T69" fmla="*/ 438822 h 430"/>
              <a:gd name="T70" fmla="*/ 649252 w 308"/>
              <a:gd name="T71" fmla="*/ 402608 h 430"/>
              <a:gd name="T72" fmla="*/ 653509 w 308"/>
              <a:gd name="T73" fmla="*/ 372785 h 4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8" h="430">
                <a:moveTo>
                  <a:pt x="307" y="175"/>
                </a:moveTo>
                <a:cubicBezTo>
                  <a:pt x="307" y="175"/>
                  <a:pt x="297" y="164"/>
                  <a:pt x="294" y="149"/>
                </a:cubicBezTo>
                <a:cubicBezTo>
                  <a:pt x="290" y="133"/>
                  <a:pt x="295" y="121"/>
                  <a:pt x="289" y="113"/>
                </a:cubicBezTo>
                <a:cubicBezTo>
                  <a:pt x="285" y="105"/>
                  <a:pt x="278" y="106"/>
                  <a:pt x="274" y="96"/>
                </a:cubicBezTo>
                <a:cubicBezTo>
                  <a:pt x="270" y="88"/>
                  <a:pt x="264" y="74"/>
                  <a:pt x="268" y="66"/>
                </a:cubicBezTo>
                <a:cubicBezTo>
                  <a:pt x="273" y="60"/>
                  <a:pt x="282" y="62"/>
                  <a:pt x="287" y="50"/>
                </a:cubicBezTo>
                <a:cubicBezTo>
                  <a:pt x="294" y="39"/>
                  <a:pt x="296" y="26"/>
                  <a:pt x="296" y="26"/>
                </a:cubicBezTo>
                <a:cubicBezTo>
                  <a:pt x="296" y="26"/>
                  <a:pt x="302" y="21"/>
                  <a:pt x="302" y="18"/>
                </a:cubicBezTo>
                <a:cubicBezTo>
                  <a:pt x="302" y="14"/>
                  <a:pt x="301" y="5"/>
                  <a:pt x="301" y="5"/>
                </a:cubicBezTo>
                <a:cubicBezTo>
                  <a:pt x="297" y="1"/>
                  <a:pt x="297" y="1"/>
                  <a:pt x="297" y="1"/>
                </a:cubicBezTo>
                <a:cubicBezTo>
                  <a:pt x="286" y="0"/>
                  <a:pt x="286" y="0"/>
                  <a:pt x="286" y="0"/>
                </a:cubicBezTo>
                <a:cubicBezTo>
                  <a:pt x="286" y="0"/>
                  <a:pt x="282" y="17"/>
                  <a:pt x="262" y="26"/>
                </a:cubicBezTo>
                <a:cubicBezTo>
                  <a:pt x="242" y="34"/>
                  <a:pt x="222" y="42"/>
                  <a:pt x="222" y="42"/>
                </a:cubicBezTo>
                <a:cubicBezTo>
                  <a:pt x="222" y="42"/>
                  <a:pt x="193" y="77"/>
                  <a:pt x="178" y="89"/>
                </a:cubicBezTo>
                <a:cubicBezTo>
                  <a:pt x="163" y="100"/>
                  <a:pt x="148" y="102"/>
                  <a:pt x="148" y="102"/>
                </a:cubicBezTo>
                <a:cubicBezTo>
                  <a:pt x="129" y="111"/>
                  <a:pt x="129" y="111"/>
                  <a:pt x="129" y="111"/>
                </a:cubicBezTo>
                <a:cubicBezTo>
                  <a:pt x="129" y="111"/>
                  <a:pt x="111" y="101"/>
                  <a:pt x="104" y="106"/>
                </a:cubicBezTo>
                <a:cubicBezTo>
                  <a:pt x="95" y="109"/>
                  <a:pt x="81" y="127"/>
                  <a:pt x="81" y="127"/>
                </a:cubicBezTo>
                <a:cubicBezTo>
                  <a:pt x="71" y="129"/>
                  <a:pt x="71" y="129"/>
                  <a:pt x="71" y="129"/>
                </a:cubicBezTo>
                <a:cubicBezTo>
                  <a:pt x="72" y="136"/>
                  <a:pt x="72" y="136"/>
                  <a:pt x="72" y="136"/>
                </a:cubicBezTo>
                <a:cubicBezTo>
                  <a:pt x="45" y="148"/>
                  <a:pt x="45" y="148"/>
                  <a:pt x="45" y="148"/>
                </a:cubicBezTo>
                <a:cubicBezTo>
                  <a:pt x="42" y="142"/>
                  <a:pt x="42" y="142"/>
                  <a:pt x="42" y="142"/>
                </a:cubicBezTo>
                <a:cubicBezTo>
                  <a:pt x="42" y="142"/>
                  <a:pt x="23" y="139"/>
                  <a:pt x="23" y="145"/>
                </a:cubicBezTo>
                <a:cubicBezTo>
                  <a:pt x="22" y="152"/>
                  <a:pt x="22" y="168"/>
                  <a:pt x="22" y="168"/>
                </a:cubicBezTo>
                <a:cubicBezTo>
                  <a:pt x="35" y="180"/>
                  <a:pt x="35" y="180"/>
                  <a:pt x="35" y="180"/>
                </a:cubicBezTo>
                <a:cubicBezTo>
                  <a:pt x="21" y="188"/>
                  <a:pt x="21" y="188"/>
                  <a:pt x="21" y="188"/>
                </a:cubicBezTo>
                <a:cubicBezTo>
                  <a:pt x="28" y="201"/>
                  <a:pt x="28" y="201"/>
                  <a:pt x="28" y="201"/>
                </a:cubicBezTo>
                <a:cubicBezTo>
                  <a:pt x="20" y="218"/>
                  <a:pt x="20" y="218"/>
                  <a:pt x="20" y="218"/>
                </a:cubicBezTo>
                <a:cubicBezTo>
                  <a:pt x="3" y="215"/>
                  <a:pt x="3" y="215"/>
                  <a:pt x="3" y="215"/>
                </a:cubicBezTo>
                <a:cubicBezTo>
                  <a:pt x="0" y="224"/>
                  <a:pt x="0" y="224"/>
                  <a:pt x="0" y="224"/>
                </a:cubicBezTo>
                <a:cubicBezTo>
                  <a:pt x="6" y="225"/>
                  <a:pt x="6" y="225"/>
                  <a:pt x="6" y="225"/>
                </a:cubicBezTo>
                <a:cubicBezTo>
                  <a:pt x="4" y="236"/>
                  <a:pt x="4" y="236"/>
                  <a:pt x="4" y="236"/>
                </a:cubicBezTo>
                <a:cubicBezTo>
                  <a:pt x="0" y="238"/>
                  <a:pt x="0" y="238"/>
                  <a:pt x="0" y="238"/>
                </a:cubicBezTo>
                <a:cubicBezTo>
                  <a:pt x="3" y="243"/>
                  <a:pt x="3" y="243"/>
                  <a:pt x="3" y="243"/>
                </a:cubicBezTo>
                <a:cubicBezTo>
                  <a:pt x="18" y="248"/>
                  <a:pt x="18" y="248"/>
                  <a:pt x="18" y="248"/>
                </a:cubicBezTo>
                <a:cubicBezTo>
                  <a:pt x="18" y="248"/>
                  <a:pt x="12" y="250"/>
                  <a:pt x="16" y="254"/>
                </a:cubicBezTo>
                <a:cubicBezTo>
                  <a:pt x="18" y="258"/>
                  <a:pt x="22" y="259"/>
                  <a:pt x="22" y="264"/>
                </a:cubicBezTo>
                <a:cubicBezTo>
                  <a:pt x="22" y="280"/>
                  <a:pt x="22" y="280"/>
                  <a:pt x="22" y="280"/>
                </a:cubicBezTo>
                <a:cubicBezTo>
                  <a:pt x="28" y="283"/>
                  <a:pt x="28" y="283"/>
                  <a:pt x="28" y="283"/>
                </a:cubicBezTo>
                <a:cubicBezTo>
                  <a:pt x="34" y="297"/>
                  <a:pt x="34" y="297"/>
                  <a:pt x="34" y="297"/>
                </a:cubicBezTo>
                <a:cubicBezTo>
                  <a:pt x="43" y="291"/>
                  <a:pt x="43" y="291"/>
                  <a:pt x="43" y="291"/>
                </a:cubicBezTo>
                <a:cubicBezTo>
                  <a:pt x="51" y="290"/>
                  <a:pt x="51" y="290"/>
                  <a:pt x="51" y="290"/>
                </a:cubicBezTo>
                <a:cubicBezTo>
                  <a:pt x="52" y="285"/>
                  <a:pt x="52" y="285"/>
                  <a:pt x="52" y="285"/>
                </a:cubicBezTo>
                <a:cubicBezTo>
                  <a:pt x="61" y="284"/>
                  <a:pt x="61" y="284"/>
                  <a:pt x="61" y="284"/>
                </a:cubicBezTo>
                <a:cubicBezTo>
                  <a:pt x="58" y="294"/>
                  <a:pt x="58" y="294"/>
                  <a:pt x="58" y="294"/>
                </a:cubicBezTo>
                <a:cubicBezTo>
                  <a:pt x="71" y="295"/>
                  <a:pt x="71" y="295"/>
                  <a:pt x="71" y="295"/>
                </a:cubicBezTo>
                <a:cubicBezTo>
                  <a:pt x="71" y="301"/>
                  <a:pt x="71" y="301"/>
                  <a:pt x="71" y="301"/>
                </a:cubicBezTo>
                <a:cubicBezTo>
                  <a:pt x="71" y="301"/>
                  <a:pt x="86" y="306"/>
                  <a:pt x="84" y="311"/>
                </a:cubicBezTo>
                <a:cubicBezTo>
                  <a:pt x="81" y="316"/>
                  <a:pt x="71" y="326"/>
                  <a:pt x="71" y="326"/>
                </a:cubicBezTo>
                <a:cubicBezTo>
                  <a:pt x="81" y="329"/>
                  <a:pt x="81" y="329"/>
                  <a:pt x="81" y="329"/>
                </a:cubicBezTo>
                <a:cubicBezTo>
                  <a:pt x="69" y="331"/>
                  <a:pt x="69" y="331"/>
                  <a:pt x="69" y="331"/>
                </a:cubicBezTo>
                <a:cubicBezTo>
                  <a:pt x="71" y="335"/>
                  <a:pt x="71" y="335"/>
                  <a:pt x="71" y="335"/>
                </a:cubicBezTo>
                <a:cubicBezTo>
                  <a:pt x="77" y="340"/>
                  <a:pt x="77" y="340"/>
                  <a:pt x="77" y="340"/>
                </a:cubicBezTo>
                <a:cubicBezTo>
                  <a:pt x="77" y="340"/>
                  <a:pt x="58" y="345"/>
                  <a:pt x="58" y="348"/>
                </a:cubicBezTo>
                <a:cubicBezTo>
                  <a:pt x="58" y="350"/>
                  <a:pt x="54" y="351"/>
                  <a:pt x="54" y="351"/>
                </a:cubicBezTo>
                <a:cubicBezTo>
                  <a:pt x="52" y="358"/>
                  <a:pt x="52" y="358"/>
                  <a:pt x="52" y="358"/>
                </a:cubicBezTo>
                <a:cubicBezTo>
                  <a:pt x="52" y="358"/>
                  <a:pt x="67" y="356"/>
                  <a:pt x="66" y="359"/>
                </a:cubicBezTo>
                <a:cubicBezTo>
                  <a:pt x="66" y="363"/>
                  <a:pt x="59" y="367"/>
                  <a:pt x="59" y="367"/>
                </a:cubicBezTo>
                <a:cubicBezTo>
                  <a:pt x="60" y="371"/>
                  <a:pt x="60" y="371"/>
                  <a:pt x="60" y="371"/>
                </a:cubicBezTo>
                <a:cubicBezTo>
                  <a:pt x="49" y="390"/>
                  <a:pt x="49" y="390"/>
                  <a:pt x="49" y="390"/>
                </a:cubicBezTo>
                <a:cubicBezTo>
                  <a:pt x="54" y="392"/>
                  <a:pt x="54" y="392"/>
                  <a:pt x="54" y="392"/>
                </a:cubicBezTo>
                <a:cubicBezTo>
                  <a:pt x="54" y="409"/>
                  <a:pt x="54" y="409"/>
                  <a:pt x="54" y="409"/>
                </a:cubicBezTo>
                <a:cubicBezTo>
                  <a:pt x="64" y="427"/>
                  <a:pt x="64" y="427"/>
                  <a:pt x="64" y="427"/>
                </a:cubicBezTo>
                <a:cubicBezTo>
                  <a:pt x="64" y="427"/>
                  <a:pt x="69" y="419"/>
                  <a:pt x="77" y="419"/>
                </a:cubicBezTo>
                <a:cubicBezTo>
                  <a:pt x="85" y="420"/>
                  <a:pt x="89" y="429"/>
                  <a:pt x="89" y="429"/>
                </a:cubicBezTo>
                <a:cubicBezTo>
                  <a:pt x="93" y="429"/>
                  <a:pt x="93" y="429"/>
                  <a:pt x="93" y="429"/>
                </a:cubicBezTo>
                <a:cubicBezTo>
                  <a:pt x="93" y="429"/>
                  <a:pt x="94" y="425"/>
                  <a:pt x="101" y="425"/>
                </a:cubicBezTo>
                <a:cubicBezTo>
                  <a:pt x="107" y="426"/>
                  <a:pt x="108" y="430"/>
                  <a:pt x="108" y="430"/>
                </a:cubicBezTo>
                <a:cubicBezTo>
                  <a:pt x="135" y="429"/>
                  <a:pt x="135" y="429"/>
                  <a:pt x="135" y="429"/>
                </a:cubicBezTo>
                <a:cubicBezTo>
                  <a:pt x="304" y="206"/>
                  <a:pt x="304" y="206"/>
                  <a:pt x="304" y="206"/>
                </a:cubicBezTo>
                <a:cubicBezTo>
                  <a:pt x="306" y="205"/>
                  <a:pt x="306" y="205"/>
                  <a:pt x="306" y="205"/>
                </a:cubicBezTo>
                <a:cubicBezTo>
                  <a:pt x="305" y="189"/>
                  <a:pt x="305" y="189"/>
                  <a:pt x="305" y="189"/>
                </a:cubicBezTo>
                <a:cubicBezTo>
                  <a:pt x="308" y="188"/>
                  <a:pt x="308" y="188"/>
                  <a:pt x="308" y="188"/>
                </a:cubicBezTo>
                <a:lnTo>
                  <a:pt x="307" y="175"/>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44" name="Freeform 51"/>
          <p:cNvSpPr>
            <a:spLocks noEditPoints="1"/>
          </p:cNvSpPr>
          <p:nvPr/>
        </p:nvSpPr>
        <p:spPr bwMode="auto">
          <a:xfrm>
            <a:off x="8394443" y="2058918"/>
            <a:ext cx="749557" cy="1772129"/>
          </a:xfrm>
          <a:custGeom>
            <a:avLst/>
            <a:gdLst>
              <a:gd name="T0" fmla="*/ 620479 w 408"/>
              <a:gd name="T1" fmla="*/ 1823057 h 931"/>
              <a:gd name="T2" fmla="*/ 842231 w 408"/>
              <a:gd name="T3" fmla="*/ 40465 h 931"/>
              <a:gd name="T4" fmla="*/ 803851 w 408"/>
              <a:gd name="T5" fmla="*/ 91579 h 931"/>
              <a:gd name="T6" fmla="*/ 771867 w 408"/>
              <a:gd name="T7" fmla="*/ 151211 h 931"/>
              <a:gd name="T8" fmla="*/ 727091 w 408"/>
              <a:gd name="T9" fmla="*/ 200195 h 931"/>
              <a:gd name="T10" fmla="*/ 686578 w 408"/>
              <a:gd name="T11" fmla="*/ 240661 h 931"/>
              <a:gd name="T12" fmla="*/ 729223 w 408"/>
              <a:gd name="T13" fmla="*/ 266217 h 931"/>
              <a:gd name="T14" fmla="*/ 763338 w 408"/>
              <a:gd name="T15" fmla="*/ 296034 h 931"/>
              <a:gd name="T16" fmla="*/ 837967 w 408"/>
              <a:gd name="T17" fmla="*/ 266217 h 931"/>
              <a:gd name="T18" fmla="*/ 793190 w 408"/>
              <a:gd name="T19" fmla="*/ 321591 h 931"/>
              <a:gd name="T20" fmla="*/ 805983 w 408"/>
              <a:gd name="T21" fmla="*/ 396131 h 931"/>
              <a:gd name="T22" fmla="*/ 820909 w 408"/>
              <a:gd name="T23" fmla="*/ 449375 h 931"/>
              <a:gd name="T24" fmla="*/ 848628 w 408"/>
              <a:gd name="T25" fmla="*/ 511137 h 931"/>
              <a:gd name="T26" fmla="*/ 808115 w 408"/>
              <a:gd name="T27" fmla="*/ 696425 h 931"/>
              <a:gd name="T28" fmla="*/ 716429 w 408"/>
              <a:gd name="T29" fmla="*/ 717722 h 931"/>
              <a:gd name="T30" fmla="*/ 678049 w 408"/>
              <a:gd name="T31" fmla="*/ 751798 h 931"/>
              <a:gd name="T32" fmla="*/ 633272 w 408"/>
              <a:gd name="T33" fmla="*/ 813560 h 931"/>
              <a:gd name="T34" fmla="*/ 550115 w 408"/>
              <a:gd name="T35" fmla="*/ 888101 h 931"/>
              <a:gd name="T36" fmla="*/ 498942 w 408"/>
              <a:gd name="T37" fmla="*/ 900880 h 931"/>
              <a:gd name="T38" fmla="*/ 509603 w 408"/>
              <a:gd name="T39" fmla="*/ 922177 h 931"/>
              <a:gd name="T40" fmla="*/ 413653 w 408"/>
              <a:gd name="T41" fmla="*/ 907269 h 931"/>
              <a:gd name="T42" fmla="*/ 321967 w 408"/>
              <a:gd name="T43" fmla="*/ 930696 h 931"/>
              <a:gd name="T44" fmla="*/ 247339 w 408"/>
              <a:gd name="T45" fmla="*/ 939215 h 931"/>
              <a:gd name="T46" fmla="*/ 217488 w 408"/>
              <a:gd name="T47" fmla="*/ 966902 h 931"/>
              <a:gd name="T48" fmla="*/ 164182 w 408"/>
              <a:gd name="T49" fmla="*/ 1003107 h 931"/>
              <a:gd name="T50" fmla="*/ 138595 w 408"/>
              <a:gd name="T51" fmla="*/ 1079778 h 931"/>
              <a:gd name="T52" fmla="*/ 125802 w 408"/>
              <a:gd name="T53" fmla="*/ 1143670 h 931"/>
              <a:gd name="T54" fmla="*/ 74628 w 408"/>
              <a:gd name="T55" fmla="*/ 1218211 h 931"/>
              <a:gd name="T56" fmla="*/ 142859 w 408"/>
              <a:gd name="T57" fmla="*/ 1269324 h 931"/>
              <a:gd name="T58" fmla="*/ 2132 w 408"/>
              <a:gd name="T59" fmla="*/ 1307660 h 931"/>
              <a:gd name="T60" fmla="*/ 53306 w 408"/>
              <a:gd name="T61" fmla="*/ 1458871 h 931"/>
              <a:gd name="T62" fmla="*/ 127934 w 408"/>
              <a:gd name="T63" fmla="*/ 1580266 h 931"/>
              <a:gd name="T64" fmla="*/ 174843 w 408"/>
              <a:gd name="T65" fmla="*/ 1605823 h 931"/>
              <a:gd name="T66" fmla="*/ 296380 w 408"/>
              <a:gd name="T67" fmla="*/ 1605823 h 931"/>
              <a:gd name="T68" fmla="*/ 353950 w 408"/>
              <a:gd name="T69" fmla="*/ 1705921 h 931"/>
              <a:gd name="T70" fmla="*/ 430711 w 408"/>
              <a:gd name="T71" fmla="*/ 1684624 h 931"/>
              <a:gd name="T72" fmla="*/ 415785 w 408"/>
              <a:gd name="T73" fmla="*/ 1665456 h 931"/>
              <a:gd name="T74" fmla="*/ 445636 w 408"/>
              <a:gd name="T75" fmla="*/ 1656937 h 931"/>
              <a:gd name="T76" fmla="*/ 477620 w 408"/>
              <a:gd name="T77" fmla="*/ 1610083 h 931"/>
              <a:gd name="T78" fmla="*/ 501074 w 408"/>
              <a:gd name="T79" fmla="*/ 1561099 h 931"/>
              <a:gd name="T80" fmla="*/ 567173 w 408"/>
              <a:gd name="T81" fmla="*/ 1501466 h 931"/>
              <a:gd name="T82" fmla="*/ 599157 w 408"/>
              <a:gd name="T83" fmla="*/ 1505725 h 931"/>
              <a:gd name="T84" fmla="*/ 631140 w 408"/>
              <a:gd name="T85" fmla="*/ 1505725 h 931"/>
              <a:gd name="T86" fmla="*/ 658859 w 408"/>
              <a:gd name="T87" fmla="*/ 1465260 h 931"/>
              <a:gd name="T88" fmla="*/ 707900 w 408"/>
              <a:gd name="T89" fmla="*/ 1443963 h 931"/>
              <a:gd name="T90" fmla="*/ 720694 w 408"/>
              <a:gd name="T91" fmla="*/ 1482298 h 931"/>
              <a:gd name="T92" fmla="*/ 750545 w 408"/>
              <a:gd name="T93" fmla="*/ 1503596 h 931"/>
              <a:gd name="T94" fmla="*/ 765471 w 408"/>
              <a:gd name="T95" fmla="*/ 1529153 h 931"/>
              <a:gd name="T96" fmla="*/ 833702 w 408"/>
              <a:gd name="T97" fmla="*/ 1610083 h 931"/>
              <a:gd name="T98" fmla="*/ 705768 w 408"/>
              <a:gd name="T99" fmla="*/ 1680364 h 931"/>
              <a:gd name="T100" fmla="*/ 695107 w 408"/>
              <a:gd name="T101" fmla="*/ 1752775 h 931"/>
              <a:gd name="T102" fmla="*/ 669520 w 408"/>
              <a:gd name="T103" fmla="*/ 1784721 h 931"/>
              <a:gd name="T104" fmla="*/ 699372 w 408"/>
              <a:gd name="T105" fmla="*/ 1793240 h 931"/>
              <a:gd name="T106" fmla="*/ 735619 w 408"/>
              <a:gd name="T107" fmla="*/ 1810278 h 931"/>
              <a:gd name="T108" fmla="*/ 641801 w 408"/>
              <a:gd name="T109" fmla="*/ 1872041 h 931"/>
              <a:gd name="T110" fmla="*/ 820909 w 408"/>
              <a:gd name="T111" fmla="*/ 1944452 h 931"/>
              <a:gd name="T112" fmla="*/ 857157 w 408"/>
              <a:gd name="T113" fmla="*/ 1970009 h 931"/>
              <a:gd name="T114" fmla="*/ 808115 w 408"/>
              <a:gd name="T115" fmla="*/ 696425 h 9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8" h="931">
                <a:moveTo>
                  <a:pt x="290" y="844"/>
                </a:moveTo>
                <a:cubicBezTo>
                  <a:pt x="285" y="844"/>
                  <a:pt x="285" y="844"/>
                  <a:pt x="285" y="844"/>
                </a:cubicBezTo>
                <a:cubicBezTo>
                  <a:pt x="287" y="851"/>
                  <a:pt x="287" y="851"/>
                  <a:pt x="287" y="851"/>
                </a:cubicBezTo>
                <a:cubicBezTo>
                  <a:pt x="291" y="856"/>
                  <a:pt x="291" y="856"/>
                  <a:pt x="291" y="856"/>
                </a:cubicBezTo>
                <a:cubicBezTo>
                  <a:pt x="293" y="855"/>
                  <a:pt x="293" y="855"/>
                  <a:pt x="293" y="855"/>
                </a:cubicBezTo>
                <a:cubicBezTo>
                  <a:pt x="291" y="851"/>
                  <a:pt x="291" y="851"/>
                  <a:pt x="291" y="851"/>
                </a:cubicBezTo>
                <a:lnTo>
                  <a:pt x="290" y="844"/>
                </a:lnTo>
                <a:close/>
                <a:moveTo>
                  <a:pt x="395" y="19"/>
                </a:moveTo>
                <a:cubicBezTo>
                  <a:pt x="395" y="19"/>
                  <a:pt x="400" y="22"/>
                  <a:pt x="398" y="25"/>
                </a:cubicBezTo>
                <a:cubicBezTo>
                  <a:pt x="397" y="28"/>
                  <a:pt x="391" y="28"/>
                  <a:pt x="391" y="28"/>
                </a:cubicBezTo>
                <a:cubicBezTo>
                  <a:pt x="385" y="40"/>
                  <a:pt x="385" y="40"/>
                  <a:pt x="385" y="40"/>
                </a:cubicBezTo>
                <a:cubicBezTo>
                  <a:pt x="377" y="43"/>
                  <a:pt x="377" y="43"/>
                  <a:pt x="377" y="43"/>
                </a:cubicBezTo>
                <a:cubicBezTo>
                  <a:pt x="381" y="50"/>
                  <a:pt x="381" y="50"/>
                  <a:pt x="381" y="50"/>
                </a:cubicBezTo>
                <a:cubicBezTo>
                  <a:pt x="366" y="63"/>
                  <a:pt x="366" y="63"/>
                  <a:pt x="366" y="63"/>
                </a:cubicBezTo>
                <a:cubicBezTo>
                  <a:pt x="366" y="63"/>
                  <a:pt x="376" y="75"/>
                  <a:pt x="371" y="77"/>
                </a:cubicBezTo>
                <a:cubicBezTo>
                  <a:pt x="365" y="80"/>
                  <a:pt x="362" y="71"/>
                  <a:pt x="362" y="71"/>
                </a:cubicBezTo>
                <a:cubicBezTo>
                  <a:pt x="354" y="83"/>
                  <a:pt x="354" y="83"/>
                  <a:pt x="354" y="83"/>
                </a:cubicBezTo>
                <a:cubicBezTo>
                  <a:pt x="352" y="90"/>
                  <a:pt x="352" y="90"/>
                  <a:pt x="352" y="90"/>
                </a:cubicBezTo>
                <a:cubicBezTo>
                  <a:pt x="343" y="88"/>
                  <a:pt x="343" y="88"/>
                  <a:pt x="343" y="88"/>
                </a:cubicBezTo>
                <a:cubicBezTo>
                  <a:pt x="341" y="94"/>
                  <a:pt x="341" y="94"/>
                  <a:pt x="341" y="94"/>
                </a:cubicBezTo>
                <a:cubicBezTo>
                  <a:pt x="328" y="94"/>
                  <a:pt x="328" y="94"/>
                  <a:pt x="328" y="94"/>
                </a:cubicBezTo>
                <a:cubicBezTo>
                  <a:pt x="327" y="102"/>
                  <a:pt x="327" y="102"/>
                  <a:pt x="327" y="102"/>
                </a:cubicBezTo>
                <a:cubicBezTo>
                  <a:pt x="331" y="104"/>
                  <a:pt x="331" y="104"/>
                  <a:pt x="331" y="104"/>
                </a:cubicBezTo>
                <a:cubicBezTo>
                  <a:pt x="322" y="113"/>
                  <a:pt x="322" y="113"/>
                  <a:pt x="322" y="113"/>
                </a:cubicBezTo>
                <a:cubicBezTo>
                  <a:pt x="334" y="111"/>
                  <a:pt x="334" y="111"/>
                  <a:pt x="334" y="111"/>
                </a:cubicBezTo>
                <a:cubicBezTo>
                  <a:pt x="336" y="123"/>
                  <a:pt x="336" y="123"/>
                  <a:pt x="336" y="123"/>
                </a:cubicBezTo>
                <a:cubicBezTo>
                  <a:pt x="333" y="129"/>
                  <a:pt x="333" y="129"/>
                  <a:pt x="333" y="129"/>
                </a:cubicBezTo>
                <a:cubicBezTo>
                  <a:pt x="342" y="125"/>
                  <a:pt x="342" y="125"/>
                  <a:pt x="342" y="125"/>
                </a:cubicBezTo>
                <a:cubicBezTo>
                  <a:pt x="348" y="126"/>
                  <a:pt x="348" y="126"/>
                  <a:pt x="348" y="126"/>
                </a:cubicBezTo>
                <a:cubicBezTo>
                  <a:pt x="348" y="126"/>
                  <a:pt x="354" y="114"/>
                  <a:pt x="359" y="118"/>
                </a:cubicBezTo>
                <a:cubicBezTo>
                  <a:pt x="364" y="121"/>
                  <a:pt x="354" y="126"/>
                  <a:pt x="354" y="126"/>
                </a:cubicBezTo>
                <a:cubicBezTo>
                  <a:pt x="358" y="139"/>
                  <a:pt x="358" y="139"/>
                  <a:pt x="358" y="139"/>
                </a:cubicBezTo>
                <a:cubicBezTo>
                  <a:pt x="374" y="134"/>
                  <a:pt x="374" y="134"/>
                  <a:pt x="374" y="134"/>
                </a:cubicBezTo>
                <a:cubicBezTo>
                  <a:pt x="373" y="130"/>
                  <a:pt x="373" y="130"/>
                  <a:pt x="373" y="130"/>
                </a:cubicBezTo>
                <a:cubicBezTo>
                  <a:pt x="373" y="130"/>
                  <a:pt x="379" y="130"/>
                  <a:pt x="382" y="129"/>
                </a:cubicBezTo>
                <a:cubicBezTo>
                  <a:pt x="387" y="127"/>
                  <a:pt x="389" y="121"/>
                  <a:pt x="393" y="125"/>
                </a:cubicBezTo>
                <a:cubicBezTo>
                  <a:pt x="398" y="129"/>
                  <a:pt x="400" y="132"/>
                  <a:pt x="396" y="134"/>
                </a:cubicBezTo>
                <a:cubicBezTo>
                  <a:pt x="392" y="136"/>
                  <a:pt x="386" y="145"/>
                  <a:pt x="386" y="145"/>
                </a:cubicBezTo>
                <a:cubicBezTo>
                  <a:pt x="377" y="146"/>
                  <a:pt x="377" y="146"/>
                  <a:pt x="377" y="146"/>
                </a:cubicBezTo>
                <a:cubicBezTo>
                  <a:pt x="372" y="151"/>
                  <a:pt x="372" y="151"/>
                  <a:pt x="372" y="151"/>
                </a:cubicBezTo>
                <a:cubicBezTo>
                  <a:pt x="361" y="159"/>
                  <a:pt x="361" y="159"/>
                  <a:pt x="361" y="159"/>
                </a:cubicBezTo>
                <a:cubicBezTo>
                  <a:pt x="361" y="159"/>
                  <a:pt x="367" y="161"/>
                  <a:pt x="367" y="162"/>
                </a:cubicBezTo>
                <a:cubicBezTo>
                  <a:pt x="367" y="164"/>
                  <a:pt x="364" y="181"/>
                  <a:pt x="364" y="181"/>
                </a:cubicBezTo>
                <a:cubicBezTo>
                  <a:pt x="378" y="186"/>
                  <a:pt x="378" y="186"/>
                  <a:pt x="378" y="186"/>
                </a:cubicBezTo>
                <a:cubicBezTo>
                  <a:pt x="383" y="184"/>
                  <a:pt x="383" y="184"/>
                  <a:pt x="383" y="184"/>
                </a:cubicBezTo>
                <a:cubicBezTo>
                  <a:pt x="393" y="187"/>
                  <a:pt x="393" y="187"/>
                  <a:pt x="393" y="187"/>
                </a:cubicBezTo>
                <a:cubicBezTo>
                  <a:pt x="391" y="209"/>
                  <a:pt x="391" y="209"/>
                  <a:pt x="391" y="209"/>
                </a:cubicBezTo>
                <a:cubicBezTo>
                  <a:pt x="385" y="211"/>
                  <a:pt x="385" y="211"/>
                  <a:pt x="385" y="211"/>
                </a:cubicBezTo>
                <a:cubicBezTo>
                  <a:pt x="377" y="234"/>
                  <a:pt x="377" y="234"/>
                  <a:pt x="377" y="234"/>
                </a:cubicBezTo>
                <a:cubicBezTo>
                  <a:pt x="380" y="239"/>
                  <a:pt x="380" y="239"/>
                  <a:pt x="380" y="239"/>
                </a:cubicBezTo>
                <a:cubicBezTo>
                  <a:pt x="380" y="239"/>
                  <a:pt x="396" y="229"/>
                  <a:pt x="398" y="232"/>
                </a:cubicBezTo>
                <a:cubicBezTo>
                  <a:pt x="402" y="236"/>
                  <a:pt x="398" y="240"/>
                  <a:pt x="398" y="240"/>
                </a:cubicBezTo>
                <a:cubicBezTo>
                  <a:pt x="408" y="239"/>
                  <a:pt x="408" y="239"/>
                  <a:pt x="408" y="239"/>
                </a:cubicBezTo>
                <a:cubicBezTo>
                  <a:pt x="408" y="0"/>
                  <a:pt x="408" y="0"/>
                  <a:pt x="408" y="0"/>
                </a:cubicBezTo>
                <a:lnTo>
                  <a:pt x="395" y="19"/>
                </a:lnTo>
                <a:close/>
                <a:moveTo>
                  <a:pt x="379" y="327"/>
                </a:moveTo>
                <a:cubicBezTo>
                  <a:pt x="370" y="322"/>
                  <a:pt x="370" y="316"/>
                  <a:pt x="364" y="316"/>
                </a:cubicBezTo>
                <a:cubicBezTo>
                  <a:pt x="359" y="318"/>
                  <a:pt x="354" y="319"/>
                  <a:pt x="354" y="319"/>
                </a:cubicBezTo>
                <a:cubicBezTo>
                  <a:pt x="354" y="319"/>
                  <a:pt x="358" y="326"/>
                  <a:pt x="355" y="328"/>
                </a:cubicBezTo>
                <a:cubicBezTo>
                  <a:pt x="353" y="330"/>
                  <a:pt x="336" y="337"/>
                  <a:pt x="336" y="337"/>
                </a:cubicBezTo>
                <a:cubicBezTo>
                  <a:pt x="345" y="346"/>
                  <a:pt x="345" y="346"/>
                  <a:pt x="345" y="346"/>
                </a:cubicBezTo>
                <a:cubicBezTo>
                  <a:pt x="345" y="346"/>
                  <a:pt x="338" y="346"/>
                  <a:pt x="337" y="347"/>
                </a:cubicBezTo>
                <a:cubicBezTo>
                  <a:pt x="336" y="350"/>
                  <a:pt x="340" y="354"/>
                  <a:pt x="337" y="356"/>
                </a:cubicBezTo>
                <a:cubicBezTo>
                  <a:pt x="332" y="358"/>
                  <a:pt x="318" y="353"/>
                  <a:pt x="318" y="353"/>
                </a:cubicBezTo>
                <a:cubicBezTo>
                  <a:pt x="306" y="362"/>
                  <a:pt x="306" y="362"/>
                  <a:pt x="306" y="362"/>
                </a:cubicBezTo>
                <a:cubicBezTo>
                  <a:pt x="306" y="362"/>
                  <a:pt x="311" y="370"/>
                  <a:pt x="307" y="371"/>
                </a:cubicBezTo>
                <a:cubicBezTo>
                  <a:pt x="303" y="371"/>
                  <a:pt x="296" y="367"/>
                  <a:pt x="296" y="367"/>
                </a:cubicBezTo>
                <a:cubicBezTo>
                  <a:pt x="297" y="382"/>
                  <a:pt x="297" y="382"/>
                  <a:pt x="297" y="382"/>
                </a:cubicBezTo>
                <a:cubicBezTo>
                  <a:pt x="292" y="384"/>
                  <a:pt x="292" y="384"/>
                  <a:pt x="292" y="384"/>
                </a:cubicBezTo>
                <a:cubicBezTo>
                  <a:pt x="292" y="384"/>
                  <a:pt x="298" y="390"/>
                  <a:pt x="296" y="397"/>
                </a:cubicBezTo>
                <a:cubicBezTo>
                  <a:pt x="294" y="402"/>
                  <a:pt x="290" y="414"/>
                  <a:pt x="290" y="414"/>
                </a:cubicBezTo>
                <a:cubicBezTo>
                  <a:pt x="258" y="417"/>
                  <a:pt x="258" y="417"/>
                  <a:pt x="258" y="417"/>
                </a:cubicBezTo>
                <a:cubicBezTo>
                  <a:pt x="258" y="417"/>
                  <a:pt x="258" y="414"/>
                  <a:pt x="255" y="413"/>
                </a:cubicBezTo>
                <a:cubicBezTo>
                  <a:pt x="251" y="413"/>
                  <a:pt x="248" y="415"/>
                  <a:pt x="248" y="415"/>
                </a:cubicBezTo>
                <a:cubicBezTo>
                  <a:pt x="248" y="415"/>
                  <a:pt x="236" y="410"/>
                  <a:pt x="234" y="415"/>
                </a:cubicBezTo>
                <a:cubicBezTo>
                  <a:pt x="232" y="419"/>
                  <a:pt x="232" y="422"/>
                  <a:pt x="234" y="423"/>
                </a:cubicBezTo>
                <a:cubicBezTo>
                  <a:pt x="238" y="423"/>
                  <a:pt x="243" y="422"/>
                  <a:pt x="245" y="428"/>
                </a:cubicBezTo>
                <a:cubicBezTo>
                  <a:pt x="247" y="432"/>
                  <a:pt x="255" y="432"/>
                  <a:pt x="254" y="436"/>
                </a:cubicBezTo>
                <a:cubicBezTo>
                  <a:pt x="252" y="440"/>
                  <a:pt x="251" y="448"/>
                  <a:pt x="246" y="445"/>
                </a:cubicBezTo>
                <a:cubicBezTo>
                  <a:pt x="242" y="442"/>
                  <a:pt x="239" y="436"/>
                  <a:pt x="239" y="433"/>
                </a:cubicBezTo>
                <a:cubicBezTo>
                  <a:pt x="239" y="429"/>
                  <a:pt x="238" y="428"/>
                  <a:pt x="232" y="428"/>
                </a:cubicBezTo>
                <a:cubicBezTo>
                  <a:pt x="227" y="428"/>
                  <a:pt x="221" y="429"/>
                  <a:pt x="215" y="424"/>
                </a:cubicBezTo>
                <a:cubicBezTo>
                  <a:pt x="210" y="420"/>
                  <a:pt x="205" y="419"/>
                  <a:pt x="202" y="422"/>
                </a:cubicBezTo>
                <a:cubicBezTo>
                  <a:pt x="199" y="426"/>
                  <a:pt x="198" y="428"/>
                  <a:pt x="194" y="426"/>
                </a:cubicBezTo>
                <a:cubicBezTo>
                  <a:pt x="189" y="425"/>
                  <a:pt x="191" y="417"/>
                  <a:pt x="182" y="418"/>
                </a:cubicBezTo>
                <a:cubicBezTo>
                  <a:pt x="174" y="419"/>
                  <a:pt x="161" y="431"/>
                  <a:pt x="161" y="431"/>
                </a:cubicBezTo>
                <a:cubicBezTo>
                  <a:pt x="153" y="431"/>
                  <a:pt x="153" y="431"/>
                  <a:pt x="153" y="431"/>
                </a:cubicBezTo>
                <a:cubicBezTo>
                  <a:pt x="153" y="431"/>
                  <a:pt x="157" y="437"/>
                  <a:pt x="151" y="437"/>
                </a:cubicBezTo>
                <a:cubicBezTo>
                  <a:pt x="145" y="438"/>
                  <a:pt x="129" y="428"/>
                  <a:pt x="129" y="428"/>
                </a:cubicBezTo>
                <a:cubicBezTo>
                  <a:pt x="125" y="430"/>
                  <a:pt x="125" y="430"/>
                  <a:pt x="125" y="430"/>
                </a:cubicBezTo>
                <a:cubicBezTo>
                  <a:pt x="127" y="437"/>
                  <a:pt x="127" y="437"/>
                  <a:pt x="127" y="437"/>
                </a:cubicBezTo>
                <a:cubicBezTo>
                  <a:pt x="127" y="437"/>
                  <a:pt x="118" y="437"/>
                  <a:pt x="116" y="441"/>
                </a:cubicBezTo>
                <a:cubicBezTo>
                  <a:pt x="114" y="446"/>
                  <a:pt x="123" y="452"/>
                  <a:pt x="119" y="454"/>
                </a:cubicBezTo>
                <a:cubicBezTo>
                  <a:pt x="116" y="456"/>
                  <a:pt x="111" y="455"/>
                  <a:pt x="111" y="455"/>
                </a:cubicBezTo>
                <a:cubicBezTo>
                  <a:pt x="111" y="455"/>
                  <a:pt x="110" y="468"/>
                  <a:pt x="104" y="466"/>
                </a:cubicBezTo>
                <a:cubicBezTo>
                  <a:pt x="99" y="465"/>
                  <a:pt x="105" y="455"/>
                  <a:pt x="102" y="454"/>
                </a:cubicBezTo>
                <a:cubicBezTo>
                  <a:pt x="99" y="453"/>
                  <a:pt x="88" y="460"/>
                  <a:pt x="88" y="460"/>
                </a:cubicBezTo>
                <a:cubicBezTo>
                  <a:pt x="77" y="460"/>
                  <a:pt x="77" y="460"/>
                  <a:pt x="77" y="460"/>
                </a:cubicBezTo>
                <a:cubicBezTo>
                  <a:pt x="84" y="466"/>
                  <a:pt x="84" y="466"/>
                  <a:pt x="84" y="466"/>
                </a:cubicBezTo>
                <a:cubicBezTo>
                  <a:pt x="84" y="466"/>
                  <a:pt x="79" y="469"/>
                  <a:pt x="77" y="471"/>
                </a:cubicBezTo>
                <a:cubicBezTo>
                  <a:pt x="75" y="473"/>
                  <a:pt x="80" y="480"/>
                  <a:pt x="80" y="482"/>
                </a:cubicBezTo>
                <a:cubicBezTo>
                  <a:pt x="80" y="485"/>
                  <a:pt x="70" y="487"/>
                  <a:pt x="71" y="489"/>
                </a:cubicBezTo>
                <a:cubicBezTo>
                  <a:pt x="72" y="493"/>
                  <a:pt x="79" y="492"/>
                  <a:pt x="78" y="496"/>
                </a:cubicBezTo>
                <a:cubicBezTo>
                  <a:pt x="78" y="499"/>
                  <a:pt x="65" y="507"/>
                  <a:pt x="65" y="507"/>
                </a:cubicBezTo>
                <a:cubicBezTo>
                  <a:pt x="59" y="518"/>
                  <a:pt x="59" y="518"/>
                  <a:pt x="59" y="518"/>
                </a:cubicBezTo>
                <a:cubicBezTo>
                  <a:pt x="49" y="524"/>
                  <a:pt x="49" y="524"/>
                  <a:pt x="49" y="524"/>
                </a:cubicBezTo>
                <a:cubicBezTo>
                  <a:pt x="51" y="534"/>
                  <a:pt x="51" y="534"/>
                  <a:pt x="51" y="534"/>
                </a:cubicBezTo>
                <a:cubicBezTo>
                  <a:pt x="51" y="534"/>
                  <a:pt x="61" y="533"/>
                  <a:pt x="59" y="537"/>
                </a:cubicBezTo>
                <a:cubicBezTo>
                  <a:pt x="58" y="543"/>
                  <a:pt x="51" y="548"/>
                  <a:pt x="51" y="548"/>
                </a:cubicBezTo>
                <a:cubicBezTo>
                  <a:pt x="51" y="548"/>
                  <a:pt x="53" y="564"/>
                  <a:pt x="47" y="565"/>
                </a:cubicBezTo>
                <a:cubicBezTo>
                  <a:pt x="41" y="566"/>
                  <a:pt x="36" y="568"/>
                  <a:pt x="36" y="568"/>
                </a:cubicBezTo>
                <a:cubicBezTo>
                  <a:pt x="35" y="572"/>
                  <a:pt x="35" y="572"/>
                  <a:pt x="35" y="572"/>
                </a:cubicBezTo>
                <a:cubicBezTo>
                  <a:pt x="39" y="572"/>
                  <a:pt x="39" y="572"/>
                  <a:pt x="39" y="572"/>
                </a:cubicBezTo>
                <a:cubicBezTo>
                  <a:pt x="39" y="572"/>
                  <a:pt x="49" y="584"/>
                  <a:pt x="53" y="588"/>
                </a:cubicBezTo>
                <a:cubicBezTo>
                  <a:pt x="58" y="590"/>
                  <a:pt x="61" y="595"/>
                  <a:pt x="61" y="595"/>
                </a:cubicBezTo>
                <a:cubicBezTo>
                  <a:pt x="61" y="595"/>
                  <a:pt x="68" y="587"/>
                  <a:pt x="67" y="596"/>
                </a:cubicBezTo>
                <a:cubicBezTo>
                  <a:pt x="66" y="606"/>
                  <a:pt x="60" y="620"/>
                  <a:pt x="54" y="620"/>
                </a:cubicBezTo>
                <a:cubicBezTo>
                  <a:pt x="48" y="620"/>
                  <a:pt x="41" y="621"/>
                  <a:pt x="37" y="614"/>
                </a:cubicBezTo>
                <a:cubicBezTo>
                  <a:pt x="34" y="609"/>
                  <a:pt x="22" y="600"/>
                  <a:pt x="14" y="600"/>
                </a:cubicBezTo>
                <a:cubicBezTo>
                  <a:pt x="4" y="600"/>
                  <a:pt x="0" y="607"/>
                  <a:pt x="1" y="614"/>
                </a:cubicBezTo>
                <a:cubicBezTo>
                  <a:pt x="1" y="622"/>
                  <a:pt x="10" y="623"/>
                  <a:pt x="9" y="628"/>
                </a:cubicBezTo>
                <a:cubicBezTo>
                  <a:pt x="0" y="643"/>
                  <a:pt x="0" y="643"/>
                  <a:pt x="0" y="643"/>
                </a:cubicBezTo>
                <a:cubicBezTo>
                  <a:pt x="12" y="678"/>
                  <a:pt x="12" y="678"/>
                  <a:pt x="12" y="678"/>
                </a:cubicBezTo>
                <a:cubicBezTo>
                  <a:pt x="12" y="678"/>
                  <a:pt x="22" y="676"/>
                  <a:pt x="25" y="685"/>
                </a:cubicBezTo>
                <a:cubicBezTo>
                  <a:pt x="28" y="693"/>
                  <a:pt x="22" y="703"/>
                  <a:pt x="22" y="703"/>
                </a:cubicBezTo>
                <a:cubicBezTo>
                  <a:pt x="28" y="742"/>
                  <a:pt x="28" y="742"/>
                  <a:pt x="28" y="742"/>
                </a:cubicBezTo>
                <a:cubicBezTo>
                  <a:pt x="57" y="736"/>
                  <a:pt x="57" y="736"/>
                  <a:pt x="57" y="736"/>
                </a:cubicBezTo>
                <a:cubicBezTo>
                  <a:pt x="57" y="736"/>
                  <a:pt x="57" y="740"/>
                  <a:pt x="60" y="742"/>
                </a:cubicBezTo>
                <a:cubicBezTo>
                  <a:pt x="62" y="745"/>
                  <a:pt x="67" y="747"/>
                  <a:pt x="65" y="750"/>
                </a:cubicBezTo>
                <a:cubicBezTo>
                  <a:pt x="64" y="752"/>
                  <a:pt x="63" y="759"/>
                  <a:pt x="68" y="760"/>
                </a:cubicBezTo>
                <a:cubicBezTo>
                  <a:pt x="74" y="762"/>
                  <a:pt x="86" y="762"/>
                  <a:pt x="86" y="762"/>
                </a:cubicBezTo>
                <a:cubicBezTo>
                  <a:pt x="82" y="754"/>
                  <a:pt x="82" y="754"/>
                  <a:pt x="82" y="754"/>
                </a:cubicBezTo>
                <a:cubicBezTo>
                  <a:pt x="82" y="754"/>
                  <a:pt x="87" y="755"/>
                  <a:pt x="94" y="753"/>
                </a:cubicBezTo>
                <a:cubicBezTo>
                  <a:pt x="101" y="751"/>
                  <a:pt x="98" y="739"/>
                  <a:pt x="108" y="742"/>
                </a:cubicBezTo>
                <a:cubicBezTo>
                  <a:pt x="117" y="745"/>
                  <a:pt x="118" y="756"/>
                  <a:pt x="125" y="756"/>
                </a:cubicBezTo>
                <a:cubicBezTo>
                  <a:pt x="132" y="756"/>
                  <a:pt x="133" y="752"/>
                  <a:pt x="139" y="754"/>
                </a:cubicBezTo>
                <a:cubicBezTo>
                  <a:pt x="144" y="757"/>
                  <a:pt x="149" y="768"/>
                  <a:pt x="157" y="770"/>
                </a:cubicBezTo>
                <a:cubicBezTo>
                  <a:pt x="164" y="772"/>
                  <a:pt x="183" y="779"/>
                  <a:pt x="178" y="784"/>
                </a:cubicBezTo>
                <a:cubicBezTo>
                  <a:pt x="174" y="788"/>
                  <a:pt x="164" y="782"/>
                  <a:pt x="160" y="787"/>
                </a:cubicBezTo>
                <a:cubicBezTo>
                  <a:pt x="156" y="794"/>
                  <a:pt x="157" y="800"/>
                  <a:pt x="166" y="801"/>
                </a:cubicBezTo>
                <a:cubicBezTo>
                  <a:pt x="177" y="802"/>
                  <a:pt x="200" y="798"/>
                  <a:pt x="200" y="798"/>
                </a:cubicBezTo>
                <a:cubicBezTo>
                  <a:pt x="199" y="794"/>
                  <a:pt x="199" y="794"/>
                  <a:pt x="199" y="794"/>
                </a:cubicBezTo>
                <a:cubicBezTo>
                  <a:pt x="196" y="793"/>
                  <a:pt x="196" y="793"/>
                  <a:pt x="196" y="793"/>
                </a:cubicBezTo>
                <a:cubicBezTo>
                  <a:pt x="202" y="791"/>
                  <a:pt x="202" y="791"/>
                  <a:pt x="202" y="791"/>
                </a:cubicBezTo>
                <a:cubicBezTo>
                  <a:pt x="202" y="788"/>
                  <a:pt x="202" y="788"/>
                  <a:pt x="202" y="788"/>
                </a:cubicBezTo>
                <a:cubicBezTo>
                  <a:pt x="198" y="789"/>
                  <a:pt x="198" y="789"/>
                  <a:pt x="198" y="789"/>
                </a:cubicBezTo>
                <a:cubicBezTo>
                  <a:pt x="198" y="785"/>
                  <a:pt x="198" y="785"/>
                  <a:pt x="198" y="785"/>
                </a:cubicBezTo>
                <a:cubicBezTo>
                  <a:pt x="195" y="782"/>
                  <a:pt x="195" y="782"/>
                  <a:pt x="195" y="782"/>
                </a:cubicBezTo>
                <a:cubicBezTo>
                  <a:pt x="202" y="784"/>
                  <a:pt x="202" y="784"/>
                  <a:pt x="202" y="784"/>
                </a:cubicBezTo>
                <a:cubicBezTo>
                  <a:pt x="205" y="779"/>
                  <a:pt x="205" y="779"/>
                  <a:pt x="205" y="779"/>
                </a:cubicBezTo>
                <a:cubicBezTo>
                  <a:pt x="209" y="784"/>
                  <a:pt x="209" y="784"/>
                  <a:pt x="209" y="784"/>
                </a:cubicBezTo>
                <a:cubicBezTo>
                  <a:pt x="209" y="778"/>
                  <a:pt x="209" y="778"/>
                  <a:pt x="209" y="778"/>
                </a:cubicBezTo>
                <a:cubicBezTo>
                  <a:pt x="209" y="778"/>
                  <a:pt x="212" y="780"/>
                  <a:pt x="215" y="775"/>
                </a:cubicBezTo>
                <a:cubicBezTo>
                  <a:pt x="219" y="770"/>
                  <a:pt x="218" y="765"/>
                  <a:pt x="218" y="765"/>
                </a:cubicBezTo>
                <a:cubicBezTo>
                  <a:pt x="218" y="765"/>
                  <a:pt x="222" y="768"/>
                  <a:pt x="223" y="765"/>
                </a:cubicBezTo>
                <a:cubicBezTo>
                  <a:pt x="225" y="763"/>
                  <a:pt x="224" y="756"/>
                  <a:pt x="224" y="756"/>
                </a:cubicBezTo>
                <a:cubicBezTo>
                  <a:pt x="228" y="754"/>
                  <a:pt x="228" y="754"/>
                  <a:pt x="228" y="754"/>
                </a:cubicBezTo>
                <a:cubicBezTo>
                  <a:pt x="228" y="740"/>
                  <a:pt x="228" y="740"/>
                  <a:pt x="228" y="740"/>
                </a:cubicBezTo>
                <a:cubicBezTo>
                  <a:pt x="236" y="740"/>
                  <a:pt x="236" y="740"/>
                  <a:pt x="236" y="740"/>
                </a:cubicBezTo>
                <a:cubicBezTo>
                  <a:pt x="235" y="733"/>
                  <a:pt x="235" y="733"/>
                  <a:pt x="235" y="733"/>
                </a:cubicBezTo>
                <a:cubicBezTo>
                  <a:pt x="243" y="732"/>
                  <a:pt x="243" y="732"/>
                  <a:pt x="243" y="732"/>
                </a:cubicBezTo>
                <a:cubicBezTo>
                  <a:pt x="243" y="732"/>
                  <a:pt x="239" y="722"/>
                  <a:pt x="247" y="714"/>
                </a:cubicBezTo>
                <a:cubicBezTo>
                  <a:pt x="256" y="705"/>
                  <a:pt x="262" y="707"/>
                  <a:pt x="262" y="707"/>
                </a:cubicBezTo>
                <a:cubicBezTo>
                  <a:pt x="266" y="705"/>
                  <a:pt x="266" y="705"/>
                  <a:pt x="266" y="705"/>
                </a:cubicBezTo>
                <a:cubicBezTo>
                  <a:pt x="268" y="707"/>
                  <a:pt x="268" y="707"/>
                  <a:pt x="268" y="707"/>
                </a:cubicBezTo>
                <a:cubicBezTo>
                  <a:pt x="270" y="703"/>
                  <a:pt x="270" y="703"/>
                  <a:pt x="270" y="703"/>
                </a:cubicBezTo>
                <a:cubicBezTo>
                  <a:pt x="274" y="708"/>
                  <a:pt x="274" y="708"/>
                  <a:pt x="274" y="708"/>
                </a:cubicBezTo>
                <a:cubicBezTo>
                  <a:pt x="281" y="707"/>
                  <a:pt x="281" y="707"/>
                  <a:pt x="281" y="707"/>
                </a:cubicBezTo>
                <a:cubicBezTo>
                  <a:pt x="283" y="702"/>
                  <a:pt x="283" y="702"/>
                  <a:pt x="283" y="702"/>
                </a:cubicBezTo>
                <a:cubicBezTo>
                  <a:pt x="285" y="708"/>
                  <a:pt x="285" y="708"/>
                  <a:pt x="285" y="708"/>
                </a:cubicBezTo>
                <a:cubicBezTo>
                  <a:pt x="290" y="703"/>
                  <a:pt x="290" y="703"/>
                  <a:pt x="290" y="703"/>
                </a:cubicBezTo>
                <a:cubicBezTo>
                  <a:pt x="290" y="703"/>
                  <a:pt x="293" y="708"/>
                  <a:pt x="296" y="707"/>
                </a:cubicBezTo>
                <a:cubicBezTo>
                  <a:pt x="299" y="706"/>
                  <a:pt x="298" y="699"/>
                  <a:pt x="298" y="699"/>
                </a:cubicBezTo>
                <a:cubicBezTo>
                  <a:pt x="304" y="696"/>
                  <a:pt x="304" y="696"/>
                  <a:pt x="304" y="696"/>
                </a:cubicBezTo>
                <a:cubicBezTo>
                  <a:pt x="304" y="696"/>
                  <a:pt x="301" y="687"/>
                  <a:pt x="304" y="685"/>
                </a:cubicBezTo>
                <a:cubicBezTo>
                  <a:pt x="307" y="683"/>
                  <a:pt x="309" y="688"/>
                  <a:pt x="309" y="688"/>
                </a:cubicBezTo>
                <a:cubicBezTo>
                  <a:pt x="318" y="683"/>
                  <a:pt x="318" y="683"/>
                  <a:pt x="318" y="683"/>
                </a:cubicBezTo>
                <a:cubicBezTo>
                  <a:pt x="318" y="683"/>
                  <a:pt x="318" y="677"/>
                  <a:pt x="322" y="677"/>
                </a:cubicBezTo>
                <a:cubicBezTo>
                  <a:pt x="326" y="677"/>
                  <a:pt x="326" y="679"/>
                  <a:pt x="326" y="679"/>
                </a:cubicBezTo>
                <a:cubicBezTo>
                  <a:pt x="332" y="678"/>
                  <a:pt x="332" y="678"/>
                  <a:pt x="332" y="678"/>
                </a:cubicBezTo>
                <a:cubicBezTo>
                  <a:pt x="332" y="678"/>
                  <a:pt x="333" y="684"/>
                  <a:pt x="337" y="685"/>
                </a:cubicBezTo>
                <a:cubicBezTo>
                  <a:pt x="340" y="685"/>
                  <a:pt x="345" y="682"/>
                  <a:pt x="345" y="685"/>
                </a:cubicBezTo>
                <a:cubicBezTo>
                  <a:pt x="345" y="689"/>
                  <a:pt x="337" y="691"/>
                  <a:pt x="337" y="691"/>
                </a:cubicBezTo>
                <a:cubicBezTo>
                  <a:pt x="338" y="696"/>
                  <a:pt x="338" y="696"/>
                  <a:pt x="338" y="696"/>
                </a:cubicBezTo>
                <a:cubicBezTo>
                  <a:pt x="341" y="694"/>
                  <a:pt x="341" y="694"/>
                  <a:pt x="341" y="694"/>
                </a:cubicBezTo>
                <a:cubicBezTo>
                  <a:pt x="342" y="701"/>
                  <a:pt x="342" y="701"/>
                  <a:pt x="342" y="701"/>
                </a:cubicBezTo>
                <a:cubicBezTo>
                  <a:pt x="352" y="703"/>
                  <a:pt x="352" y="703"/>
                  <a:pt x="352" y="703"/>
                </a:cubicBezTo>
                <a:cubicBezTo>
                  <a:pt x="352" y="706"/>
                  <a:pt x="352" y="706"/>
                  <a:pt x="352" y="706"/>
                </a:cubicBezTo>
                <a:cubicBezTo>
                  <a:pt x="346" y="706"/>
                  <a:pt x="346" y="706"/>
                  <a:pt x="346" y="706"/>
                </a:cubicBezTo>
                <a:cubicBezTo>
                  <a:pt x="348" y="713"/>
                  <a:pt x="348" y="713"/>
                  <a:pt x="348" y="713"/>
                </a:cubicBezTo>
                <a:cubicBezTo>
                  <a:pt x="357" y="709"/>
                  <a:pt x="357" y="709"/>
                  <a:pt x="357" y="709"/>
                </a:cubicBezTo>
                <a:cubicBezTo>
                  <a:pt x="357" y="709"/>
                  <a:pt x="357" y="716"/>
                  <a:pt x="359" y="718"/>
                </a:cubicBezTo>
                <a:cubicBezTo>
                  <a:pt x="361" y="720"/>
                  <a:pt x="364" y="725"/>
                  <a:pt x="363" y="732"/>
                </a:cubicBezTo>
                <a:cubicBezTo>
                  <a:pt x="363" y="738"/>
                  <a:pt x="361" y="741"/>
                  <a:pt x="361" y="748"/>
                </a:cubicBezTo>
                <a:cubicBezTo>
                  <a:pt x="361" y="753"/>
                  <a:pt x="367" y="760"/>
                  <a:pt x="367" y="760"/>
                </a:cubicBezTo>
                <a:cubicBezTo>
                  <a:pt x="391" y="756"/>
                  <a:pt x="391" y="756"/>
                  <a:pt x="391" y="756"/>
                </a:cubicBezTo>
                <a:cubicBezTo>
                  <a:pt x="391" y="756"/>
                  <a:pt x="388" y="767"/>
                  <a:pt x="381" y="768"/>
                </a:cubicBezTo>
                <a:cubicBezTo>
                  <a:pt x="374" y="770"/>
                  <a:pt x="366" y="769"/>
                  <a:pt x="362" y="772"/>
                </a:cubicBezTo>
                <a:cubicBezTo>
                  <a:pt x="358" y="776"/>
                  <a:pt x="350" y="784"/>
                  <a:pt x="346" y="786"/>
                </a:cubicBezTo>
                <a:cubicBezTo>
                  <a:pt x="342" y="788"/>
                  <a:pt x="331" y="789"/>
                  <a:pt x="331" y="789"/>
                </a:cubicBezTo>
                <a:cubicBezTo>
                  <a:pt x="330" y="799"/>
                  <a:pt x="330" y="799"/>
                  <a:pt x="330" y="799"/>
                </a:cubicBezTo>
                <a:cubicBezTo>
                  <a:pt x="323" y="801"/>
                  <a:pt x="323" y="801"/>
                  <a:pt x="323" y="801"/>
                </a:cubicBezTo>
                <a:cubicBezTo>
                  <a:pt x="323" y="801"/>
                  <a:pt x="321" y="810"/>
                  <a:pt x="321" y="814"/>
                </a:cubicBezTo>
                <a:cubicBezTo>
                  <a:pt x="321" y="818"/>
                  <a:pt x="326" y="823"/>
                  <a:pt x="326" y="823"/>
                </a:cubicBezTo>
                <a:cubicBezTo>
                  <a:pt x="326" y="823"/>
                  <a:pt x="323" y="823"/>
                  <a:pt x="321" y="825"/>
                </a:cubicBezTo>
                <a:cubicBezTo>
                  <a:pt x="318" y="827"/>
                  <a:pt x="317" y="831"/>
                  <a:pt x="317" y="831"/>
                </a:cubicBezTo>
                <a:cubicBezTo>
                  <a:pt x="313" y="834"/>
                  <a:pt x="313" y="834"/>
                  <a:pt x="313" y="834"/>
                </a:cubicBezTo>
                <a:cubicBezTo>
                  <a:pt x="314" y="838"/>
                  <a:pt x="314" y="838"/>
                  <a:pt x="314" y="838"/>
                </a:cubicBezTo>
                <a:cubicBezTo>
                  <a:pt x="322" y="836"/>
                  <a:pt x="322" y="836"/>
                  <a:pt x="322" y="836"/>
                </a:cubicBezTo>
                <a:cubicBezTo>
                  <a:pt x="321" y="842"/>
                  <a:pt x="321" y="842"/>
                  <a:pt x="321" y="842"/>
                </a:cubicBezTo>
                <a:cubicBezTo>
                  <a:pt x="327" y="840"/>
                  <a:pt x="327" y="840"/>
                  <a:pt x="327" y="840"/>
                </a:cubicBezTo>
                <a:cubicBezTo>
                  <a:pt x="328" y="842"/>
                  <a:pt x="328" y="842"/>
                  <a:pt x="328" y="842"/>
                </a:cubicBezTo>
                <a:cubicBezTo>
                  <a:pt x="337" y="842"/>
                  <a:pt x="337" y="842"/>
                  <a:pt x="337" y="842"/>
                </a:cubicBezTo>
                <a:cubicBezTo>
                  <a:pt x="337" y="842"/>
                  <a:pt x="339" y="846"/>
                  <a:pt x="342" y="846"/>
                </a:cubicBezTo>
                <a:cubicBezTo>
                  <a:pt x="346" y="845"/>
                  <a:pt x="349" y="840"/>
                  <a:pt x="352" y="843"/>
                </a:cubicBezTo>
                <a:cubicBezTo>
                  <a:pt x="355" y="847"/>
                  <a:pt x="345" y="850"/>
                  <a:pt x="345" y="850"/>
                </a:cubicBezTo>
                <a:cubicBezTo>
                  <a:pt x="345" y="850"/>
                  <a:pt x="344" y="860"/>
                  <a:pt x="340" y="859"/>
                </a:cubicBezTo>
                <a:cubicBezTo>
                  <a:pt x="336" y="858"/>
                  <a:pt x="323" y="857"/>
                  <a:pt x="323" y="857"/>
                </a:cubicBezTo>
                <a:cubicBezTo>
                  <a:pt x="323" y="857"/>
                  <a:pt x="316" y="863"/>
                  <a:pt x="312" y="864"/>
                </a:cubicBezTo>
                <a:cubicBezTo>
                  <a:pt x="309" y="865"/>
                  <a:pt x="297" y="866"/>
                  <a:pt x="301" y="879"/>
                </a:cubicBezTo>
                <a:cubicBezTo>
                  <a:pt x="306" y="891"/>
                  <a:pt x="314" y="889"/>
                  <a:pt x="321" y="886"/>
                </a:cubicBezTo>
                <a:cubicBezTo>
                  <a:pt x="328" y="883"/>
                  <a:pt x="336" y="879"/>
                  <a:pt x="341" y="886"/>
                </a:cubicBezTo>
                <a:cubicBezTo>
                  <a:pt x="346" y="891"/>
                  <a:pt x="363" y="907"/>
                  <a:pt x="367" y="906"/>
                </a:cubicBezTo>
                <a:cubicBezTo>
                  <a:pt x="373" y="906"/>
                  <a:pt x="378" y="904"/>
                  <a:pt x="385" y="913"/>
                </a:cubicBezTo>
                <a:cubicBezTo>
                  <a:pt x="391" y="922"/>
                  <a:pt x="390" y="931"/>
                  <a:pt x="390" y="931"/>
                </a:cubicBezTo>
                <a:cubicBezTo>
                  <a:pt x="393" y="931"/>
                  <a:pt x="393" y="931"/>
                  <a:pt x="393" y="931"/>
                </a:cubicBezTo>
                <a:cubicBezTo>
                  <a:pt x="397" y="925"/>
                  <a:pt x="397" y="925"/>
                  <a:pt x="397" y="925"/>
                </a:cubicBezTo>
                <a:cubicBezTo>
                  <a:pt x="402" y="925"/>
                  <a:pt x="402" y="925"/>
                  <a:pt x="402" y="925"/>
                </a:cubicBezTo>
                <a:cubicBezTo>
                  <a:pt x="402" y="925"/>
                  <a:pt x="402" y="921"/>
                  <a:pt x="406" y="920"/>
                </a:cubicBezTo>
                <a:cubicBezTo>
                  <a:pt x="408" y="920"/>
                  <a:pt x="408" y="920"/>
                  <a:pt x="408" y="920"/>
                </a:cubicBezTo>
                <a:cubicBezTo>
                  <a:pt x="408" y="320"/>
                  <a:pt x="408" y="320"/>
                  <a:pt x="408" y="320"/>
                </a:cubicBezTo>
                <a:cubicBezTo>
                  <a:pt x="399" y="324"/>
                  <a:pt x="387" y="331"/>
                  <a:pt x="379" y="327"/>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45" name="Freeform 52"/>
          <p:cNvSpPr>
            <a:spLocks noEditPoints="1"/>
          </p:cNvSpPr>
          <p:nvPr/>
        </p:nvSpPr>
        <p:spPr bwMode="auto">
          <a:xfrm>
            <a:off x="8725452" y="4094951"/>
            <a:ext cx="418548" cy="465379"/>
          </a:xfrm>
          <a:custGeom>
            <a:avLst/>
            <a:gdLst>
              <a:gd name="T0" fmla="*/ 204537 w 228"/>
              <a:gd name="T1" fmla="*/ 456680 h 244"/>
              <a:gd name="T2" fmla="*/ 168317 w 228"/>
              <a:gd name="T3" fmla="*/ 452411 h 244"/>
              <a:gd name="T4" fmla="*/ 138488 w 228"/>
              <a:gd name="T5" fmla="*/ 452411 h 244"/>
              <a:gd name="T6" fmla="*/ 127836 w 228"/>
              <a:gd name="T7" fmla="*/ 460948 h 244"/>
              <a:gd name="T8" fmla="*/ 80963 w 228"/>
              <a:gd name="T9" fmla="*/ 465216 h 244"/>
              <a:gd name="T10" fmla="*/ 115052 w 228"/>
              <a:gd name="T11" fmla="*/ 488690 h 244"/>
              <a:gd name="T12" fmla="*/ 151272 w 228"/>
              <a:gd name="T13" fmla="*/ 507896 h 244"/>
              <a:gd name="T14" fmla="*/ 196014 w 228"/>
              <a:gd name="T15" fmla="*/ 518566 h 244"/>
              <a:gd name="T16" fmla="*/ 219451 w 228"/>
              <a:gd name="T17" fmla="*/ 507896 h 244"/>
              <a:gd name="T18" fmla="*/ 257802 w 228"/>
              <a:gd name="T19" fmla="*/ 501494 h 244"/>
              <a:gd name="T20" fmla="*/ 238626 w 228"/>
              <a:gd name="T21" fmla="*/ 469484 h 244"/>
              <a:gd name="T22" fmla="*/ 477253 w 228"/>
              <a:gd name="T23" fmla="*/ 98165 h 244"/>
              <a:gd name="T24" fmla="*/ 430380 w 228"/>
              <a:gd name="T25" fmla="*/ 76825 h 244"/>
              <a:gd name="T26" fmla="*/ 368592 w 228"/>
              <a:gd name="T27" fmla="*/ 27742 h 244"/>
              <a:gd name="T28" fmla="*/ 300413 w 228"/>
              <a:gd name="T29" fmla="*/ 0 h 244"/>
              <a:gd name="T30" fmla="*/ 283369 w 228"/>
              <a:gd name="T31" fmla="*/ 66155 h 244"/>
              <a:gd name="T32" fmla="*/ 279108 w 228"/>
              <a:gd name="T33" fmla="*/ 102433 h 244"/>
              <a:gd name="T34" fmla="*/ 221582 w 228"/>
              <a:gd name="T35" fmla="*/ 134443 h 244"/>
              <a:gd name="T36" fmla="*/ 178970 w 228"/>
              <a:gd name="T37" fmla="*/ 117371 h 244"/>
              <a:gd name="T38" fmla="*/ 134227 w 228"/>
              <a:gd name="T39" fmla="*/ 96031 h 244"/>
              <a:gd name="T40" fmla="*/ 98007 w 228"/>
              <a:gd name="T41" fmla="*/ 102433 h 244"/>
              <a:gd name="T42" fmla="*/ 89485 w 228"/>
              <a:gd name="T43" fmla="*/ 147247 h 244"/>
              <a:gd name="T44" fmla="*/ 115052 w 228"/>
              <a:gd name="T45" fmla="*/ 160051 h 244"/>
              <a:gd name="T46" fmla="*/ 161925 w 228"/>
              <a:gd name="T47" fmla="*/ 204866 h 244"/>
              <a:gd name="T48" fmla="*/ 108660 w 228"/>
              <a:gd name="T49" fmla="*/ 217670 h 244"/>
              <a:gd name="T50" fmla="*/ 68179 w 228"/>
              <a:gd name="T51" fmla="*/ 207000 h 244"/>
              <a:gd name="T52" fmla="*/ 2131 w 228"/>
              <a:gd name="T53" fmla="*/ 256082 h 244"/>
              <a:gd name="T54" fmla="*/ 34089 w 228"/>
              <a:gd name="T55" fmla="*/ 256082 h 244"/>
              <a:gd name="T56" fmla="*/ 36220 w 228"/>
              <a:gd name="T57" fmla="*/ 268886 h 244"/>
              <a:gd name="T58" fmla="*/ 49004 w 228"/>
              <a:gd name="T59" fmla="*/ 273154 h 244"/>
              <a:gd name="T60" fmla="*/ 66048 w 228"/>
              <a:gd name="T61" fmla="*/ 264618 h 244"/>
              <a:gd name="T62" fmla="*/ 93746 w 228"/>
              <a:gd name="T63" fmla="*/ 273154 h 244"/>
              <a:gd name="T64" fmla="*/ 83093 w 228"/>
              <a:gd name="T65" fmla="*/ 320102 h 244"/>
              <a:gd name="T66" fmla="*/ 164056 w 228"/>
              <a:gd name="T67" fmla="*/ 332907 h 244"/>
              <a:gd name="T68" fmla="*/ 144880 w 228"/>
              <a:gd name="T69" fmla="*/ 386257 h 244"/>
              <a:gd name="T70" fmla="*/ 178970 w 228"/>
              <a:gd name="T71" fmla="*/ 394793 h 244"/>
              <a:gd name="T72" fmla="*/ 232235 w 228"/>
              <a:gd name="T73" fmla="*/ 403329 h 244"/>
              <a:gd name="T74" fmla="*/ 266324 w 228"/>
              <a:gd name="T75" fmla="*/ 403329 h 244"/>
              <a:gd name="T76" fmla="*/ 283369 w 228"/>
              <a:gd name="T77" fmla="*/ 422535 h 244"/>
              <a:gd name="T78" fmla="*/ 279108 w 228"/>
              <a:gd name="T79" fmla="*/ 439607 h 244"/>
              <a:gd name="T80" fmla="*/ 302544 w 228"/>
              <a:gd name="T81" fmla="*/ 467350 h 244"/>
              <a:gd name="T82" fmla="*/ 319589 w 228"/>
              <a:gd name="T83" fmla="*/ 463082 h 244"/>
              <a:gd name="T84" fmla="*/ 321719 w 228"/>
              <a:gd name="T85" fmla="*/ 450277 h 244"/>
              <a:gd name="T86" fmla="*/ 336634 w 228"/>
              <a:gd name="T87" fmla="*/ 418267 h 244"/>
              <a:gd name="T88" fmla="*/ 351548 w 228"/>
              <a:gd name="T89" fmla="*/ 364917 h 244"/>
              <a:gd name="T90" fmla="*/ 374984 w 228"/>
              <a:gd name="T91" fmla="*/ 332907 h 244"/>
              <a:gd name="T92" fmla="*/ 413335 w 228"/>
              <a:gd name="T93" fmla="*/ 296628 h 244"/>
              <a:gd name="T94" fmla="*/ 441033 w 228"/>
              <a:gd name="T95" fmla="*/ 339309 h 244"/>
              <a:gd name="T96" fmla="*/ 475122 w 228"/>
              <a:gd name="T97" fmla="*/ 371319 h 244"/>
              <a:gd name="T98" fmla="*/ 464469 w 228"/>
              <a:gd name="T99" fmla="*/ 407597 h 244"/>
              <a:gd name="T100" fmla="*/ 485775 w 228"/>
              <a:gd name="T101" fmla="*/ 98165 h 2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8" h="244">
                <a:moveTo>
                  <a:pt x="108" y="212"/>
                </a:moveTo>
                <a:cubicBezTo>
                  <a:pt x="104" y="212"/>
                  <a:pt x="96" y="214"/>
                  <a:pt x="96" y="214"/>
                </a:cubicBezTo>
                <a:cubicBezTo>
                  <a:pt x="96" y="214"/>
                  <a:pt x="95" y="201"/>
                  <a:pt x="90" y="201"/>
                </a:cubicBezTo>
                <a:cubicBezTo>
                  <a:pt x="85" y="201"/>
                  <a:pt x="79" y="212"/>
                  <a:pt x="79" y="212"/>
                </a:cubicBezTo>
                <a:cubicBezTo>
                  <a:pt x="68" y="214"/>
                  <a:pt x="68" y="214"/>
                  <a:pt x="68" y="214"/>
                </a:cubicBezTo>
                <a:cubicBezTo>
                  <a:pt x="65" y="212"/>
                  <a:pt x="65" y="212"/>
                  <a:pt x="65" y="212"/>
                </a:cubicBezTo>
                <a:cubicBezTo>
                  <a:pt x="63" y="215"/>
                  <a:pt x="63" y="215"/>
                  <a:pt x="63" y="215"/>
                </a:cubicBezTo>
                <a:cubicBezTo>
                  <a:pt x="60" y="216"/>
                  <a:pt x="60" y="216"/>
                  <a:pt x="60" y="216"/>
                </a:cubicBezTo>
                <a:cubicBezTo>
                  <a:pt x="60" y="216"/>
                  <a:pt x="56" y="204"/>
                  <a:pt x="50" y="205"/>
                </a:cubicBezTo>
                <a:cubicBezTo>
                  <a:pt x="45" y="206"/>
                  <a:pt x="38" y="218"/>
                  <a:pt x="38" y="218"/>
                </a:cubicBezTo>
                <a:cubicBezTo>
                  <a:pt x="38" y="218"/>
                  <a:pt x="45" y="219"/>
                  <a:pt x="48" y="220"/>
                </a:cubicBezTo>
                <a:cubicBezTo>
                  <a:pt x="50" y="222"/>
                  <a:pt x="51" y="229"/>
                  <a:pt x="54" y="229"/>
                </a:cubicBezTo>
                <a:cubicBezTo>
                  <a:pt x="56" y="229"/>
                  <a:pt x="61" y="227"/>
                  <a:pt x="63" y="229"/>
                </a:cubicBezTo>
                <a:cubicBezTo>
                  <a:pt x="65" y="230"/>
                  <a:pt x="67" y="238"/>
                  <a:pt x="71" y="238"/>
                </a:cubicBezTo>
                <a:cubicBezTo>
                  <a:pt x="76" y="238"/>
                  <a:pt x="79" y="236"/>
                  <a:pt x="81" y="235"/>
                </a:cubicBezTo>
                <a:cubicBezTo>
                  <a:pt x="84" y="235"/>
                  <a:pt x="92" y="243"/>
                  <a:pt x="92" y="243"/>
                </a:cubicBezTo>
                <a:cubicBezTo>
                  <a:pt x="101" y="244"/>
                  <a:pt x="101" y="244"/>
                  <a:pt x="101" y="244"/>
                </a:cubicBezTo>
                <a:cubicBezTo>
                  <a:pt x="103" y="238"/>
                  <a:pt x="103" y="238"/>
                  <a:pt x="103" y="238"/>
                </a:cubicBezTo>
                <a:cubicBezTo>
                  <a:pt x="119" y="239"/>
                  <a:pt x="119" y="239"/>
                  <a:pt x="119" y="239"/>
                </a:cubicBezTo>
                <a:cubicBezTo>
                  <a:pt x="121" y="235"/>
                  <a:pt x="121" y="235"/>
                  <a:pt x="121" y="235"/>
                </a:cubicBezTo>
                <a:cubicBezTo>
                  <a:pt x="131" y="234"/>
                  <a:pt x="131" y="234"/>
                  <a:pt x="131" y="234"/>
                </a:cubicBezTo>
                <a:cubicBezTo>
                  <a:pt x="112" y="220"/>
                  <a:pt x="112" y="220"/>
                  <a:pt x="112" y="220"/>
                </a:cubicBezTo>
                <a:cubicBezTo>
                  <a:pt x="112" y="220"/>
                  <a:pt x="112" y="213"/>
                  <a:pt x="108" y="212"/>
                </a:cubicBezTo>
                <a:close/>
                <a:moveTo>
                  <a:pt x="224" y="46"/>
                </a:moveTo>
                <a:cubicBezTo>
                  <a:pt x="216" y="43"/>
                  <a:pt x="223" y="40"/>
                  <a:pt x="218" y="37"/>
                </a:cubicBezTo>
                <a:cubicBezTo>
                  <a:pt x="213" y="33"/>
                  <a:pt x="215" y="45"/>
                  <a:pt x="202" y="36"/>
                </a:cubicBezTo>
                <a:cubicBezTo>
                  <a:pt x="190" y="27"/>
                  <a:pt x="179" y="14"/>
                  <a:pt x="179" y="14"/>
                </a:cubicBezTo>
                <a:cubicBezTo>
                  <a:pt x="173" y="13"/>
                  <a:pt x="173" y="13"/>
                  <a:pt x="173" y="13"/>
                </a:cubicBezTo>
                <a:cubicBezTo>
                  <a:pt x="173" y="13"/>
                  <a:pt x="163" y="8"/>
                  <a:pt x="158" y="6"/>
                </a:cubicBezTo>
                <a:cubicBezTo>
                  <a:pt x="152" y="2"/>
                  <a:pt x="141" y="0"/>
                  <a:pt x="141" y="0"/>
                </a:cubicBezTo>
                <a:cubicBezTo>
                  <a:pt x="142" y="18"/>
                  <a:pt x="142" y="18"/>
                  <a:pt x="142" y="18"/>
                </a:cubicBezTo>
                <a:cubicBezTo>
                  <a:pt x="133" y="31"/>
                  <a:pt x="133" y="31"/>
                  <a:pt x="133" y="31"/>
                </a:cubicBezTo>
                <a:cubicBezTo>
                  <a:pt x="134" y="42"/>
                  <a:pt x="134" y="42"/>
                  <a:pt x="134" y="42"/>
                </a:cubicBezTo>
                <a:cubicBezTo>
                  <a:pt x="131" y="48"/>
                  <a:pt x="131" y="48"/>
                  <a:pt x="131" y="48"/>
                </a:cubicBezTo>
                <a:cubicBezTo>
                  <a:pt x="131" y="48"/>
                  <a:pt x="136" y="59"/>
                  <a:pt x="125" y="60"/>
                </a:cubicBezTo>
                <a:cubicBezTo>
                  <a:pt x="113" y="61"/>
                  <a:pt x="107" y="63"/>
                  <a:pt x="104" y="63"/>
                </a:cubicBezTo>
                <a:cubicBezTo>
                  <a:pt x="103" y="63"/>
                  <a:pt x="86" y="52"/>
                  <a:pt x="86" y="52"/>
                </a:cubicBezTo>
                <a:cubicBezTo>
                  <a:pt x="84" y="55"/>
                  <a:pt x="84" y="55"/>
                  <a:pt x="84" y="55"/>
                </a:cubicBezTo>
                <a:cubicBezTo>
                  <a:pt x="84" y="55"/>
                  <a:pt x="79" y="46"/>
                  <a:pt x="74" y="46"/>
                </a:cubicBezTo>
                <a:cubicBezTo>
                  <a:pt x="67" y="46"/>
                  <a:pt x="63" y="45"/>
                  <a:pt x="63" y="45"/>
                </a:cubicBezTo>
                <a:cubicBezTo>
                  <a:pt x="55" y="49"/>
                  <a:pt x="55" y="49"/>
                  <a:pt x="55" y="49"/>
                </a:cubicBezTo>
                <a:cubicBezTo>
                  <a:pt x="55" y="49"/>
                  <a:pt x="54" y="47"/>
                  <a:pt x="46" y="48"/>
                </a:cubicBezTo>
                <a:cubicBezTo>
                  <a:pt x="48" y="58"/>
                  <a:pt x="48" y="58"/>
                  <a:pt x="48" y="58"/>
                </a:cubicBezTo>
                <a:cubicBezTo>
                  <a:pt x="48" y="58"/>
                  <a:pt x="42" y="61"/>
                  <a:pt x="42" y="69"/>
                </a:cubicBezTo>
                <a:cubicBezTo>
                  <a:pt x="43" y="76"/>
                  <a:pt x="55" y="71"/>
                  <a:pt x="55" y="71"/>
                </a:cubicBezTo>
                <a:cubicBezTo>
                  <a:pt x="54" y="75"/>
                  <a:pt x="54" y="75"/>
                  <a:pt x="54" y="75"/>
                </a:cubicBezTo>
                <a:cubicBezTo>
                  <a:pt x="54" y="75"/>
                  <a:pt x="64" y="76"/>
                  <a:pt x="76" y="77"/>
                </a:cubicBezTo>
                <a:cubicBezTo>
                  <a:pt x="86" y="78"/>
                  <a:pt x="82" y="90"/>
                  <a:pt x="76" y="96"/>
                </a:cubicBezTo>
                <a:cubicBezTo>
                  <a:pt x="68" y="103"/>
                  <a:pt x="59" y="94"/>
                  <a:pt x="56" y="94"/>
                </a:cubicBezTo>
                <a:cubicBezTo>
                  <a:pt x="53" y="94"/>
                  <a:pt x="54" y="100"/>
                  <a:pt x="51" y="102"/>
                </a:cubicBezTo>
                <a:cubicBezTo>
                  <a:pt x="49" y="104"/>
                  <a:pt x="42" y="103"/>
                  <a:pt x="37" y="103"/>
                </a:cubicBezTo>
                <a:cubicBezTo>
                  <a:pt x="33" y="103"/>
                  <a:pt x="32" y="97"/>
                  <a:pt x="32" y="97"/>
                </a:cubicBezTo>
                <a:cubicBezTo>
                  <a:pt x="32" y="97"/>
                  <a:pt x="23" y="100"/>
                  <a:pt x="11" y="100"/>
                </a:cubicBezTo>
                <a:cubicBezTo>
                  <a:pt x="0" y="100"/>
                  <a:pt x="3" y="113"/>
                  <a:pt x="1" y="120"/>
                </a:cubicBezTo>
                <a:cubicBezTo>
                  <a:pt x="3" y="120"/>
                  <a:pt x="5" y="121"/>
                  <a:pt x="6" y="121"/>
                </a:cubicBezTo>
                <a:cubicBezTo>
                  <a:pt x="9" y="120"/>
                  <a:pt x="15" y="115"/>
                  <a:pt x="16" y="120"/>
                </a:cubicBezTo>
                <a:cubicBezTo>
                  <a:pt x="17" y="125"/>
                  <a:pt x="5" y="131"/>
                  <a:pt x="9" y="132"/>
                </a:cubicBezTo>
                <a:cubicBezTo>
                  <a:pt x="12" y="132"/>
                  <a:pt x="15" y="125"/>
                  <a:pt x="17" y="126"/>
                </a:cubicBezTo>
                <a:cubicBezTo>
                  <a:pt x="19" y="127"/>
                  <a:pt x="16" y="134"/>
                  <a:pt x="19" y="134"/>
                </a:cubicBezTo>
                <a:cubicBezTo>
                  <a:pt x="22" y="134"/>
                  <a:pt x="19" y="128"/>
                  <a:pt x="23" y="128"/>
                </a:cubicBezTo>
                <a:cubicBezTo>
                  <a:pt x="28" y="127"/>
                  <a:pt x="28" y="124"/>
                  <a:pt x="28" y="124"/>
                </a:cubicBezTo>
                <a:cubicBezTo>
                  <a:pt x="31" y="124"/>
                  <a:pt x="31" y="124"/>
                  <a:pt x="31" y="124"/>
                </a:cubicBezTo>
                <a:cubicBezTo>
                  <a:pt x="31" y="128"/>
                  <a:pt x="31" y="128"/>
                  <a:pt x="31" y="128"/>
                </a:cubicBezTo>
                <a:cubicBezTo>
                  <a:pt x="31" y="128"/>
                  <a:pt x="42" y="123"/>
                  <a:pt x="44" y="128"/>
                </a:cubicBezTo>
                <a:cubicBezTo>
                  <a:pt x="46" y="135"/>
                  <a:pt x="39" y="138"/>
                  <a:pt x="39" y="138"/>
                </a:cubicBezTo>
                <a:cubicBezTo>
                  <a:pt x="39" y="150"/>
                  <a:pt x="39" y="150"/>
                  <a:pt x="39" y="150"/>
                </a:cubicBezTo>
                <a:cubicBezTo>
                  <a:pt x="39" y="150"/>
                  <a:pt x="49" y="154"/>
                  <a:pt x="58" y="156"/>
                </a:cubicBezTo>
                <a:cubicBezTo>
                  <a:pt x="66" y="158"/>
                  <a:pt x="74" y="153"/>
                  <a:pt x="77" y="156"/>
                </a:cubicBezTo>
                <a:cubicBezTo>
                  <a:pt x="81" y="158"/>
                  <a:pt x="83" y="168"/>
                  <a:pt x="81" y="171"/>
                </a:cubicBezTo>
                <a:cubicBezTo>
                  <a:pt x="79" y="174"/>
                  <a:pt x="65" y="179"/>
                  <a:pt x="68" y="181"/>
                </a:cubicBezTo>
                <a:cubicBezTo>
                  <a:pt x="71" y="183"/>
                  <a:pt x="79" y="180"/>
                  <a:pt x="81" y="181"/>
                </a:cubicBezTo>
                <a:cubicBezTo>
                  <a:pt x="83" y="182"/>
                  <a:pt x="82" y="185"/>
                  <a:pt x="84" y="185"/>
                </a:cubicBezTo>
                <a:cubicBezTo>
                  <a:pt x="86" y="185"/>
                  <a:pt x="92" y="182"/>
                  <a:pt x="95" y="183"/>
                </a:cubicBezTo>
                <a:cubicBezTo>
                  <a:pt x="98" y="185"/>
                  <a:pt x="105" y="190"/>
                  <a:pt x="109" y="189"/>
                </a:cubicBezTo>
                <a:cubicBezTo>
                  <a:pt x="111" y="188"/>
                  <a:pt x="111" y="184"/>
                  <a:pt x="118" y="184"/>
                </a:cubicBezTo>
                <a:cubicBezTo>
                  <a:pt x="126" y="184"/>
                  <a:pt x="127" y="188"/>
                  <a:pt x="125" y="189"/>
                </a:cubicBezTo>
                <a:cubicBezTo>
                  <a:pt x="123" y="190"/>
                  <a:pt x="120" y="192"/>
                  <a:pt x="121" y="196"/>
                </a:cubicBezTo>
                <a:cubicBezTo>
                  <a:pt x="124" y="198"/>
                  <a:pt x="128" y="197"/>
                  <a:pt x="133" y="198"/>
                </a:cubicBezTo>
                <a:cubicBezTo>
                  <a:pt x="138" y="200"/>
                  <a:pt x="142" y="201"/>
                  <a:pt x="138" y="203"/>
                </a:cubicBezTo>
                <a:cubicBezTo>
                  <a:pt x="135" y="205"/>
                  <a:pt x="131" y="203"/>
                  <a:pt x="131" y="206"/>
                </a:cubicBezTo>
                <a:cubicBezTo>
                  <a:pt x="131" y="209"/>
                  <a:pt x="140" y="207"/>
                  <a:pt x="140" y="211"/>
                </a:cubicBezTo>
                <a:cubicBezTo>
                  <a:pt x="141" y="214"/>
                  <a:pt x="142" y="219"/>
                  <a:pt x="142" y="219"/>
                </a:cubicBezTo>
                <a:cubicBezTo>
                  <a:pt x="147" y="221"/>
                  <a:pt x="147" y="221"/>
                  <a:pt x="147" y="221"/>
                </a:cubicBezTo>
                <a:cubicBezTo>
                  <a:pt x="150" y="217"/>
                  <a:pt x="150" y="217"/>
                  <a:pt x="150" y="217"/>
                </a:cubicBezTo>
                <a:cubicBezTo>
                  <a:pt x="146" y="211"/>
                  <a:pt x="146" y="211"/>
                  <a:pt x="146" y="211"/>
                </a:cubicBezTo>
                <a:cubicBezTo>
                  <a:pt x="151" y="211"/>
                  <a:pt x="151" y="211"/>
                  <a:pt x="151" y="211"/>
                </a:cubicBezTo>
                <a:cubicBezTo>
                  <a:pt x="151" y="211"/>
                  <a:pt x="148" y="203"/>
                  <a:pt x="151" y="201"/>
                </a:cubicBezTo>
                <a:cubicBezTo>
                  <a:pt x="154" y="198"/>
                  <a:pt x="158" y="200"/>
                  <a:pt x="158" y="196"/>
                </a:cubicBezTo>
                <a:cubicBezTo>
                  <a:pt x="158" y="191"/>
                  <a:pt x="158" y="188"/>
                  <a:pt x="160" y="182"/>
                </a:cubicBezTo>
                <a:cubicBezTo>
                  <a:pt x="163" y="175"/>
                  <a:pt x="165" y="171"/>
                  <a:pt x="165" y="171"/>
                </a:cubicBezTo>
                <a:cubicBezTo>
                  <a:pt x="165" y="167"/>
                  <a:pt x="165" y="167"/>
                  <a:pt x="165" y="167"/>
                </a:cubicBezTo>
                <a:cubicBezTo>
                  <a:pt x="165" y="167"/>
                  <a:pt x="173" y="162"/>
                  <a:pt x="176" y="156"/>
                </a:cubicBezTo>
                <a:cubicBezTo>
                  <a:pt x="178" y="150"/>
                  <a:pt x="176" y="146"/>
                  <a:pt x="179" y="142"/>
                </a:cubicBezTo>
                <a:cubicBezTo>
                  <a:pt x="183" y="139"/>
                  <a:pt x="190" y="138"/>
                  <a:pt x="194" y="139"/>
                </a:cubicBezTo>
                <a:cubicBezTo>
                  <a:pt x="199" y="140"/>
                  <a:pt x="214" y="149"/>
                  <a:pt x="214" y="149"/>
                </a:cubicBezTo>
                <a:cubicBezTo>
                  <a:pt x="214" y="149"/>
                  <a:pt x="203" y="152"/>
                  <a:pt x="207" y="159"/>
                </a:cubicBezTo>
                <a:cubicBezTo>
                  <a:pt x="210" y="168"/>
                  <a:pt x="223" y="167"/>
                  <a:pt x="223" y="167"/>
                </a:cubicBezTo>
                <a:cubicBezTo>
                  <a:pt x="223" y="174"/>
                  <a:pt x="223" y="174"/>
                  <a:pt x="223" y="174"/>
                </a:cubicBezTo>
                <a:cubicBezTo>
                  <a:pt x="223" y="174"/>
                  <a:pt x="217" y="178"/>
                  <a:pt x="216" y="181"/>
                </a:cubicBezTo>
                <a:cubicBezTo>
                  <a:pt x="215" y="183"/>
                  <a:pt x="216" y="191"/>
                  <a:pt x="218" y="191"/>
                </a:cubicBezTo>
                <a:cubicBezTo>
                  <a:pt x="219" y="191"/>
                  <a:pt x="225" y="189"/>
                  <a:pt x="228" y="188"/>
                </a:cubicBezTo>
                <a:cubicBezTo>
                  <a:pt x="228" y="46"/>
                  <a:pt x="228" y="46"/>
                  <a:pt x="228" y="46"/>
                </a:cubicBezTo>
                <a:lnTo>
                  <a:pt x="224" y="46"/>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46" name="Freeform 53"/>
          <p:cNvSpPr>
            <a:spLocks/>
          </p:cNvSpPr>
          <p:nvPr/>
        </p:nvSpPr>
        <p:spPr bwMode="auto">
          <a:xfrm>
            <a:off x="8752808" y="4357437"/>
            <a:ext cx="391192" cy="556185"/>
          </a:xfrm>
          <a:custGeom>
            <a:avLst/>
            <a:gdLst>
              <a:gd name="T0" fmla="*/ 454025 w 213"/>
              <a:gd name="T1" fmla="*/ 106558 h 292"/>
              <a:gd name="T2" fmla="*/ 432709 w 213"/>
              <a:gd name="T3" fmla="*/ 112952 h 292"/>
              <a:gd name="T4" fmla="*/ 428446 w 213"/>
              <a:gd name="T5" fmla="*/ 91640 h 292"/>
              <a:gd name="T6" fmla="*/ 443367 w 213"/>
              <a:gd name="T7" fmla="*/ 76722 h 292"/>
              <a:gd name="T8" fmla="*/ 443367 w 213"/>
              <a:gd name="T9" fmla="*/ 61804 h 292"/>
              <a:gd name="T10" fmla="*/ 409262 w 213"/>
              <a:gd name="T11" fmla="*/ 44754 h 292"/>
              <a:gd name="T12" fmla="*/ 424183 w 213"/>
              <a:gd name="T13" fmla="*/ 23443 h 292"/>
              <a:gd name="T14" fmla="*/ 381552 w 213"/>
              <a:gd name="T15" fmla="*/ 2131 h 292"/>
              <a:gd name="T16" fmla="*/ 349578 w 213"/>
              <a:gd name="T17" fmla="*/ 8525 h 292"/>
              <a:gd name="T18" fmla="*/ 343183 w 213"/>
              <a:gd name="T19" fmla="*/ 38361 h 292"/>
              <a:gd name="T20" fmla="*/ 319736 w 213"/>
              <a:gd name="T21" fmla="*/ 61804 h 292"/>
              <a:gd name="T22" fmla="*/ 319736 w 213"/>
              <a:gd name="T23" fmla="*/ 70328 h 292"/>
              <a:gd name="T24" fmla="*/ 309078 w 213"/>
              <a:gd name="T25" fmla="*/ 93771 h 292"/>
              <a:gd name="T26" fmla="*/ 304815 w 213"/>
              <a:gd name="T27" fmla="*/ 123608 h 292"/>
              <a:gd name="T28" fmla="*/ 289894 w 213"/>
              <a:gd name="T29" fmla="*/ 134263 h 292"/>
              <a:gd name="T30" fmla="*/ 289894 w 213"/>
              <a:gd name="T31" fmla="*/ 155575 h 292"/>
              <a:gd name="T32" fmla="*/ 279236 w 213"/>
              <a:gd name="T33" fmla="*/ 155575 h 292"/>
              <a:gd name="T34" fmla="*/ 287762 w 213"/>
              <a:gd name="T35" fmla="*/ 168362 h 292"/>
              <a:gd name="T36" fmla="*/ 281368 w 213"/>
              <a:gd name="T37" fmla="*/ 176887 h 292"/>
              <a:gd name="T38" fmla="*/ 270710 w 213"/>
              <a:gd name="T39" fmla="*/ 187542 h 292"/>
              <a:gd name="T40" fmla="*/ 257920 w 213"/>
              <a:gd name="T41" fmla="*/ 189674 h 292"/>
              <a:gd name="T42" fmla="*/ 247262 w 213"/>
              <a:gd name="T43" fmla="*/ 204592 h 292"/>
              <a:gd name="T44" fmla="*/ 225947 w 213"/>
              <a:gd name="T45" fmla="*/ 206723 h 292"/>
              <a:gd name="T46" fmla="*/ 221684 w 213"/>
              <a:gd name="T47" fmla="*/ 215248 h 292"/>
              <a:gd name="T48" fmla="*/ 187578 w 213"/>
              <a:gd name="T49" fmla="*/ 213116 h 292"/>
              <a:gd name="T50" fmla="*/ 183315 w 213"/>
              <a:gd name="T51" fmla="*/ 225903 h 292"/>
              <a:gd name="T52" fmla="*/ 164131 w 213"/>
              <a:gd name="T53" fmla="*/ 223772 h 292"/>
              <a:gd name="T54" fmla="*/ 140684 w 213"/>
              <a:gd name="T55" fmla="*/ 206723 h 292"/>
              <a:gd name="T56" fmla="*/ 119368 w 213"/>
              <a:gd name="T57" fmla="*/ 213116 h 292"/>
              <a:gd name="T58" fmla="*/ 102315 w 213"/>
              <a:gd name="T59" fmla="*/ 193936 h 292"/>
              <a:gd name="T60" fmla="*/ 83131 w 213"/>
              <a:gd name="T61" fmla="*/ 193936 h 292"/>
              <a:gd name="T62" fmla="*/ 70342 w 213"/>
              <a:gd name="T63" fmla="*/ 174755 h 292"/>
              <a:gd name="T64" fmla="*/ 49026 w 213"/>
              <a:gd name="T65" fmla="*/ 170493 h 292"/>
              <a:gd name="T66" fmla="*/ 23447 w 213"/>
              <a:gd name="T67" fmla="*/ 185411 h 292"/>
              <a:gd name="T68" fmla="*/ 31974 w 213"/>
              <a:gd name="T69" fmla="*/ 228035 h 292"/>
              <a:gd name="T70" fmla="*/ 0 w 213"/>
              <a:gd name="T71" fmla="*/ 247215 h 292"/>
              <a:gd name="T72" fmla="*/ 40500 w 213"/>
              <a:gd name="T73" fmla="*/ 298363 h 292"/>
              <a:gd name="T74" fmla="*/ 57552 w 213"/>
              <a:gd name="T75" fmla="*/ 298363 h 292"/>
              <a:gd name="T76" fmla="*/ 66079 w 213"/>
              <a:gd name="T77" fmla="*/ 319675 h 292"/>
              <a:gd name="T78" fmla="*/ 85263 w 213"/>
              <a:gd name="T79" fmla="*/ 336724 h 292"/>
              <a:gd name="T80" fmla="*/ 93789 w 213"/>
              <a:gd name="T81" fmla="*/ 364429 h 292"/>
              <a:gd name="T82" fmla="*/ 110842 w 213"/>
              <a:gd name="T83" fmla="*/ 355904 h 292"/>
              <a:gd name="T84" fmla="*/ 115105 w 213"/>
              <a:gd name="T85" fmla="*/ 421971 h 292"/>
              <a:gd name="T86" fmla="*/ 164131 w 213"/>
              <a:gd name="T87" fmla="*/ 432626 h 292"/>
              <a:gd name="T88" fmla="*/ 181184 w 213"/>
              <a:gd name="T89" fmla="*/ 470987 h 292"/>
              <a:gd name="T90" fmla="*/ 213157 w 213"/>
              <a:gd name="T91" fmla="*/ 473118 h 292"/>
              <a:gd name="T92" fmla="*/ 215289 w 213"/>
              <a:gd name="T93" fmla="*/ 498692 h 292"/>
              <a:gd name="T94" fmla="*/ 221684 w 213"/>
              <a:gd name="T95" fmla="*/ 509348 h 292"/>
              <a:gd name="T96" fmla="*/ 245131 w 213"/>
              <a:gd name="T97" fmla="*/ 511479 h 292"/>
              <a:gd name="T98" fmla="*/ 238736 w 213"/>
              <a:gd name="T99" fmla="*/ 532791 h 292"/>
              <a:gd name="T100" fmla="*/ 242999 w 213"/>
              <a:gd name="T101" fmla="*/ 539185 h 292"/>
              <a:gd name="T102" fmla="*/ 272841 w 213"/>
              <a:gd name="T103" fmla="*/ 537053 h 292"/>
              <a:gd name="T104" fmla="*/ 287762 w 213"/>
              <a:gd name="T105" fmla="*/ 569021 h 292"/>
              <a:gd name="T106" fmla="*/ 311210 w 213"/>
              <a:gd name="T107" fmla="*/ 560496 h 292"/>
              <a:gd name="T108" fmla="*/ 328262 w 213"/>
              <a:gd name="T109" fmla="*/ 588201 h 292"/>
              <a:gd name="T110" fmla="*/ 351710 w 213"/>
              <a:gd name="T111" fmla="*/ 598857 h 292"/>
              <a:gd name="T112" fmla="*/ 351710 w 213"/>
              <a:gd name="T113" fmla="*/ 622300 h 292"/>
              <a:gd name="T114" fmla="*/ 377288 w 213"/>
              <a:gd name="T115" fmla="*/ 600988 h 292"/>
              <a:gd name="T116" fmla="*/ 411394 w 213"/>
              <a:gd name="T117" fmla="*/ 611644 h 292"/>
              <a:gd name="T118" fmla="*/ 441236 w 213"/>
              <a:gd name="T119" fmla="*/ 583939 h 292"/>
              <a:gd name="T120" fmla="*/ 454025 w 213"/>
              <a:gd name="T121" fmla="*/ 594595 h 292"/>
              <a:gd name="T122" fmla="*/ 454025 w 213"/>
              <a:gd name="T123" fmla="*/ 592464 h 292"/>
              <a:gd name="T124" fmla="*/ 454025 w 213"/>
              <a:gd name="T125" fmla="*/ 106558 h 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3" h="292">
                <a:moveTo>
                  <a:pt x="213" y="50"/>
                </a:moveTo>
                <a:cubicBezTo>
                  <a:pt x="210" y="51"/>
                  <a:pt x="204" y="53"/>
                  <a:pt x="203" y="53"/>
                </a:cubicBezTo>
                <a:cubicBezTo>
                  <a:pt x="201" y="53"/>
                  <a:pt x="200" y="45"/>
                  <a:pt x="201" y="43"/>
                </a:cubicBezTo>
                <a:cubicBezTo>
                  <a:pt x="202" y="40"/>
                  <a:pt x="208" y="36"/>
                  <a:pt x="208" y="36"/>
                </a:cubicBezTo>
                <a:cubicBezTo>
                  <a:pt x="208" y="29"/>
                  <a:pt x="208" y="29"/>
                  <a:pt x="208" y="29"/>
                </a:cubicBezTo>
                <a:cubicBezTo>
                  <a:pt x="208" y="29"/>
                  <a:pt x="195" y="30"/>
                  <a:pt x="192" y="21"/>
                </a:cubicBezTo>
                <a:cubicBezTo>
                  <a:pt x="188" y="14"/>
                  <a:pt x="199" y="11"/>
                  <a:pt x="199" y="11"/>
                </a:cubicBezTo>
                <a:cubicBezTo>
                  <a:pt x="199" y="11"/>
                  <a:pt x="184" y="2"/>
                  <a:pt x="179" y="1"/>
                </a:cubicBezTo>
                <a:cubicBezTo>
                  <a:pt x="175" y="0"/>
                  <a:pt x="168" y="1"/>
                  <a:pt x="164" y="4"/>
                </a:cubicBezTo>
                <a:cubicBezTo>
                  <a:pt x="161" y="8"/>
                  <a:pt x="163" y="12"/>
                  <a:pt x="161" y="18"/>
                </a:cubicBezTo>
                <a:cubicBezTo>
                  <a:pt x="158" y="24"/>
                  <a:pt x="150" y="29"/>
                  <a:pt x="150" y="29"/>
                </a:cubicBezTo>
                <a:cubicBezTo>
                  <a:pt x="150" y="33"/>
                  <a:pt x="150" y="33"/>
                  <a:pt x="150" y="33"/>
                </a:cubicBezTo>
                <a:cubicBezTo>
                  <a:pt x="150" y="33"/>
                  <a:pt x="148" y="37"/>
                  <a:pt x="145" y="44"/>
                </a:cubicBezTo>
                <a:cubicBezTo>
                  <a:pt x="143" y="50"/>
                  <a:pt x="143" y="53"/>
                  <a:pt x="143" y="58"/>
                </a:cubicBezTo>
                <a:cubicBezTo>
                  <a:pt x="143" y="62"/>
                  <a:pt x="139" y="60"/>
                  <a:pt x="136" y="63"/>
                </a:cubicBezTo>
                <a:cubicBezTo>
                  <a:pt x="133" y="65"/>
                  <a:pt x="136" y="73"/>
                  <a:pt x="136" y="73"/>
                </a:cubicBezTo>
                <a:cubicBezTo>
                  <a:pt x="131" y="73"/>
                  <a:pt x="131" y="73"/>
                  <a:pt x="131" y="73"/>
                </a:cubicBezTo>
                <a:cubicBezTo>
                  <a:pt x="135" y="79"/>
                  <a:pt x="135" y="79"/>
                  <a:pt x="135" y="79"/>
                </a:cubicBezTo>
                <a:cubicBezTo>
                  <a:pt x="132" y="83"/>
                  <a:pt x="132" y="83"/>
                  <a:pt x="132" y="83"/>
                </a:cubicBezTo>
                <a:cubicBezTo>
                  <a:pt x="127" y="88"/>
                  <a:pt x="127" y="88"/>
                  <a:pt x="127" y="88"/>
                </a:cubicBezTo>
                <a:cubicBezTo>
                  <a:pt x="121" y="89"/>
                  <a:pt x="121" y="89"/>
                  <a:pt x="121" y="89"/>
                </a:cubicBezTo>
                <a:cubicBezTo>
                  <a:pt x="116" y="96"/>
                  <a:pt x="116" y="96"/>
                  <a:pt x="116" y="96"/>
                </a:cubicBezTo>
                <a:cubicBezTo>
                  <a:pt x="106" y="97"/>
                  <a:pt x="106" y="97"/>
                  <a:pt x="106" y="97"/>
                </a:cubicBezTo>
                <a:cubicBezTo>
                  <a:pt x="104" y="101"/>
                  <a:pt x="104" y="101"/>
                  <a:pt x="104" y="101"/>
                </a:cubicBezTo>
                <a:cubicBezTo>
                  <a:pt x="88" y="100"/>
                  <a:pt x="88" y="100"/>
                  <a:pt x="88" y="100"/>
                </a:cubicBezTo>
                <a:cubicBezTo>
                  <a:pt x="86" y="106"/>
                  <a:pt x="86" y="106"/>
                  <a:pt x="86" y="106"/>
                </a:cubicBezTo>
                <a:cubicBezTo>
                  <a:pt x="77" y="105"/>
                  <a:pt x="77" y="105"/>
                  <a:pt x="77" y="105"/>
                </a:cubicBezTo>
                <a:cubicBezTo>
                  <a:pt x="77" y="105"/>
                  <a:pt x="69" y="97"/>
                  <a:pt x="66" y="97"/>
                </a:cubicBezTo>
                <a:cubicBezTo>
                  <a:pt x="64" y="98"/>
                  <a:pt x="61" y="100"/>
                  <a:pt x="56" y="100"/>
                </a:cubicBezTo>
                <a:cubicBezTo>
                  <a:pt x="52" y="100"/>
                  <a:pt x="50" y="92"/>
                  <a:pt x="48" y="91"/>
                </a:cubicBezTo>
                <a:cubicBezTo>
                  <a:pt x="46" y="89"/>
                  <a:pt x="41" y="91"/>
                  <a:pt x="39" y="91"/>
                </a:cubicBezTo>
                <a:cubicBezTo>
                  <a:pt x="36" y="91"/>
                  <a:pt x="35" y="84"/>
                  <a:pt x="33" y="82"/>
                </a:cubicBezTo>
                <a:cubicBezTo>
                  <a:pt x="30" y="81"/>
                  <a:pt x="23" y="80"/>
                  <a:pt x="23" y="80"/>
                </a:cubicBezTo>
                <a:cubicBezTo>
                  <a:pt x="21" y="80"/>
                  <a:pt x="8" y="80"/>
                  <a:pt x="11" y="87"/>
                </a:cubicBezTo>
                <a:cubicBezTo>
                  <a:pt x="13" y="94"/>
                  <a:pt x="19" y="104"/>
                  <a:pt x="15" y="107"/>
                </a:cubicBezTo>
                <a:cubicBezTo>
                  <a:pt x="10" y="110"/>
                  <a:pt x="0" y="112"/>
                  <a:pt x="0" y="116"/>
                </a:cubicBezTo>
                <a:cubicBezTo>
                  <a:pt x="1" y="120"/>
                  <a:pt x="19" y="140"/>
                  <a:pt x="19" y="140"/>
                </a:cubicBezTo>
                <a:cubicBezTo>
                  <a:pt x="27" y="140"/>
                  <a:pt x="27" y="140"/>
                  <a:pt x="27" y="140"/>
                </a:cubicBezTo>
                <a:cubicBezTo>
                  <a:pt x="31" y="150"/>
                  <a:pt x="31" y="150"/>
                  <a:pt x="31" y="150"/>
                </a:cubicBezTo>
                <a:cubicBezTo>
                  <a:pt x="31" y="150"/>
                  <a:pt x="36" y="153"/>
                  <a:pt x="40" y="158"/>
                </a:cubicBezTo>
                <a:cubicBezTo>
                  <a:pt x="45" y="162"/>
                  <a:pt x="44" y="171"/>
                  <a:pt x="44" y="171"/>
                </a:cubicBezTo>
                <a:cubicBezTo>
                  <a:pt x="52" y="167"/>
                  <a:pt x="52" y="167"/>
                  <a:pt x="52" y="167"/>
                </a:cubicBezTo>
                <a:cubicBezTo>
                  <a:pt x="54" y="198"/>
                  <a:pt x="54" y="198"/>
                  <a:pt x="54" y="198"/>
                </a:cubicBezTo>
                <a:cubicBezTo>
                  <a:pt x="54" y="198"/>
                  <a:pt x="69" y="194"/>
                  <a:pt x="77" y="203"/>
                </a:cubicBezTo>
                <a:cubicBezTo>
                  <a:pt x="84" y="210"/>
                  <a:pt x="78" y="221"/>
                  <a:pt x="85" y="221"/>
                </a:cubicBezTo>
                <a:cubicBezTo>
                  <a:pt x="94" y="221"/>
                  <a:pt x="96" y="218"/>
                  <a:pt x="100" y="222"/>
                </a:cubicBezTo>
                <a:cubicBezTo>
                  <a:pt x="103" y="225"/>
                  <a:pt x="101" y="234"/>
                  <a:pt x="101" y="234"/>
                </a:cubicBezTo>
                <a:cubicBezTo>
                  <a:pt x="104" y="239"/>
                  <a:pt x="104" y="239"/>
                  <a:pt x="104" y="239"/>
                </a:cubicBezTo>
                <a:cubicBezTo>
                  <a:pt x="104" y="239"/>
                  <a:pt x="114" y="236"/>
                  <a:pt x="115" y="240"/>
                </a:cubicBezTo>
                <a:cubicBezTo>
                  <a:pt x="115" y="246"/>
                  <a:pt x="112" y="250"/>
                  <a:pt x="112" y="250"/>
                </a:cubicBezTo>
                <a:cubicBezTo>
                  <a:pt x="114" y="253"/>
                  <a:pt x="114" y="253"/>
                  <a:pt x="114" y="253"/>
                </a:cubicBezTo>
                <a:cubicBezTo>
                  <a:pt x="114" y="253"/>
                  <a:pt x="123" y="250"/>
                  <a:pt x="128" y="252"/>
                </a:cubicBezTo>
                <a:cubicBezTo>
                  <a:pt x="131" y="254"/>
                  <a:pt x="128" y="266"/>
                  <a:pt x="135" y="267"/>
                </a:cubicBezTo>
                <a:cubicBezTo>
                  <a:pt x="143" y="268"/>
                  <a:pt x="146" y="263"/>
                  <a:pt x="146" y="263"/>
                </a:cubicBezTo>
                <a:cubicBezTo>
                  <a:pt x="146" y="263"/>
                  <a:pt x="151" y="271"/>
                  <a:pt x="154" y="276"/>
                </a:cubicBezTo>
                <a:cubicBezTo>
                  <a:pt x="159" y="280"/>
                  <a:pt x="165" y="281"/>
                  <a:pt x="165" y="281"/>
                </a:cubicBezTo>
                <a:cubicBezTo>
                  <a:pt x="165" y="292"/>
                  <a:pt x="165" y="292"/>
                  <a:pt x="165" y="292"/>
                </a:cubicBezTo>
                <a:cubicBezTo>
                  <a:pt x="165" y="292"/>
                  <a:pt x="172" y="281"/>
                  <a:pt x="177" y="282"/>
                </a:cubicBezTo>
                <a:cubicBezTo>
                  <a:pt x="182" y="283"/>
                  <a:pt x="187" y="289"/>
                  <a:pt x="193" y="287"/>
                </a:cubicBezTo>
                <a:cubicBezTo>
                  <a:pt x="198" y="284"/>
                  <a:pt x="207" y="274"/>
                  <a:pt x="207" y="274"/>
                </a:cubicBezTo>
                <a:cubicBezTo>
                  <a:pt x="213" y="279"/>
                  <a:pt x="213" y="279"/>
                  <a:pt x="213" y="279"/>
                </a:cubicBezTo>
                <a:cubicBezTo>
                  <a:pt x="213" y="278"/>
                  <a:pt x="213" y="278"/>
                  <a:pt x="213" y="278"/>
                </a:cubicBezTo>
                <a:lnTo>
                  <a:pt x="213" y="50"/>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47" name="Freeform 54"/>
          <p:cNvSpPr>
            <a:spLocks/>
          </p:cNvSpPr>
          <p:nvPr/>
        </p:nvSpPr>
        <p:spPr bwMode="auto">
          <a:xfrm>
            <a:off x="8570891" y="4800115"/>
            <a:ext cx="573109" cy="865492"/>
          </a:xfrm>
          <a:custGeom>
            <a:avLst/>
            <a:gdLst>
              <a:gd name="T0" fmla="*/ 665162 w 312"/>
              <a:gd name="T1" fmla="*/ 97902 h 455"/>
              <a:gd name="T2" fmla="*/ 665162 w 312"/>
              <a:gd name="T3" fmla="*/ 100030 h 455"/>
              <a:gd name="T4" fmla="*/ 652370 w 312"/>
              <a:gd name="T5" fmla="*/ 89388 h 455"/>
              <a:gd name="T6" fmla="*/ 622523 w 312"/>
              <a:gd name="T7" fmla="*/ 117056 h 455"/>
              <a:gd name="T8" fmla="*/ 588413 w 312"/>
              <a:gd name="T9" fmla="*/ 106415 h 455"/>
              <a:gd name="T10" fmla="*/ 562829 w 312"/>
              <a:gd name="T11" fmla="*/ 127698 h 455"/>
              <a:gd name="T12" fmla="*/ 562829 w 312"/>
              <a:gd name="T13" fmla="*/ 104287 h 455"/>
              <a:gd name="T14" fmla="*/ 539378 w 312"/>
              <a:gd name="T15" fmla="*/ 93645 h 455"/>
              <a:gd name="T16" fmla="*/ 522323 w 312"/>
              <a:gd name="T17" fmla="*/ 65977 h 455"/>
              <a:gd name="T18" fmla="*/ 498872 w 312"/>
              <a:gd name="T19" fmla="*/ 74490 h 455"/>
              <a:gd name="T20" fmla="*/ 483948 w 312"/>
              <a:gd name="T21" fmla="*/ 42566 h 455"/>
              <a:gd name="T22" fmla="*/ 454101 w 312"/>
              <a:gd name="T23" fmla="*/ 44694 h 455"/>
              <a:gd name="T24" fmla="*/ 449837 w 312"/>
              <a:gd name="T25" fmla="*/ 38309 h 455"/>
              <a:gd name="T26" fmla="*/ 456233 w 312"/>
              <a:gd name="T27" fmla="*/ 17026 h 455"/>
              <a:gd name="T28" fmla="*/ 432782 w 312"/>
              <a:gd name="T29" fmla="*/ 14898 h 455"/>
              <a:gd name="T30" fmla="*/ 426386 w 312"/>
              <a:gd name="T31" fmla="*/ 4257 h 455"/>
              <a:gd name="T32" fmla="*/ 407199 w 312"/>
              <a:gd name="T33" fmla="*/ 6385 h 455"/>
              <a:gd name="T34" fmla="*/ 388011 w 312"/>
              <a:gd name="T35" fmla="*/ 46823 h 455"/>
              <a:gd name="T36" fmla="*/ 373088 w 312"/>
              <a:gd name="T37" fmla="*/ 42566 h 455"/>
              <a:gd name="T38" fmla="*/ 358164 w 312"/>
              <a:gd name="T39" fmla="*/ 10641 h 455"/>
              <a:gd name="T40" fmla="*/ 330449 w 312"/>
              <a:gd name="T41" fmla="*/ 38309 h 455"/>
              <a:gd name="T42" fmla="*/ 268623 w 312"/>
              <a:gd name="T43" fmla="*/ 46823 h 455"/>
              <a:gd name="T44" fmla="*/ 268623 w 312"/>
              <a:gd name="T45" fmla="*/ 55336 h 455"/>
              <a:gd name="T46" fmla="*/ 240908 w 312"/>
              <a:gd name="T47" fmla="*/ 55336 h 455"/>
              <a:gd name="T48" fmla="*/ 234512 w 312"/>
              <a:gd name="T49" fmla="*/ 70234 h 455"/>
              <a:gd name="T50" fmla="*/ 191874 w 312"/>
              <a:gd name="T51" fmla="*/ 70234 h 455"/>
              <a:gd name="T52" fmla="*/ 204665 w 312"/>
              <a:gd name="T53" fmla="*/ 106415 h 455"/>
              <a:gd name="T54" fmla="*/ 179082 w 312"/>
              <a:gd name="T55" fmla="*/ 119185 h 455"/>
              <a:gd name="T56" fmla="*/ 181214 w 312"/>
              <a:gd name="T57" fmla="*/ 146852 h 455"/>
              <a:gd name="T58" fmla="*/ 168422 w 312"/>
              <a:gd name="T59" fmla="*/ 163879 h 455"/>
              <a:gd name="T60" fmla="*/ 149235 w 312"/>
              <a:gd name="T61" fmla="*/ 214958 h 455"/>
              <a:gd name="T62" fmla="*/ 108728 w 312"/>
              <a:gd name="T63" fmla="*/ 249011 h 455"/>
              <a:gd name="T64" fmla="*/ 121520 w 312"/>
              <a:gd name="T65" fmla="*/ 312860 h 455"/>
              <a:gd name="T66" fmla="*/ 153499 w 312"/>
              <a:gd name="T67" fmla="*/ 349041 h 455"/>
              <a:gd name="T68" fmla="*/ 164159 w 312"/>
              <a:gd name="T69" fmla="*/ 425659 h 455"/>
              <a:gd name="T70" fmla="*/ 191874 w 312"/>
              <a:gd name="T71" fmla="*/ 480995 h 455"/>
              <a:gd name="T72" fmla="*/ 194006 w 312"/>
              <a:gd name="T73" fmla="*/ 508663 h 455"/>
              <a:gd name="T74" fmla="*/ 187610 w 312"/>
              <a:gd name="T75" fmla="*/ 510791 h 455"/>
              <a:gd name="T76" fmla="*/ 189742 w 312"/>
              <a:gd name="T77" fmla="*/ 544844 h 455"/>
              <a:gd name="T78" fmla="*/ 185478 w 312"/>
              <a:gd name="T79" fmla="*/ 546972 h 455"/>
              <a:gd name="T80" fmla="*/ 0 w 312"/>
              <a:gd name="T81" fmla="*/ 789598 h 455"/>
              <a:gd name="T82" fmla="*/ 121520 w 312"/>
              <a:gd name="T83" fmla="*/ 919424 h 455"/>
              <a:gd name="T84" fmla="*/ 215325 w 312"/>
              <a:gd name="T85" fmla="*/ 904526 h 455"/>
              <a:gd name="T86" fmla="*/ 432782 w 312"/>
              <a:gd name="T87" fmla="*/ 927937 h 455"/>
              <a:gd name="T88" fmla="*/ 635315 w 312"/>
              <a:gd name="T89" fmla="*/ 932194 h 455"/>
              <a:gd name="T90" fmla="*/ 665162 w 312"/>
              <a:gd name="T91" fmla="*/ 968375 h 455"/>
              <a:gd name="T92" fmla="*/ 665162 w 312"/>
              <a:gd name="T93" fmla="*/ 97902 h 4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12" h="455">
                <a:moveTo>
                  <a:pt x="312" y="46"/>
                </a:moveTo>
                <a:cubicBezTo>
                  <a:pt x="312" y="47"/>
                  <a:pt x="312" y="47"/>
                  <a:pt x="312" y="47"/>
                </a:cubicBezTo>
                <a:cubicBezTo>
                  <a:pt x="306" y="42"/>
                  <a:pt x="306" y="42"/>
                  <a:pt x="306" y="42"/>
                </a:cubicBezTo>
                <a:cubicBezTo>
                  <a:pt x="306" y="42"/>
                  <a:pt x="297" y="52"/>
                  <a:pt x="292" y="55"/>
                </a:cubicBezTo>
                <a:cubicBezTo>
                  <a:pt x="286" y="57"/>
                  <a:pt x="281" y="51"/>
                  <a:pt x="276" y="50"/>
                </a:cubicBezTo>
                <a:cubicBezTo>
                  <a:pt x="271" y="49"/>
                  <a:pt x="264" y="60"/>
                  <a:pt x="264" y="60"/>
                </a:cubicBezTo>
                <a:cubicBezTo>
                  <a:pt x="264" y="49"/>
                  <a:pt x="264" y="49"/>
                  <a:pt x="264" y="49"/>
                </a:cubicBezTo>
                <a:cubicBezTo>
                  <a:pt x="264" y="49"/>
                  <a:pt x="258" y="48"/>
                  <a:pt x="253" y="44"/>
                </a:cubicBezTo>
                <a:cubicBezTo>
                  <a:pt x="250" y="39"/>
                  <a:pt x="245" y="31"/>
                  <a:pt x="245" y="31"/>
                </a:cubicBezTo>
                <a:cubicBezTo>
                  <a:pt x="245" y="31"/>
                  <a:pt x="242" y="36"/>
                  <a:pt x="234" y="35"/>
                </a:cubicBezTo>
                <a:cubicBezTo>
                  <a:pt x="227" y="34"/>
                  <a:pt x="230" y="22"/>
                  <a:pt x="227" y="20"/>
                </a:cubicBezTo>
                <a:cubicBezTo>
                  <a:pt x="222" y="18"/>
                  <a:pt x="213" y="21"/>
                  <a:pt x="213" y="21"/>
                </a:cubicBezTo>
                <a:cubicBezTo>
                  <a:pt x="211" y="18"/>
                  <a:pt x="211" y="18"/>
                  <a:pt x="211" y="18"/>
                </a:cubicBezTo>
                <a:cubicBezTo>
                  <a:pt x="211" y="18"/>
                  <a:pt x="214" y="14"/>
                  <a:pt x="214" y="8"/>
                </a:cubicBezTo>
                <a:cubicBezTo>
                  <a:pt x="213" y="4"/>
                  <a:pt x="203" y="7"/>
                  <a:pt x="203" y="7"/>
                </a:cubicBezTo>
                <a:cubicBezTo>
                  <a:pt x="200" y="2"/>
                  <a:pt x="200" y="2"/>
                  <a:pt x="200" y="2"/>
                </a:cubicBezTo>
                <a:cubicBezTo>
                  <a:pt x="200" y="2"/>
                  <a:pt x="193" y="0"/>
                  <a:pt x="191" y="3"/>
                </a:cubicBezTo>
                <a:cubicBezTo>
                  <a:pt x="188" y="7"/>
                  <a:pt x="182" y="22"/>
                  <a:pt x="182" y="22"/>
                </a:cubicBezTo>
                <a:cubicBezTo>
                  <a:pt x="175" y="20"/>
                  <a:pt x="175" y="20"/>
                  <a:pt x="175" y="20"/>
                </a:cubicBezTo>
                <a:cubicBezTo>
                  <a:pt x="175" y="20"/>
                  <a:pt x="180" y="5"/>
                  <a:pt x="168" y="5"/>
                </a:cubicBezTo>
                <a:cubicBezTo>
                  <a:pt x="156" y="5"/>
                  <a:pt x="155" y="18"/>
                  <a:pt x="155" y="18"/>
                </a:cubicBezTo>
                <a:cubicBezTo>
                  <a:pt x="126" y="22"/>
                  <a:pt x="126" y="22"/>
                  <a:pt x="126" y="22"/>
                </a:cubicBezTo>
                <a:cubicBezTo>
                  <a:pt x="126" y="26"/>
                  <a:pt x="126" y="26"/>
                  <a:pt x="126" y="26"/>
                </a:cubicBezTo>
                <a:cubicBezTo>
                  <a:pt x="113" y="26"/>
                  <a:pt x="113" y="26"/>
                  <a:pt x="113" y="26"/>
                </a:cubicBezTo>
                <a:cubicBezTo>
                  <a:pt x="110" y="33"/>
                  <a:pt x="110" y="33"/>
                  <a:pt x="110" y="33"/>
                </a:cubicBezTo>
                <a:cubicBezTo>
                  <a:pt x="90" y="33"/>
                  <a:pt x="90" y="33"/>
                  <a:pt x="90" y="33"/>
                </a:cubicBezTo>
                <a:cubicBezTo>
                  <a:pt x="96" y="50"/>
                  <a:pt x="96" y="50"/>
                  <a:pt x="96" y="50"/>
                </a:cubicBezTo>
                <a:cubicBezTo>
                  <a:pt x="84" y="56"/>
                  <a:pt x="84" y="56"/>
                  <a:pt x="84" y="56"/>
                </a:cubicBezTo>
                <a:cubicBezTo>
                  <a:pt x="84" y="56"/>
                  <a:pt x="85" y="65"/>
                  <a:pt x="85" y="69"/>
                </a:cubicBezTo>
                <a:cubicBezTo>
                  <a:pt x="85" y="72"/>
                  <a:pt x="79" y="77"/>
                  <a:pt x="79" y="77"/>
                </a:cubicBezTo>
                <a:cubicBezTo>
                  <a:pt x="79" y="77"/>
                  <a:pt x="77" y="90"/>
                  <a:pt x="70" y="101"/>
                </a:cubicBezTo>
                <a:cubicBezTo>
                  <a:pt x="65" y="113"/>
                  <a:pt x="56" y="111"/>
                  <a:pt x="51" y="117"/>
                </a:cubicBezTo>
                <a:cubicBezTo>
                  <a:pt x="47" y="125"/>
                  <a:pt x="53" y="139"/>
                  <a:pt x="57" y="147"/>
                </a:cubicBezTo>
                <a:cubicBezTo>
                  <a:pt x="61" y="157"/>
                  <a:pt x="68" y="156"/>
                  <a:pt x="72" y="164"/>
                </a:cubicBezTo>
                <a:cubicBezTo>
                  <a:pt x="78" y="172"/>
                  <a:pt x="73" y="184"/>
                  <a:pt x="77" y="200"/>
                </a:cubicBezTo>
                <a:cubicBezTo>
                  <a:pt x="80" y="215"/>
                  <a:pt x="90" y="226"/>
                  <a:pt x="90" y="226"/>
                </a:cubicBezTo>
                <a:cubicBezTo>
                  <a:pt x="91" y="239"/>
                  <a:pt x="91" y="239"/>
                  <a:pt x="91" y="239"/>
                </a:cubicBezTo>
                <a:cubicBezTo>
                  <a:pt x="88" y="240"/>
                  <a:pt x="88" y="240"/>
                  <a:pt x="88" y="240"/>
                </a:cubicBezTo>
                <a:cubicBezTo>
                  <a:pt x="89" y="256"/>
                  <a:pt x="89" y="256"/>
                  <a:pt x="89" y="256"/>
                </a:cubicBezTo>
                <a:cubicBezTo>
                  <a:pt x="87" y="257"/>
                  <a:pt x="87" y="257"/>
                  <a:pt x="87" y="257"/>
                </a:cubicBezTo>
                <a:cubicBezTo>
                  <a:pt x="0" y="371"/>
                  <a:pt x="0" y="371"/>
                  <a:pt x="0" y="371"/>
                </a:cubicBezTo>
                <a:cubicBezTo>
                  <a:pt x="57" y="432"/>
                  <a:pt x="57" y="432"/>
                  <a:pt x="57" y="432"/>
                </a:cubicBezTo>
                <a:cubicBezTo>
                  <a:pt x="57" y="432"/>
                  <a:pt x="87" y="425"/>
                  <a:pt x="101" y="425"/>
                </a:cubicBezTo>
                <a:cubicBezTo>
                  <a:pt x="114" y="425"/>
                  <a:pt x="176" y="436"/>
                  <a:pt x="203" y="436"/>
                </a:cubicBezTo>
                <a:cubicBezTo>
                  <a:pt x="230" y="438"/>
                  <a:pt x="298" y="438"/>
                  <a:pt x="298" y="438"/>
                </a:cubicBezTo>
                <a:cubicBezTo>
                  <a:pt x="312" y="455"/>
                  <a:pt x="312" y="455"/>
                  <a:pt x="312" y="455"/>
                </a:cubicBezTo>
                <a:lnTo>
                  <a:pt x="312" y="46"/>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48" name="Freeform 55"/>
          <p:cNvSpPr>
            <a:spLocks/>
          </p:cNvSpPr>
          <p:nvPr/>
        </p:nvSpPr>
        <p:spPr bwMode="auto">
          <a:xfrm>
            <a:off x="8532592" y="5608853"/>
            <a:ext cx="611408" cy="151815"/>
          </a:xfrm>
          <a:custGeom>
            <a:avLst/>
            <a:gdLst>
              <a:gd name="T0" fmla="*/ 709612 w 333"/>
              <a:gd name="T1" fmla="*/ 169862 h 80"/>
              <a:gd name="T2" fmla="*/ 709612 w 333"/>
              <a:gd name="T3" fmla="*/ 63698 h 80"/>
              <a:gd name="T4" fmla="*/ 679778 w 333"/>
              <a:gd name="T5" fmla="*/ 27603 h 80"/>
              <a:gd name="T6" fmla="*/ 477337 w 333"/>
              <a:gd name="T7" fmla="*/ 23356 h 80"/>
              <a:gd name="T8" fmla="*/ 259978 w 333"/>
              <a:gd name="T9" fmla="*/ 0 h 80"/>
              <a:gd name="T10" fmla="*/ 166215 w 333"/>
              <a:gd name="T11" fmla="*/ 14863 h 80"/>
              <a:gd name="T12" fmla="*/ 140644 w 333"/>
              <a:gd name="T13" fmla="*/ 61575 h 80"/>
              <a:gd name="T14" fmla="*/ 31965 w 333"/>
              <a:gd name="T15" fmla="*/ 144383 h 80"/>
              <a:gd name="T16" fmla="*/ 0 w 333"/>
              <a:gd name="T17" fmla="*/ 169862 h 80"/>
              <a:gd name="T18" fmla="*/ 709612 w 333"/>
              <a:gd name="T19" fmla="*/ 169862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80">
                <a:moveTo>
                  <a:pt x="333" y="80"/>
                </a:moveTo>
                <a:cubicBezTo>
                  <a:pt x="333" y="30"/>
                  <a:pt x="333" y="30"/>
                  <a:pt x="333" y="30"/>
                </a:cubicBezTo>
                <a:cubicBezTo>
                  <a:pt x="319" y="13"/>
                  <a:pt x="319" y="13"/>
                  <a:pt x="319" y="13"/>
                </a:cubicBezTo>
                <a:cubicBezTo>
                  <a:pt x="319" y="13"/>
                  <a:pt x="251" y="13"/>
                  <a:pt x="224" y="11"/>
                </a:cubicBezTo>
                <a:cubicBezTo>
                  <a:pt x="197" y="11"/>
                  <a:pt x="135" y="0"/>
                  <a:pt x="122" y="0"/>
                </a:cubicBezTo>
                <a:cubicBezTo>
                  <a:pt x="108" y="0"/>
                  <a:pt x="78" y="7"/>
                  <a:pt x="78" y="7"/>
                </a:cubicBezTo>
                <a:cubicBezTo>
                  <a:pt x="66" y="29"/>
                  <a:pt x="66" y="29"/>
                  <a:pt x="66" y="29"/>
                </a:cubicBezTo>
                <a:cubicBezTo>
                  <a:pt x="66" y="29"/>
                  <a:pt x="25" y="61"/>
                  <a:pt x="15" y="68"/>
                </a:cubicBezTo>
                <a:cubicBezTo>
                  <a:pt x="11" y="70"/>
                  <a:pt x="6" y="74"/>
                  <a:pt x="0" y="80"/>
                </a:cubicBezTo>
                <a:lnTo>
                  <a:pt x="333" y="80"/>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49" name="Freeform 56"/>
          <p:cNvSpPr>
            <a:spLocks/>
          </p:cNvSpPr>
          <p:nvPr/>
        </p:nvSpPr>
        <p:spPr bwMode="auto">
          <a:xfrm>
            <a:off x="8280916" y="5505277"/>
            <a:ext cx="395295" cy="255391"/>
          </a:xfrm>
          <a:custGeom>
            <a:avLst/>
            <a:gdLst>
              <a:gd name="T0" fmla="*/ 10669 w 215"/>
              <a:gd name="T1" fmla="*/ 272955 h 134"/>
              <a:gd name="T2" fmla="*/ 14937 w 215"/>
              <a:gd name="T3" fmla="*/ 285750 h 134"/>
              <a:gd name="T4" fmla="*/ 292343 w 215"/>
              <a:gd name="T5" fmla="*/ 285750 h 134"/>
              <a:gd name="T6" fmla="*/ 324352 w 215"/>
              <a:gd name="T7" fmla="*/ 260160 h 134"/>
              <a:gd name="T8" fmla="*/ 433180 w 215"/>
              <a:gd name="T9" fmla="*/ 176994 h 134"/>
              <a:gd name="T10" fmla="*/ 458787 w 215"/>
              <a:gd name="T11" fmla="*/ 130080 h 134"/>
              <a:gd name="T12" fmla="*/ 337155 w 215"/>
              <a:gd name="T13" fmla="*/ 0 h 134"/>
              <a:gd name="T14" fmla="*/ 162176 w 215"/>
              <a:gd name="T15" fmla="*/ 232438 h 134"/>
              <a:gd name="T16" fmla="*/ 104561 w 215"/>
              <a:gd name="T17" fmla="*/ 234571 h 134"/>
              <a:gd name="T18" fmla="*/ 89624 w 215"/>
              <a:gd name="T19" fmla="*/ 223909 h 134"/>
              <a:gd name="T20" fmla="*/ 72552 w 215"/>
              <a:gd name="T21" fmla="*/ 232438 h 134"/>
              <a:gd name="T22" fmla="*/ 64017 w 215"/>
              <a:gd name="T23" fmla="*/ 232438 h 134"/>
              <a:gd name="T24" fmla="*/ 38410 w 215"/>
              <a:gd name="T25" fmla="*/ 211114 h 134"/>
              <a:gd name="T26" fmla="*/ 10669 w 215"/>
              <a:gd name="T27" fmla="*/ 228174 h 134"/>
              <a:gd name="T28" fmla="*/ 0 w 215"/>
              <a:gd name="T29" fmla="*/ 234571 h 134"/>
              <a:gd name="T30" fmla="*/ 6402 w 215"/>
              <a:gd name="T31" fmla="*/ 255896 h 134"/>
              <a:gd name="T32" fmla="*/ 10669 w 215"/>
              <a:gd name="T33" fmla="*/ 272955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5" h="134">
                <a:moveTo>
                  <a:pt x="5" y="128"/>
                </a:moveTo>
                <a:cubicBezTo>
                  <a:pt x="7" y="134"/>
                  <a:pt x="7" y="134"/>
                  <a:pt x="7" y="134"/>
                </a:cubicBezTo>
                <a:cubicBezTo>
                  <a:pt x="137" y="134"/>
                  <a:pt x="137" y="134"/>
                  <a:pt x="137" y="134"/>
                </a:cubicBezTo>
                <a:cubicBezTo>
                  <a:pt x="143" y="128"/>
                  <a:pt x="148" y="124"/>
                  <a:pt x="152" y="122"/>
                </a:cubicBezTo>
                <a:cubicBezTo>
                  <a:pt x="162" y="115"/>
                  <a:pt x="203" y="83"/>
                  <a:pt x="203" y="83"/>
                </a:cubicBezTo>
                <a:cubicBezTo>
                  <a:pt x="215" y="61"/>
                  <a:pt x="215" y="61"/>
                  <a:pt x="215" y="61"/>
                </a:cubicBezTo>
                <a:cubicBezTo>
                  <a:pt x="158" y="0"/>
                  <a:pt x="158" y="0"/>
                  <a:pt x="158" y="0"/>
                </a:cubicBezTo>
                <a:cubicBezTo>
                  <a:pt x="76" y="109"/>
                  <a:pt x="76" y="109"/>
                  <a:pt x="76" y="109"/>
                </a:cubicBezTo>
                <a:cubicBezTo>
                  <a:pt x="49" y="110"/>
                  <a:pt x="49" y="110"/>
                  <a:pt x="49" y="110"/>
                </a:cubicBezTo>
                <a:cubicBezTo>
                  <a:pt x="49" y="110"/>
                  <a:pt x="48" y="106"/>
                  <a:pt x="42" y="105"/>
                </a:cubicBezTo>
                <a:cubicBezTo>
                  <a:pt x="35" y="105"/>
                  <a:pt x="34" y="109"/>
                  <a:pt x="34" y="109"/>
                </a:cubicBezTo>
                <a:cubicBezTo>
                  <a:pt x="30" y="109"/>
                  <a:pt x="30" y="109"/>
                  <a:pt x="30" y="109"/>
                </a:cubicBezTo>
                <a:cubicBezTo>
                  <a:pt x="30" y="109"/>
                  <a:pt x="26" y="100"/>
                  <a:pt x="18" y="99"/>
                </a:cubicBezTo>
                <a:cubicBezTo>
                  <a:pt x="10" y="99"/>
                  <a:pt x="5" y="107"/>
                  <a:pt x="5" y="107"/>
                </a:cubicBezTo>
                <a:cubicBezTo>
                  <a:pt x="0" y="110"/>
                  <a:pt x="0" y="110"/>
                  <a:pt x="0" y="110"/>
                </a:cubicBezTo>
                <a:cubicBezTo>
                  <a:pt x="0" y="110"/>
                  <a:pt x="0" y="118"/>
                  <a:pt x="3" y="120"/>
                </a:cubicBezTo>
                <a:cubicBezTo>
                  <a:pt x="7" y="123"/>
                  <a:pt x="5" y="128"/>
                  <a:pt x="5" y="128"/>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50" name="Freeform 57"/>
          <p:cNvSpPr>
            <a:spLocks/>
          </p:cNvSpPr>
          <p:nvPr/>
        </p:nvSpPr>
        <p:spPr bwMode="auto">
          <a:xfrm>
            <a:off x="8211158" y="5638648"/>
            <a:ext cx="82068" cy="122020"/>
          </a:xfrm>
          <a:custGeom>
            <a:avLst/>
            <a:gdLst>
              <a:gd name="T0" fmla="*/ 8467 w 45"/>
              <a:gd name="T1" fmla="*/ 136525 h 64"/>
              <a:gd name="T2" fmla="*/ 29633 w 45"/>
              <a:gd name="T3" fmla="*/ 136525 h 64"/>
              <a:gd name="T4" fmla="*/ 57150 w 45"/>
              <a:gd name="T5" fmla="*/ 113060 h 64"/>
              <a:gd name="T6" fmla="*/ 74083 w 45"/>
              <a:gd name="T7" fmla="*/ 123726 h 64"/>
              <a:gd name="T8" fmla="*/ 91017 w 45"/>
              <a:gd name="T9" fmla="*/ 123726 h 64"/>
              <a:gd name="T10" fmla="*/ 86783 w 45"/>
              <a:gd name="T11" fmla="*/ 106660 h 64"/>
              <a:gd name="T12" fmla="*/ 80433 w 45"/>
              <a:gd name="T13" fmla="*/ 85328 h 64"/>
              <a:gd name="T14" fmla="*/ 91017 w 45"/>
              <a:gd name="T15" fmla="*/ 78929 h 64"/>
              <a:gd name="T16" fmla="*/ 69850 w 45"/>
              <a:gd name="T17" fmla="*/ 40531 h 64"/>
              <a:gd name="T18" fmla="*/ 69850 w 45"/>
              <a:gd name="T19" fmla="*/ 4266 h 64"/>
              <a:gd name="T20" fmla="*/ 59267 w 45"/>
              <a:gd name="T21" fmla="*/ 0 h 64"/>
              <a:gd name="T22" fmla="*/ 44450 w 45"/>
              <a:gd name="T23" fmla="*/ 0 h 64"/>
              <a:gd name="T24" fmla="*/ 44450 w 45"/>
              <a:gd name="T25" fmla="*/ 12799 h 64"/>
              <a:gd name="T26" fmla="*/ 44450 w 45"/>
              <a:gd name="T27" fmla="*/ 34131 h 64"/>
              <a:gd name="T28" fmla="*/ 29633 w 45"/>
              <a:gd name="T29" fmla="*/ 31998 h 64"/>
              <a:gd name="T30" fmla="*/ 21167 w 45"/>
              <a:gd name="T31" fmla="*/ 40531 h 64"/>
              <a:gd name="T32" fmla="*/ 8467 w 45"/>
              <a:gd name="T33" fmla="*/ 42664 h 64"/>
              <a:gd name="T34" fmla="*/ 0 w 45"/>
              <a:gd name="T35" fmla="*/ 46930 h 64"/>
              <a:gd name="T36" fmla="*/ 2117 w 45"/>
              <a:gd name="T37" fmla="*/ 68263 h 64"/>
              <a:gd name="T38" fmla="*/ 12700 w 45"/>
              <a:gd name="T39" fmla="*/ 81062 h 64"/>
              <a:gd name="T40" fmla="*/ 0 w 45"/>
              <a:gd name="T41" fmla="*/ 85328 h 64"/>
              <a:gd name="T42" fmla="*/ 0 w 45"/>
              <a:gd name="T43" fmla="*/ 98127 h 64"/>
              <a:gd name="T44" fmla="*/ 8467 w 45"/>
              <a:gd name="T45" fmla="*/ 100261 h 64"/>
              <a:gd name="T46" fmla="*/ 8467 w 45"/>
              <a:gd name="T47" fmla="*/ 136525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 h="64">
                <a:moveTo>
                  <a:pt x="4" y="64"/>
                </a:moveTo>
                <a:cubicBezTo>
                  <a:pt x="14" y="64"/>
                  <a:pt x="14" y="64"/>
                  <a:pt x="14" y="64"/>
                </a:cubicBezTo>
                <a:cubicBezTo>
                  <a:pt x="16" y="58"/>
                  <a:pt x="20" y="53"/>
                  <a:pt x="27" y="53"/>
                </a:cubicBezTo>
                <a:cubicBezTo>
                  <a:pt x="34" y="53"/>
                  <a:pt x="35" y="58"/>
                  <a:pt x="35" y="58"/>
                </a:cubicBezTo>
                <a:cubicBezTo>
                  <a:pt x="43" y="58"/>
                  <a:pt x="43" y="58"/>
                  <a:pt x="43" y="58"/>
                </a:cubicBezTo>
                <a:cubicBezTo>
                  <a:pt x="43" y="58"/>
                  <a:pt x="45" y="53"/>
                  <a:pt x="41" y="50"/>
                </a:cubicBezTo>
                <a:cubicBezTo>
                  <a:pt x="38" y="48"/>
                  <a:pt x="38" y="40"/>
                  <a:pt x="38" y="40"/>
                </a:cubicBezTo>
                <a:cubicBezTo>
                  <a:pt x="43" y="37"/>
                  <a:pt x="43" y="37"/>
                  <a:pt x="43" y="37"/>
                </a:cubicBezTo>
                <a:cubicBezTo>
                  <a:pt x="33" y="19"/>
                  <a:pt x="33" y="19"/>
                  <a:pt x="33" y="19"/>
                </a:cubicBezTo>
                <a:cubicBezTo>
                  <a:pt x="33" y="2"/>
                  <a:pt x="33" y="2"/>
                  <a:pt x="33" y="2"/>
                </a:cubicBezTo>
                <a:cubicBezTo>
                  <a:pt x="28" y="0"/>
                  <a:pt x="28" y="0"/>
                  <a:pt x="28" y="0"/>
                </a:cubicBezTo>
                <a:cubicBezTo>
                  <a:pt x="21" y="0"/>
                  <a:pt x="21" y="0"/>
                  <a:pt x="21" y="0"/>
                </a:cubicBezTo>
                <a:cubicBezTo>
                  <a:pt x="21" y="6"/>
                  <a:pt x="21" y="6"/>
                  <a:pt x="21" y="6"/>
                </a:cubicBezTo>
                <a:cubicBezTo>
                  <a:pt x="21" y="6"/>
                  <a:pt x="27" y="9"/>
                  <a:pt x="21" y="16"/>
                </a:cubicBezTo>
                <a:cubicBezTo>
                  <a:pt x="17" y="23"/>
                  <a:pt x="14" y="15"/>
                  <a:pt x="14" y="15"/>
                </a:cubicBezTo>
                <a:cubicBezTo>
                  <a:pt x="14" y="15"/>
                  <a:pt x="12" y="17"/>
                  <a:pt x="10" y="19"/>
                </a:cubicBezTo>
                <a:cubicBezTo>
                  <a:pt x="7" y="20"/>
                  <a:pt x="4" y="20"/>
                  <a:pt x="4" y="20"/>
                </a:cubicBezTo>
                <a:cubicBezTo>
                  <a:pt x="0" y="22"/>
                  <a:pt x="0" y="22"/>
                  <a:pt x="0" y="22"/>
                </a:cubicBezTo>
                <a:cubicBezTo>
                  <a:pt x="1" y="32"/>
                  <a:pt x="1" y="32"/>
                  <a:pt x="1" y="32"/>
                </a:cubicBezTo>
                <a:cubicBezTo>
                  <a:pt x="1" y="32"/>
                  <a:pt x="8" y="36"/>
                  <a:pt x="6" y="38"/>
                </a:cubicBezTo>
                <a:cubicBezTo>
                  <a:pt x="4" y="41"/>
                  <a:pt x="0" y="40"/>
                  <a:pt x="0" y="40"/>
                </a:cubicBezTo>
                <a:cubicBezTo>
                  <a:pt x="0" y="46"/>
                  <a:pt x="0" y="46"/>
                  <a:pt x="0" y="46"/>
                </a:cubicBezTo>
                <a:cubicBezTo>
                  <a:pt x="4" y="47"/>
                  <a:pt x="4" y="47"/>
                  <a:pt x="4" y="47"/>
                </a:cubicBezTo>
                <a:lnTo>
                  <a:pt x="4" y="64"/>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52" name="Freeform 61"/>
          <p:cNvSpPr>
            <a:spLocks noEditPoints="1"/>
          </p:cNvSpPr>
          <p:nvPr/>
        </p:nvSpPr>
        <p:spPr bwMode="auto">
          <a:xfrm>
            <a:off x="5315517" y="4326222"/>
            <a:ext cx="1081933" cy="1289724"/>
          </a:xfrm>
          <a:custGeom>
            <a:avLst/>
            <a:gdLst>
              <a:gd name="T0" fmla="*/ 368825 w 589"/>
              <a:gd name="T1" fmla="*/ 600201 h 678"/>
              <a:gd name="T2" fmla="*/ 319791 w 589"/>
              <a:gd name="T3" fmla="*/ 572532 h 678"/>
              <a:gd name="T4" fmla="*/ 268624 w 589"/>
              <a:gd name="T5" fmla="*/ 834322 h 678"/>
              <a:gd name="T6" fmla="*/ 134312 w 589"/>
              <a:gd name="T7" fmla="*/ 866248 h 678"/>
              <a:gd name="T8" fmla="*/ 149236 w 589"/>
              <a:gd name="T9" fmla="*/ 979052 h 678"/>
              <a:gd name="T10" fmla="*/ 155632 w 589"/>
              <a:gd name="T11" fmla="*/ 1104626 h 678"/>
              <a:gd name="T12" fmla="*/ 221722 w 589"/>
              <a:gd name="T13" fmla="*/ 1117396 h 678"/>
              <a:gd name="T14" fmla="*/ 298471 w 589"/>
              <a:gd name="T15" fmla="*/ 974795 h 678"/>
              <a:gd name="T16" fmla="*/ 149236 w 589"/>
              <a:gd name="T17" fmla="*/ 838579 h 678"/>
              <a:gd name="T18" fmla="*/ 577755 w 589"/>
              <a:gd name="T19" fmla="*/ 1274896 h 678"/>
              <a:gd name="T20" fmla="*/ 560700 w 589"/>
              <a:gd name="T21" fmla="*/ 1266382 h 678"/>
              <a:gd name="T22" fmla="*/ 1170434 w 589"/>
              <a:gd name="T23" fmla="*/ 855606 h 678"/>
              <a:gd name="T24" fmla="*/ 1042518 w 589"/>
              <a:gd name="T25" fmla="*/ 804525 h 678"/>
              <a:gd name="T26" fmla="*/ 920998 w 589"/>
              <a:gd name="T27" fmla="*/ 708748 h 678"/>
              <a:gd name="T28" fmla="*/ 773894 w 589"/>
              <a:gd name="T29" fmla="*/ 638512 h 678"/>
              <a:gd name="T30" fmla="*/ 697144 w 589"/>
              <a:gd name="T31" fmla="*/ 489526 h 678"/>
              <a:gd name="T32" fmla="*/ 592679 w 589"/>
              <a:gd name="T33" fmla="*/ 300101 h 678"/>
              <a:gd name="T34" fmla="*/ 609735 w 589"/>
              <a:gd name="T35" fmla="*/ 225608 h 678"/>
              <a:gd name="T36" fmla="*/ 701408 w 589"/>
              <a:gd name="T37" fmla="*/ 193682 h 678"/>
              <a:gd name="T38" fmla="*/ 680089 w 589"/>
              <a:gd name="T39" fmla="*/ 125574 h 678"/>
              <a:gd name="T40" fmla="*/ 618262 w 589"/>
              <a:gd name="T41" fmla="*/ 72365 h 678"/>
              <a:gd name="T42" fmla="*/ 558568 w 589"/>
              <a:gd name="T43" fmla="*/ 4257 h 678"/>
              <a:gd name="T44" fmla="*/ 439179 w 589"/>
              <a:gd name="T45" fmla="*/ 55338 h 678"/>
              <a:gd name="T46" fmla="*/ 366693 w 589"/>
              <a:gd name="T47" fmla="*/ 80878 h 678"/>
              <a:gd name="T48" fmla="*/ 347506 w 589"/>
              <a:gd name="T49" fmla="*/ 127702 h 678"/>
              <a:gd name="T50" fmla="*/ 272888 w 589"/>
              <a:gd name="T51" fmla="*/ 87263 h 678"/>
              <a:gd name="T52" fmla="*/ 245173 w 589"/>
              <a:gd name="T53" fmla="*/ 168141 h 678"/>
              <a:gd name="T54" fmla="*/ 198270 w 589"/>
              <a:gd name="T55" fmla="*/ 127702 h 678"/>
              <a:gd name="T56" fmla="*/ 153500 w 589"/>
              <a:gd name="T57" fmla="*/ 114932 h 678"/>
              <a:gd name="T58" fmla="*/ 70354 w 589"/>
              <a:gd name="T59" fmla="*/ 159628 h 678"/>
              <a:gd name="T60" fmla="*/ 21319 w 589"/>
              <a:gd name="T61" fmla="*/ 268175 h 678"/>
              <a:gd name="T62" fmla="*/ 29847 w 589"/>
              <a:gd name="T63" fmla="*/ 378850 h 678"/>
              <a:gd name="T64" fmla="*/ 162027 w 589"/>
              <a:gd name="T65" fmla="*/ 415033 h 678"/>
              <a:gd name="T66" fmla="*/ 358166 w 589"/>
              <a:gd name="T67" fmla="*/ 449087 h 678"/>
              <a:gd name="T68" fmla="*/ 428520 w 589"/>
              <a:gd name="T69" fmla="*/ 608715 h 678"/>
              <a:gd name="T70" fmla="*/ 524457 w 589"/>
              <a:gd name="T71" fmla="*/ 708748 h 678"/>
              <a:gd name="T72" fmla="*/ 645977 w 589"/>
              <a:gd name="T73" fmla="*/ 798140 h 678"/>
              <a:gd name="T74" fmla="*/ 765366 w 589"/>
              <a:gd name="T75" fmla="*/ 872633 h 678"/>
              <a:gd name="T76" fmla="*/ 799477 w 589"/>
              <a:gd name="T77" fmla="*/ 900302 h 678"/>
              <a:gd name="T78" fmla="*/ 861303 w 589"/>
              <a:gd name="T79" fmla="*/ 930099 h 678"/>
              <a:gd name="T80" fmla="*/ 957241 w 589"/>
              <a:gd name="T81" fmla="*/ 987565 h 678"/>
              <a:gd name="T82" fmla="*/ 974296 w 589"/>
              <a:gd name="T83" fmla="*/ 1157835 h 678"/>
              <a:gd name="T84" fmla="*/ 1012671 w 589"/>
              <a:gd name="T85" fmla="*/ 1251483 h 678"/>
              <a:gd name="T86" fmla="*/ 1112872 w 589"/>
              <a:gd name="T87" fmla="*/ 1066315 h 678"/>
              <a:gd name="T88" fmla="*/ 1048914 w 589"/>
              <a:gd name="T89" fmla="*/ 970538 h 678"/>
              <a:gd name="T90" fmla="*/ 1115004 w 589"/>
              <a:gd name="T91" fmla="*/ 904559 h 678"/>
              <a:gd name="T92" fmla="*/ 1255712 w 589"/>
              <a:gd name="T93" fmla="*/ 927971 h 678"/>
              <a:gd name="T94" fmla="*/ 596943 w 589"/>
              <a:gd name="T95" fmla="*/ 440573 h 678"/>
              <a:gd name="T96" fmla="*/ 897546 w 589"/>
              <a:gd name="T97" fmla="*/ 1234456 h 678"/>
              <a:gd name="T98" fmla="*/ 818665 w 589"/>
              <a:gd name="T99" fmla="*/ 1253612 h 678"/>
              <a:gd name="T100" fmla="*/ 697144 w 589"/>
              <a:gd name="T101" fmla="*/ 1232328 h 678"/>
              <a:gd name="T102" fmla="*/ 626790 w 589"/>
              <a:gd name="T103" fmla="*/ 1240842 h 678"/>
              <a:gd name="T104" fmla="*/ 628922 w 589"/>
              <a:gd name="T105" fmla="*/ 1323848 h 678"/>
              <a:gd name="T106" fmla="*/ 818665 w 589"/>
              <a:gd name="T107" fmla="*/ 1396213 h 678"/>
              <a:gd name="T108" fmla="*/ 910338 w 589"/>
              <a:gd name="T109" fmla="*/ 1408983 h 678"/>
              <a:gd name="T110" fmla="*/ 910338 w 589"/>
              <a:gd name="T111" fmla="*/ 1349389 h 678"/>
              <a:gd name="T112" fmla="*/ 950845 w 589"/>
              <a:gd name="T113" fmla="*/ 1208916 h 6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9" h="678">
                <a:moveTo>
                  <a:pt x="173" y="282"/>
                </a:moveTo>
                <a:cubicBezTo>
                  <a:pt x="161" y="283"/>
                  <a:pt x="161" y="283"/>
                  <a:pt x="161" y="283"/>
                </a:cubicBezTo>
                <a:cubicBezTo>
                  <a:pt x="162" y="289"/>
                  <a:pt x="162" y="289"/>
                  <a:pt x="162" y="289"/>
                </a:cubicBezTo>
                <a:cubicBezTo>
                  <a:pt x="172" y="285"/>
                  <a:pt x="172" y="285"/>
                  <a:pt x="172" y="285"/>
                </a:cubicBezTo>
                <a:cubicBezTo>
                  <a:pt x="178" y="288"/>
                  <a:pt x="178" y="288"/>
                  <a:pt x="178" y="288"/>
                </a:cubicBezTo>
                <a:cubicBezTo>
                  <a:pt x="179" y="281"/>
                  <a:pt x="179" y="281"/>
                  <a:pt x="179" y="281"/>
                </a:cubicBezTo>
                <a:cubicBezTo>
                  <a:pt x="177" y="279"/>
                  <a:pt x="177" y="279"/>
                  <a:pt x="177" y="279"/>
                </a:cubicBezTo>
                <a:lnTo>
                  <a:pt x="173" y="282"/>
                </a:lnTo>
                <a:close/>
                <a:moveTo>
                  <a:pt x="201" y="310"/>
                </a:moveTo>
                <a:cubicBezTo>
                  <a:pt x="196" y="311"/>
                  <a:pt x="200" y="315"/>
                  <a:pt x="200" y="315"/>
                </a:cubicBezTo>
                <a:cubicBezTo>
                  <a:pt x="203" y="315"/>
                  <a:pt x="205" y="310"/>
                  <a:pt x="201" y="310"/>
                </a:cubicBezTo>
                <a:close/>
                <a:moveTo>
                  <a:pt x="158" y="294"/>
                </a:moveTo>
                <a:cubicBezTo>
                  <a:pt x="154" y="297"/>
                  <a:pt x="159" y="300"/>
                  <a:pt x="159" y="300"/>
                </a:cubicBezTo>
                <a:cubicBezTo>
                  <a:pt x="164" y="299"/>
                  <a:pt x="163" y="291"/>
                  <a:pt x="158" y="294"/>
                </a:cubicBezTo>
                <a:close/>
                <a:moveTo>
                  <a:pt x="151" y="265"/>
                </a:moveTo>
                <a:cubicBezTo>
                  <a:pt x="147" y="265"/>
                  <a:pt x="150" y="269"/>
                  <a:pt x="150" y="269"/>
                </a:cubicBezTo>
                <a:cubicBezTo>
                  <a:pt x="154" y="268"/>
                  <a:pt x="154" y="264"/>
                  <a:pt x="151" y="265"/>
                </a:cubicBezTo>
                <a:close/>
                <a:moveTo>
                  <a:pt x="142" y="408"/>
                </a:moveTo>
                <a:cubicBezTo>
                  <a:pt x="136" y="402"/>
                  <a:pt x="136" y="402"/>
                  <a:pt x="136" y="402"/>
                </a:cubicBezTo>
                <a:cubicBezTo>
                  <a:pt x="138" y="396"/>
                  <a:pt x="138" y="396"/>
                  <a:pt x="138" y="396"/>
                </a:cubicBezTo>
                <a:cubicBezTo>
                  <a:pt x="134" y="395"/>
                  <a:pt x="134" y="395"/>
                  <a:pt x="134" y="395"/>
                </a:cubicBezTo>
                <a:cubicBezTo>
                  <a:pt x="134" y="392"/>
                  <a:pt x="134" y="392"/>
                  <a:pt x="134" y="392"/>
                </a:cubicBezTo>
                <a:cubicBezTo>
                  <a:pt x="132" y="389"/>
                  <a:pt x="132" y="389"/>
                  <a:pt x="132" y="389"/>
                </a:cubicBezTo>
                <a:cubicBezTo>
                  <a:pt x="126" y="392"/>
                  <a:pt x="126" y="392"/>
                  <a:pt x="126" y="392"/>
                </a:cubicBezTo>
                <a:cubicBezTo>
                  <a:pt x="126" y="392"/>
                  <a:pt x="125" y="389"/>
                  <a:pt x="121" y="386"/>
                </a:cubicBezTo>
                <a:cubicBezTo>
                  <a:pt x="118" y="383"/>
                  <a:pt x="113" y="382"/>
                  <a:pt x="113" y="382"/>
                </a:cubicBezTo>
                <a:cubicBezTo>
                  <a:pt x="113" y="390"/>
                  <a:pt x="113" y="390"/>
                  <a:pt x="113" y="390"/>
                </a:cubicBezTo>
                <a:cubicBezTo>
                  <a:pt x="106" y="389"/>
                  <a:pt x="106" y="389"/>
                  <a:pt x="106" y="389"/>
                </a:cubicBezTo>
                <a:cubicBezTo>
                  <a:pt x="106" y="389"/>
                  <a:pt x="91" y="407"/>
                  <a:pt x="80" y="408"/>
                </a:cubicBezTo>
                <a:cubicBezTo>
                  <a:pt x="67" y="410"/>
                  <a:pt x="65" y="400"/>
                  <a:pt x="65" y="400"/>
                </a:cubicBezTo>
                <a:cubicBezTo>
                  <a:pt x="59" y="401"/>
                  <a:pt x="59" y="401"/>
                  <a:pt x="59" y="401"/>
                </a:cubicBezTo>
                <a:cubicBezTo>
                  <a:pt x="63" y="407"/>
                  <a:pt x="63" y="407"/>
                  <a:pt x="63" y="407"/>
                </a:cubicBezTo>
                <a:cubicBezTo>
                  <a:pt x="60" y="415"/>
                  <a:pt x="60" y="415"/>
                  <a:pt x="60" y="415"/>
                </a:cubicBezTo>
                <a:cubicBezTo>
                  <a:pt x="60" y="415"/>
                  <a:pt x="58" y="421"/>
                  <a:pt x="59" y="425"/>
                </a:cubicBezTo>
                <a:cubicBezTo>
                  <a:pt x="61" y="429"/>
                  <a:pt x="67" y="426"/>
                  <a:pt x="67" y="426"/>
                </a:cubicBezTo>
                <a:cubicBezTo>
                  <a:pt x="73" y="431"/>
                  <a:pt x="73" y="431"/>
                  <a:pt x="73" y="431"/>
                </a:cubicBezTo>
                <a:cubicBezTo>
                  <a:pt x="72" y="440"/>
                  <a:pt x="72" y="440"/>
                  <a:pt x="72" y="440"/>
                </a:cubicBezTo>
                <a:cubicBezTo>
                  <a:pt x="76" y="443"/>
                  <a:pt x="76" y="443"/>
                  <a:pt x="76" y="443"/>
                </a:cubicBezTo>
                <a:cubicBezTo>
                  <a:pt x="75" y="458"/>
                  <a:pt x="75" y="458"/>
                  <a:pt x="75" y="458"/>
                </a:cubicBezTo>
                <a:cubicBezTo>
                  <a:pt x="70" y="460"/>
                  <a:pt x="70" y="460"/>
                  <a:pt x="70" y="460"/>
                </a:cubicBezTo>
                <a:cubicBezTo>
                  <a:pt x="73" y="472"/>
                  <a:pt x="73" y="472"/>
                  <a:pt x="73" y="472"/>
                </a:cubicBezTo>
                <a:cubicBezTo>
                  <a:pt x="73" y="472"/>
                  <a:pt x="77" y="471"/>
                  <a:pt x="80" y="473"/>
                </a:cubicBezTo>
                <a:cubicBezTo>
                  <a:pt x="82" y="475"/>
                  <a:pt x="77" y="483"/>
                  <a:pt x="77" y="483"/>
                </a:cubicBezTo>
                <a:cubicBezTo>
                  <a:pt x="74" y="478"/>
                  <a:pt x="74" y="478"/>
                  <a:pt x="74" y="478"/>
                </a:cubicBezTo>
                <a:cubicBezTo>
                  <a:pt x="69" y="504"/>
                  <a:pt x="69" y="504"/>
                  <a:pt x="69" y="504"/>
                </a:cubicBezTo>
                <a:cubicBezTo>
                  <a:pt x="73" y="509"/>
                  <a:pt x="73" y="509"/>
                  <a:pt x="73" y="509"/>
                </a:cubicBezTo>
                <a:cubicBezTo>
                  <a:pt x="69" y="515"/>
                  <a:pt x="69" y="515"/>
                  <a:pt x="69" y="515"/>
                </a:cubicBezTo>
                <a:cubicBezTo>
                  <a:pt x="69" y="515"/>
                  <a:pt x="73" y="518"/>
                  <a:pt x="73" y="519"/>
                </a:cubicBezTo>
                <a:cubicBezTo>
                  <a:pt x="73" y="521"/>
                  <a:pt x="68" y="520"/>
                  <a:pt x="68" y="520"/>
                </a:cubicBezTo>
                <a:cubicBezTo>
                  <a:pt x="66" y="523"/>
                  <a:pt x="66" y="523"/>
                  <a:pt x="66" y="523"/>
                </a:cubicBezTo>
                <a:cubicBezTo>
                  <a:pt x="71" y="531"/>
                  <a:pt x="71" y="531"/>
                  <a:pt x="71" y="531"/>
                </a:cubicBezTo>
                <a:cubicBezTo>
                  <a:pt x="71" y="531"/>
                  <a:pt x="74" y="525"/>
                  <a:pt x="76" y="525"/>
                </a:cubicBezTo>
                <a:cubicBezTo>
                  <a:pt x="79" y="525"/>
                  <a:pt x="81" y="536"/>
                  <a:pt x="81" y="536"/>
                </a:cubicBezTo>
                <a:cubicBezTo>
                  <a:pt x="81" y="536"/>
                  <a:pt x="85" y="534"/>
                  <a:pt x="87" y="534"/>
                </a:cubicBezTo>
                <a:cubicBezTo>
                  <a:pt x="89" y="534"/>
                  <a:pt x="93" y="535"/>
                  <a:pt x="93" y="535"/>
                </a:cubicBezTo>
                <a:cubicBezTo>
                  <a:pt x="104" y="525"/>
                  <a:pt x="104" y="525"/>
                  <a:pt x="104" y="525"/>
                </a:cubicBezTo>
                <a:cubicBezTo>
                  <a:pt x="103" y="521"/>
                  <a:pt x="103" y="521"/>
                  <a:pt x="103" y="521"/>
                </a:cubicBezTo>
                <a:cubicBezTo>
                  <a:pt x="103" y="521"/>
                  <a:pt x="105" y="517"/>
                  <a:pt x="113" y="516"/>
                </a:cubicBezTo>
                <a:cubicBezTo>
                  <a:pt x="119" y="516"/>
                  <a:pt x="123" y="520"/>
                  <a:pt x="123" y="520"/>
                </a:cubicBezTo>
                <a:cubicBezTo>
                  <a:pt x="131" y="523"/>
                  <a:pt x="131" y="523"/>
                  <a:pt x="131" y="523"/>
                </a:cubicBezTo>
                <a:cubicBezTo>
                  <a:pt x="134" y="511"/>
                  <a:pt x="134" y="511"/>
                  <a:pt x="134" y="511"/>
                </a:cubicBezTo>
                <a:cubicBezTo>
                  <a:pt x="137" y="508"/>
                  <a:pt x="137" y="508"/>
                  <a:pt x="137" y="508"/>
                </a:cubicBezTo>
                <a:cubicBezTo>
                  <a:pt x="134" y="501"/>
                  <a:pt x="134" y="501"/>
                  <a:pt x="134" y="501"/>
                </a:cubicBezTo>
                <a:cubicBezTo>
                  <a:pt x="140" y="458"/>
                  <a:pt x="140" y="458"/>
                  <a:pt x="140" y="458"/>
                </a:cubicBezTo>
                <a:cubicBezTo>
                  <a:pt x="140" y="458"/>
                  <a:pt x="136" y="452"/>
                  <a:pt x="137" y="446"/>
                </a:cubicBezTo>
                <a:cubicBezTo>
                  <a:pt x="137" y="440"/>
                  <a:pt x="148" y="430"/>
                  <a:pt x="148" y="430"/>
                </a:cubicBezTo>
                <a:cubicBezTo>
                  <a:pt x="138" y="412"/>
                  <a:pt x="138" y="412"/>
                  <a:pt x="138" y="412"/>
                </a:cubicBezTo>
                <a:lnTo>
                  <a:pt x="142" y="408"/>
                </a:lnTo>
                <a:close/>
                <a:moveTo>
                  <a:pt x="63" y="515"/>
                </a:moveTo>
                <a:cubicBezTo>
                  <a:pt x="55" y="516"/>
                  <a:pt x="63" y="520"/>
                  <a:pt x="63" y="520"/>
                </a:cubicBezTo>
                <a:cubicBezTo>
                  <a:pt x="70" y="520"/>
                  <a:pt x="71" y="514"/>
                  <a:pt x="63" y="515"/>
                </a:cubicBezTo>
                <a:close/>
                <a:moveTo>
                  <a:pt x="70" y="394"/>
                </a:moveTo>
                <a:cubicBezTo>
                  <a:pt x="75" y="390"/>
                  <a:pt x="71" y="383"/>
                  <a:pt x="68" y="390"/>
                </a:cubicBezTo>
                <a:cubicBezTo>
                  <a:pt x="65" y="396"/>
                  <a:pt x="70" y="394"/>
                  <a:pt x="70" y="394"/>
                </a:cubicBezTo>
                <a:close/>
                <a:moveTo>
                  <a:pt x="261" y="671"/>
                </a:moveTo>
                <a:cubicBezTo>
                  <a:pt x="255" y="666"/>
                  <a:pt x="256" y="671"/>
                  <a:pt x="256" y="671"/>
                </a:cubicBezTo>
                <a:cubicBezTo>
                  <a:pt x="256" y="675"/>
                  <a:pt x="256" y="675"/>
                  <a:pt x="256" y="675"/>
                </a:cubicBezTo>
                <a:cubicBezTo>
                  <a:pt x="264" y="678"/>
                  <a:pt x="266" y="675"/>
                  <a:pt x="261" y="671"/>
                </a:cubicBezTo>
                <a:close/>
                <a:moveTo>
                  <a:pt x="277" y="598"/>
                </a:moveTo>
                <a:cubicBezTo>
                  <a:pt x="271" y="597"/>
                  <a:pt x="271" y="599"/>
                  <a:pt x="271" y="599"/>
                </a:cubicBezTo>
                <a:cubicBezTo>
                  <a:pt x="274" y="600"/>
                  <a:pt x="274" y="600"/>
                  <a:pt x="274" y="600"/>
                </a:cubicBezTo>
                <a:cubicBezTo>
                  <a:pt x="277" y="601"/>
                  <a:pt x="281" y="598"/>
                  <a:pt x="277" y="598"/>
                </a:cubicBezTo>
                <a:close/>
                <a:moveTo>
                  <a:pt x="413" y="564"/>
                </a:moveTo>
                <a:cubicBezTo>
                  <a:pt x="415" y="564"/>
                  <a:pt x="418" y="562"/>
                  <a:pt x="413" y="562"/>
                </a:cubicBezTo>
                <a:cubicBezTo>
                  <a:pt x="409" y="562"/>
                  <a:pt x="413" y="564"/>
                  <a:pt x="413" y="564"/>
                </a:cubicBezTo>
                <a:close/>
                <a:moveTo>
                  <a:pt x="263" y="595"/>
                </a:moveTo>
                <a:cubicBezTo>
                  <a:pt x="261" y="595"/>
                  <a:pt x="261" y="598"/>
                  <a:pt x="261" y="598"/>
                </a:cubicBezTo>
                <a:cubicBezTo>
                  <a:pt x="264" y="599"/>
                  <a:pt x="265" y="596"/>
                  <a:pt x="263" y="595"/>
                </a:cubicBezTo>
                <a:close/>
                <a:moveTo>
                  <a:pt x="589" y="436"/>
                </a:moveTo>
                <a:cubicBezTo>
                  <a:pt x="585" y="435"/>
                  <a:pt x="585" y="435"/>
                  <a:pt x="585" y="435"/>
                </a:cubicBezTo>
                <a:cubicBezTo>
                  <a:pt x="581" y="427"/>
                  <a:pt x="581" y="427"/>
                  <a:pt x="581" y="427"/>
                </a:cubicBezTo>
                <a:cubicBezTo>
                  <a:pt x="573" y="416"/>
                  <a:pt x="573" y="416"/>
                  <a:pt x="573" y="416"/>
                </a:cubicBezTo>
                <a:cubicBezTo>
                  <a:pt x="567" y="417"/>
                  <a:pt x="567" y="417"/>
                  <a:pt x="567" y="417"/>
                </a:cubicBezTo>
                <a:cubicBezTo>
                  <a:pt x="560" y="410"/>
                  <a:pt x="560" y="410"/>
                  <a:pt x="560" y="410"/>
                </a:cubicBezTo>
                <a:cubicBezTo>
                  <a:pt x="560" y="410"/>
                  <a:pt x="562" y="407"/>
                  <a:pt x="558" y="405"/>
                </a:cubicBezTo>
                <a:cubicBezTo>
                  <a:pt x="552" y="402"/>
                  <a:pt x="549" y="402"/>
                  <a:pt x="549" y="402"/>
                </a:cubicBezTo>
                <a:cubicBezTo>
                  <a:pt x="543" y="398"/>
                  <a:pt x="543" y="398"/>
                  <a:pt x="543" y="398"/>
                </a:cubicBezTo>
                <a:cubicBezTo>
                  <a:pt x="540" y="399"/>
                  <a:pt x="540" y="399"/>
                  <a:pt x="540" y="399"/>
                </a:cubicBezTo>
                <a:cubicBezTo>
                  <a:pt x="528" y="394"/>
                  <a:pt x="528" y="394"/>
                  <a:pt x="528" y="394"/>
                </a:cubicBezTo>
                <a:cubicBezTo>
                  <a:pt x="525" y="390"/>
                  <a:pt x="525" y="390"/>
                  <a:pt x="525" y="390"/>
                </a:cubicBezTo>
                <a:cubicBezTo>
                  <a:pt x="516" y="386"/>
                  <a:pt x="516" y="386"/>
                  <a:pt x="516" y="386"/>
                </a:cubicBezTo>
                <a:cubicBezTo>
                  <a:pt x="513" y="383"/>
                  <a:pt x="513" y="383"/>
                  <a:pt x="513" y="383"/>
                </a:cubicBezTo>
                <a:cubicBezTo>
                  <a:pt x="492" y="377"/>
                  <a:pt x="492" y="377"/>
                  <a:pt x="492" y="377"/>
                </a:cubicBezTo>
                <a:cubicBezTo>
                  <a:pt x="489" y="378"/>
                  <a:pt x="489" y="378"/>
                  <a:pt x="489" y="378"/>
                </a:cubicBezTo>
                <a:cubicBezTo>
                  <a:pt x="472" y="369"/>
                  <a:pt x="472" y="369"/>
                  <a:pt x="472" y="369"/>
                </a:cubicBezTo>
                <a:cubicBezTo>
                  <a:pt x="467" y="369"/>
                  <a:pt x="467" y="369"/>
                  <a:pt x="467" y="369"/>
                </a:cubicBezTo>
                <a:cubicBezTo>
                  <a:pt x="467" y="369"/>
                  <a:pt x="450" y="361"/>
                  <a:pt x="448" y="357"/>
                </a:cubicBezTo>
                <a:cubicBezTo>
                  <a:pt x="447" y="352"/>
                  <a:pt x="451" y="349"/>
                  <a:pt x="454" y="347"/>
                </a:cubicBezTo>
                <a:cubicBezTo>
                  <a:pt x="458" y="345"/>
                  <a:pt x="462" y="341"/>
                  <a:pt x="462" y="341"/>
                </a:cubicBezTo>
                <a:cubicBezTo>
                  <a:pt x="461" y="334"/>
                  <a:pt x="461" y="334"/>
                  <a:pt x="461" y="334"/>
                </a:cubicBezTo>
                <a:cubicBezTo>
                  <a:pt x="461" y="334"/>
                  <a:pt x="457" y="330"/>
                  <a:pt x="452" y="330"/>
                </a:cubicBezTo>
                <a:cubicBezTo>
                  <a:pt x="448" y="329"/>
                  <a:pt x="437" y="332"/>
                  <a:pt x="432" y="333"/>
                </a:cubicBezTo>
                <a:cubicBezTo>
                  <a:pt x="407" y="333"/>
                  <a:pt x="407" y="333"/>
                  <a:pt x="407" y="333"/>
                </a:cubicBezTo>
                <a:cubicBezTo>
                  <a:pt x="405" y="331"/>
                  <a:pt x="405" y="331"/>
                  <a:pt x="405" y="331"/>
                </a:cubicBezTo>
                <a:cubicBezTo>
                  <a:pt x="390" y="323"/>
                  <a:pt x="390" y="323"/>
                  <a:pt x="390" y="323"/>
                </a:cubicBezTo>
                <a:cubicBezTo>
                  <a:pt x="388" y="318"/>
                  <a:pt x="388" y="318"/>
                  <a:pt x="388" y="318"/>
                </a:cubicBezTo>
                <a:cubicBezTo>
                  <a:pt x="380" y="316"/>
                  <a:pt x="380" y="316"/>
                  <a:pt x="380" y="316"/>
                </a:cubicBezTo>
                <a:cubicBezTo>
                  <a:pt x="371" y="306"/>
                  <a:pt x="371" y="306"/>
                  <a:pt x="371" y="306"/>
                </a:cubicBezTo>
                <a:cubicBezTo>
                  <a:pt x="366" y="304"/>
                  <a:pt x="366" y="304"/>
                  <a:pt x="366" y="304"/>
                </a:cubicBezTo>
                <a:cubicBezTo>
                  <a:pt x="363" y="300"/>
                  <a:pt x="363" y="300"/>
                  <a:pt x="363" y="300"/>
                </a:cubicBezTo>
                <a:cubicBezTo>
                  <a:pt x="356" y="296"/>
                  <a:pt x="356" y="296"/>
                  <a:pt x="356" y="296"/>
                </a:cubicBezTo>
                <a:cubicBezTo>
                  <a:pt x="350" y="285"/>
                  <a:pt x="350" y="285"/>
                  <a:pt x="350" y="285"/>
                </a:cubicBezTo>
                <a:cubicBezTo>
                  <a:pt x="350" y="278"/>
                  <a:pt x="350" y="278"/>
                  <a:pt x="350" y="278"/>
                </a:cubicBezTo>
                <a:cubicBezTo>
                  <a:pt x="346" y="273"/>
                  <a:pt x="346" y="273"/>
                  <a:pt x="346" y="273"/>
                </a:cubicBezTo>
                <a:cubicBezTo>
                  <a:pt x="346" y="273"/>
                  <a:pt x="346" y="262"/>
                  <a:pt x="343" y="257"/>
                </a:cubicBezTo>
                <a:cubicBezTo>
                  <a:pt x="341" y="252"/>
                  <a:pt x="332" y="235"/>
                  <a:pt x="332" y="235"/>
                </a:cubicBezTo>
                <a:cubicBezTo>
                  <a:pt x="333" y="233"/>
                  <a:pt x="333" y="233"/>
                  <a:pt x="333" y="233"/>
                </a:cubicBezTo>
                <a:cubicBezTo>
                  <a:pt x="327" y="230"/>
                  <a:pt x="327" y="230"/>
                  <a:pt x="327" y="230"/>
                </a:cubicBezTo>
                <a:cubicBezTo>
                  <a:pt x="318" y="227"/>
                  <a:pt x="318" y="227"/>
                  <a:pt x="318" y="227"/>
                </a:cubicBezTo>
                <a:cubicBezTo>
                  <a:pt x="297" y="209"/>
                  <a:pt x="297" y="209"/>
                  <a:pt x="297" y="209"/>
                </a:cubicBezTo>
                <a:cubicBezTo>
                  <a:pt x="287" y="206"/>
                  <a:pt x="287" y="206"/>
                  <a:pt x="287" y="206"/>
                </a:cubicBezTo>
                <a:cubicBezTo>
                  <a:pt x="271" y="189"/>
                  <a:pt x="271" y="189"/>
                  <a:pt x="271" y="189"/>
                </a:cubicBezTo>
                <a:cubicBezTo>
                  <a:pt x="268" y="164"/>
                  <a:pt x="268" y="164"/>
                  <a:pt x="268" y="164"/>
                </a:cubicBezTo>
                <a:cubicBezTo>
                  <a:pt x="265" y="160"/>
                  <a:pt x="265" y="160"/>
                  <a:pt x="265" y="160"/>
                </a:cubicBezTo>
                <a:cubicBezTo>
                  <a:pt x="270" y="148"/>
                  <a:pt x="270" y="148"/>
                  <a:pt x="270" y="148"/>
                </a:cubicBezTo>
                <a:cubicBezTo>
                  <a:pt x="270" y="148"/>
                  <a:pt x="277" y="146"/>
                  <a:pt x="278" y="141"/>
                </a:cubicBezTo>
                <a:cubicBezTo>
                  <a:pt x="279" y="136"/>
                  <a:pt x="269" y="134"/>
                  <a:pt x="269" y="134"/>
                </a:cubicBezTo>
                <a:cubicBezTo>
                  <a:pt x="269" y="134"/>
                  <a:pt x="269" y="129"/>
                  <a:pt x="267" y="127"/>
                </a:cubicBezTo>
                <a:cubicBezTo>
                  <a:pt x="266" y="124"/>
                  <a:pt x="261" y="121"/>
                  <a:pt x="261" y="121"/>
                </a:cubicBezTo>
                <a:cubicBezTo>
                  <a:pt x="261" y="121"/>
                  <a:pt x="265" y="118"/>
                  <a:pt x="266" y="117"/>
                </a:cubicBezTo>
                <a:cubicBezTo>
                  <a:pt x="268" y="116"/>
                  <a:pt x="267" y="111"/>
                  <a:pt x="267" y="111"/>
                </a:cubicBezTo>
                <a:cubicBezTo>
                  <a:pt x="271" y="109"/>
                  <a:pt x="271" y="109"/>
                  <a:pt x="271" y="109"/>
                </a:cubicBezTo>
                <a:cubicBezTo>
                  <a:pt x="271" y="111"/>
                  <a:pt x="271" y="111"/>
                  <a:pt x="271" y="111"/>
                </a:cubicBezTo>
                <a:cubicBezTo>
                  <a:pt x="271" y="111"/>
                  <a:pt x="281" y="109"/>
                  <a:pt x="286" y="106"/>
                </a:cubicBezTo>
                <a:cubicBezTo>
                  <a:pt x="293" y="102"/>
                  <a:pt x="296" y="97"/>
                  <a:pt x="296" y="97"/>
                </a:cubicBezTo>
                <a:cubicBezTo>
                  <a:pt x="303" y="97"/>
                  <a:pt x="303" y="97"/>
                  <a:pt x="303" y="97"/>
                </a:cubicBezTo>
                <a:cubicBezTo>
                  <a:pt x="306" y="94"/>
                  <a:pt x="306" y="94"/>
                  <a:pt x="306" y="94"/>
                </a:cubicBezTo>
                <a:cubicBezTo>
                  <a:pt x="302" y="93"/>
                  <a:pt x="302" y="93"/>
                  <a:pt x="302" y="93"/>
                </a:cubicBezTo>
                <a:cubicBezTo>
                  <a:pt x="305" y="89"/>
                  <a:pt x="305" y="89"/>
                  <a:pt x="305" y="89"/>
                </a:cubicBezTo>
                <a:cubicBezTo>
                  <a:pt x="323" y="93"/>
                  <a:pt x="323" y="93"/>
                  <a:pt x="323" y="93"/>
                </a:cubicBezTo>
                <a:cubicBezTo>
                  <a:pt x="322" y="90"/>
                  <a:pt x="322" y="90"/>
                  <a:pt x="322" y="90"/>
                </a:cubicBezTo>
                <a:cubicBezTo>
                  <a:pt x="322" y="90"/>
                  <a:pt x="326" y="90"/>
                  <a:pt x="329" y="91"/>
                </a:cubicBezTo>
                <a:cubicBezTo>
                  <a:pt x="332" y="91"/>
                  <a:pt x="334" y="99"/>
                  <a:pt x="334" y="99"/>
                </a:cubicBezTo>
                <a:cubicBezTo>
                  <a:pt x="334" y="99"/>
                  <a:pt x="339" y="96"/>
                  <a:pt x="339" y="92"/>
                </a:cubicBezTo>
                <a:cubicBezTo>
                  <a:pt x="339" y="86"/>
                  <a:pt x="327" y="86"/>
                  <a:pt x="327" y="86"/>
                </a:cubicBezTo>
                <a:cubicBezTo>
                  <a:pt x="327" y="86"/>
                  <a:pt x="331" y="75"/>
                  <a:pt x="330" y="73"/>
                </a:cubicBezTo>
                <a:cubicBezTo>
                  <a:pt x="329" y="70"/>
                  <a:pt x="321" y="76"/>
                  <a:pt x="321" y="76"/>
                </a:cubicBezTo>
                <a:cubicBezTo>
                  <a:pt x="320" y="70"/>
                  <a:pt x="320" y="70"/>
                  <a:pt x="320" y="70"/>
                </a:cubicBezTo>
                <a:cubicBezTo>
                  <a:pt x="320" y="70"/>
                  <a:pt x="330" y="65"/>
                  <a:pt x="330" y="61"/>
                </a:cubicBezTo>
                <a:cubicBezTo>
                  <a:pt x="329" y="55"/>
                  <a:pt x="319" y="59"/>
                  <a:pt x="319" y="59"/>
                </a:cubicBezTo>
                <a:cubicBezTo>
                  <a:pt x="316" y="53"/>
                  <a:pt x="316" y="53"/>
                  <a:pt x="316" y="53"/>
                </a:cubicBezTo>
                <a:cubicBezTo>
                  <a:pt x="326" y="44"/>
                  <a:pt x="326" y="44"/>
                  <a:pt x="326" y="44"/>
                </a:cubicBezTo>
                <a:cubicBezTo>
                  <a:pt x="331" y="44"/>
                  <a:pt x="331" y="44"/>
                  <a:pt x="331" y="44"/>
                </a:cubicBezTo>
                <a:cubicBezTo>
                  <a:pt x="332" y="43"/>
                  <a:pt x="331" y="39"/>
                  <a:pt x="330" y="38"/>
                </a:cubicBezTo>
                <a:cubicBezTo>
                  <a:pt x="315" y="35"/>
                  <a:pt x="315" y="35"/>
                  <a:pt x="315" y="35"/>
                </a:cubicBezTo>
                <a:cubicBezTo>
                  <a:pt x="309" y="37"/>
                  <a:pt x="309" y="37"/>
                  <a:pt x="309" y="37"/>
                </a:cubicBezTo>
                <a:cubicBezTo>
                  <a:pt x="306" y="34"/>
                  <a:pt x="306" y="34"/>
                  <a:pt x="306" y="34"/>
                </a:cubicBezTo>
                <a:cubicBezTo>
                  <a:pt x="290" y="34"/>
                  <a:pt x="290" y="34"/>
                  <a:pt x="290" y="34"/>
                </a:cubicBezTo>
                <a:cubicBezTo>
                  <a:pt x="288" y="31"/>
                  <a:pt x="288" y="31"/>
                  <a:pt x="288" y="31"/>
                </a:cubicBezTo>
                <a:cubicBezTo>
                  <a:pt x="271" y="30"/>
                  <a:pt x="271" y="30"/>
                  <a:pt x="271" y="30"/>
                </a:cubicBezTo>
                <a:cubicBezTo>
                  <a:pt x="268" y="22"/>
                  <a:pt x="268" y="22"/>
                  <a:pt x="268" y="22"/>
                </a:cubicBezTo>
                <a:cubicBezTo>
                  <a:pt x="265" y="21"/>
                  <a:pt x="265" y="21"/>
                  <a:pt x="265" y="21"/>
                </a:cubicBezTo>
                <a:cubicBezTo>
                  <a:pt x="265" y="21"/>
                  <a:pt x="266" y="17"/>
                  <a:pt x="264" y="16"/>
                </a:cubicBezTo>
                <a:cubicBezTo>
                  <a:pt x="262" y="15"/>
                  <a:pt x="260" y="17"/>
                  <a:pt x="260" y="17"/>
                </a:cubicBezTo>
                <a:cubicBezTo>
                  <a:pt x="257" y="8"/>
                  <a:pt x="257" y="8"/>
                  <a:pt x="257" y="8"/>
                </a:cubicBezTo>
                <a:cubicBezTo>
                  <a:pt x="257" y="8"/>
                  <a:pt x="264" y="4"/>
                  <a:pt x="262" y="2"/>
                </a:cubicBezTo>
                <a:cubicBezTo>
                  <a:pt x="260" y="0"/>
                  <a:pt x="254" y="6"/>
                  <a:pt x="254" y="6"/>
                </a:cubicBezTo>
                <a:cubicBezTo>
                  <a:pt x="250" y="4"/>
                  <a:pt x="250" y="4"/>
                  <a:pt x="250" y="4"/>
                </a:cubicBezTo>
                <a:cubicBezTo>
                  <a:pt x="241" y="13"/>
                  <a:pt x="241" y="13"/>
                  <a:pt x="241" y="13"/>
                </a:cubicBezTo>
                <a:cubicBezTo>
                  <a:pt x="227" y="7"/>
                  <a:pt x="227" y="7"/>
                  <a:pt x="227" y="7"/>
                </a:cubicBezTo>
                <a:cubicBezTo>
                  <a:pt x="224" y="12"/>
                  <a:pt x="224" y="12"/>
                  <a:pt x="224" y="12"/>
                </a:cubicBezTo>
                <a:cubicBezTo>
                  <a:pt x="224" y="12"/>
                  <a:pt x="222" y="11"/>
                  <a:pt x="213" y="12"/>
                </a:cubicBezTo>
                <a:cubicBezTo>
                  <a:pt x="204" y="13"/>
                  <a:pt x="210" y="21"/>
                  <a:pt x="210" y="21"/>
                </a:cubicBezTo>
                <a:cubicBezTo>
                  <a:pt x="206" y="26"/>
                  <a:pt x="206" y="26"/>
                  <a:pt x="206" y="26"/>
                </a:cubicBezTo>
                <a:cubicBezTo>
                  <a:pt x="194" y="23"/>
                  <a:pt x="194" y="23"/>
                  <a:pt x="194" y="23"/>
                </a:cubicBezTo>
                <a:cubicBezTo>
                  <a:pt x="194" y="23"/>
                  <a:pt x="194" y="19"/>
                  <a:pt x="190" y="17"/>
                </a:cubicBezTo>
                <a:cubicBezTo>
                  <a:pt x="187" y="16"/>
                  <a:pt x="185" y="20"/>
                  <a:pt x="185" y="20"/>
                </a:cubicBezTo>
                <a:cubicBezTo>
                  <a:pt x="182" y="20"/>
                  <a:pt x="182" y="20"/>
                  <a:pt x="182" y="20"/>
                </a:cubicBezTo>
                <a:cubicBezTo>
                  <a:pt x="179" y="34"/>
                  <a:pt x="179" y="34"/>
                  <a:pt x="179" y="34"/>
                </a:cubicBezTo>
                <a:cubicBezTo>
                  <a:pt x="182" y="34"/>
                  <a:pt x="182" y="34"/>
                  <a:pt x="182" y="34"/>
                </a:cubicBezTo>
                <a:cubicBezTo>
                  <a:pt x="182" y="41"/>
                  <a:pt x="182" y="41"/>
                  <a:pt x="182" y="41"/>
                </a:cubicBezTo>
                <a:cubicBezTo>
                  <a:pt x="172" y="38"/>
                  <a:pt x="172" y="38"/>
                  <a:pt x="172" y="38"/>
                </a:cubicBezTo>
                <a:cubicBezTo>
                  <a:pt x="171" y="32"/>
                  <a:pt x="171" y="32"/>
                  <a:pt x="171" y="32"/>
                </a:cubicBezTo>
                <a:cubicBezTo>
                  <a:pt x="171" y="32"/>
                  <a:pt x="169" y="31"/>
                  <a:pt x="163" y="37"/>
                </a:cubicBezTo>
                <a:cubicBezTo>
                  <a:pt x="157" y="43"/>
                  <a:pt x="163" y="47"/>
                  <a:pt x="163" y="47"/>
                </a:cubicBezTo>
                <a:cubicBezTo>
                  <a:pt x="166" y="47"/>
                  <a:pt x="166" y="47"/>
                  <a:pt x="166" y="47"/>
                </a:cubicBezTo>
                <a:cubicBezTo>
                  <a:pt x="168" y="48"/>
                  <a:pt x="168" y="48"/>
                  <a:pt x="168" y="48"/>
                </a:cubicBezTo>
                <a:cubicBezTo>
                  <a:pt x="165" y="53"/>
                  <a:pt x="165" y="53"/>
                  <a:pt x="165" y="53"/>
                </a:cubicBezTo>
                <a:cubicBezTo>
                  <a:pt x="165" y="60"/>
                  <a:pt x="165" y="60"/>
                  <a:pt x="165" y="60"/>
                </a:cubicBezTo>
                <a:cubicBezTo>
                  <a:pt x="163" y="60"/>
                  <a:pt x="163" y="60"/>
                  <a:pt x="163" y="60"/>
                </a:cubicBezTo>
                <a:cubicBezTo>
                  <a:pt x="162" y="58"/>
                  <a:pt x="162" y="58"/>
                  <a:pt x="162" y="58"/>
                </a:cubicBezTo>
                <a:cubicBezTo>
                  <a:pt x="159" y="54"/>
                  <a:pt x="159" y="54"/>
                  <a:pt x="159" y="54"/>
                </a:cubicBezTo>
                <a:cubicBezTo>
                  <a:pt x="157" y="50"/>
                  <a:pt x="157" y="50"/>
                  <a:pt x="157" y="50"/>
                </a:cubicBezTo>
                <a:cubicBezTo>
                  <a:pt x="148" y="52"/>
                  <a:pt x="148" y="52"/>
                  <a:pt x="148" y="52"/>
                </a:cubicBezTo>
                <a:cubicBezTo>
                  <a:pt x="148" y="52"/>
                  <a:pt x="145" y="57"/>
                  <a:pt x="139" y="54"/>
                </a:cubicBezTo>
                <a:cubicBezTo>
                  <a:pt x="134" y="51"/>
                  <a:pt x="135" y="41"/>
                  <a:pt x="135" y="41"/>
                </a:cubicBezTo>
                <a:cubicBezTo>
                  <a:pt x="132" y="43"/>
                  <a:pt x="132" y="43"/>
                  <a:pt x="132" y="43"/>
                </a:cubicBezTo>
                <a:cubicBezTo>
                  <a:pt x="128" y="41"/>
                  <a:pt x="128" y="41"/>
                  <a:pt x="128" y="41"/>
                </a:cubicBezTo>
                <a:cubicBezTo>
                  <a:pt x="125" y="46"/>
                  <a:pt x="125" y="46"/>
                  <a:pt x="125" y="46"/>
                </a:cubicBezTo>
                <a:cubicBezTo>
                  <a:pt x="128" y="48"/>
                  <a:pt x="128" y="48"/>
                  <a:pt x="128" y="48"/>
                </a:cubicBezTo>
                <a:cubicBezTo>
                  <a:pt x="128" y="48"/>
                  <a:pt x="128" y="51"/>
                  <a:pt x="125" y="57"/>
                </a:cubicBezTo>
                <a:cubicBezTo>
                  <a:pt x="123" y="62"/>
                  <a:pt x="117" y="66"/>
                  <a:pt x="117" y="66"/>
                </a:cubicBezTo>
                <a:cubicBezTo>
                  <a:pt x="116" y="69"/>
                  <a:pt x="116" y="69"/>
                  <a:pt x="116" y="69"/>
                </a:cubicBezTo>
                <a:cubicBezTo>
                  <a:pt x="112" y="73"/>
                  <a:pt x="112" y="73"/>
                  <a:pt x="112" y="73"/>
                </a:cubicBezTo>
                <a:cubicBezTo>
                  <a:pt x="113" y="77"/>
                  <a:pt x="113" y="77"/>
                  <a:pt x="113" y="77"/>
                </a:cubicBezTo>
                <a:cubicBezTo>
                  <a:pt x="115" y="79"/>
                  <a:pt x="115" y="79"/>
                  <a:pt x="115" y="79"/>
                </a:cubicBezTo>
                <a:cubicBezTo>
                  <a:pt x="114" y="84"/>
                  <a:pt x="114" y="84"/>
                  <a:pt x="114" y="84"/>
                </a:cubicBezTo>
                <a:cubicBezTo>
                  <a:pt x="110" y="83"/>
                  <a:pt x="110" y="83"/>
                  <a:pt x="110" y="83"/>
                </a:cubicBezTo>
                <a:cubicBezTo>
                  <a:pt x="106" y="74"/>
                  <a:pt x="106" y="74"/>
                  <a:pt x="106" y="74"/>
                </a:cubicBezTo>
                <a:cubicBezTo>
                  <a:pt x="104" y="71"/>
                  <a:pt x="104" y="71"/>
                  <a:pt x="104" y="71"/>
                </a:cubicBezTo>
                <a:cubicBezTo>
                  <a:pt x="107" y="69"/>
                  <a:pt x="107" y="69"/>
                  <a:pt x="107" y="69"/>
                </a:cubicBezTo>
                <a:cubicBezTo>
                  <a:pt x="104" y="66"/>
                  <a:pt x="104" y="66"/>
                  <a:pt x="104" y="66"/>
                </a:cubicBezTo>
                <a:cubicBezTo>
                  <a:pt x="104" y="66"/>
                  <a:pt x="99" y="67"/>
                  <a:pt x="96" y="65"/>
                </a:cubicBezTo>
                <a:cubicBezTo>
                  <a:pt x="92" y="63"/>
                  <a:pt x="93" y="61"/>
                  <a:pt x="93" y="60"/>
                </a:cubicBezTo>
                <a:cubicBezTo>
                  <a:pt x="93" y="59"/>
                  <a:pt x="89" y="58"/>
                  <a:pt x="87" y="54"/>
                </a:cubicBezTo>
                <a:cubicBezTo>
                  <a:pt x="85" y="51"/>
                  <a:pt x="91" y="45"/>
                  <a:pt x="91" y="45"/>
                </a:cubicBezTo>
                <a:cubicBezTo>
                  <a:pt x="87" y="43"/>
                  <a:pt x="87" y="43"/>
                  <a:pt x="87" y="43"/>
                </a:cubicBezTo>
                <a:cubicBezTo>
                  <a:pt x="80" y="45"/>
                  <a:pt x="80" y="45"/>
                  <a:pt x="80" y="45"/>
                </a:cubicBezTo>
                <a:cubicBezTo>
                  <a:pt x="82" y="48"/>
                  <a:pt x="82" y="48"/>
                  <a:pt x="82" y="48"/>
                </a:cubicBezTo>
                <a:cubicBezTo>
                  <a:pt x="76" y="52"/>
                  <a:pt x="76" y="52"/>
                  <a:pt x="76" y="52"/>
                </a:cubicBezTo>
                <a:cubicBezTo>
                  <a:pt x="74" y="51"/>
                  <a:pt x="74" y="51"/>
                  <a:pt x="74" y="51"/>
                </a:cubicBezTo>
                <a:cubicBezTo>
                  <a:pt x="72" y="54"/>
                  <a:pt x="72" y="54"/>
                  <a:pt x="72" y="54"/>
                </a:cubicBezTo>
                <a:cubicBezTo>
                  <a:pt x="75" y="62"/>
                  <a:pt x="75" y="62"/>
                  <a:pt x="75" y="62"/>
                </a:cubicBezTo>
                <a:cubicBezTo>
                  <a:pt x="75" y="62"/>
                  <a:pt x="72" y="65"/>
                  <a:pt x="69" y="66"/>
                </a:cubicBezTo>
                <a:cubicBezTo>
                  <a:pt x="67" y="67"/>
                  <a:pt x="68" y="70"/>
                  <a:pt x="67" y="71"/>
                </a:cubicBezTo>
                <a:cubicBezTo>
                  <a:pt x="66" y="73"/>
                  <a:pt x="63" y="73"/>
                  <a:pt x="61" y="73"/>
                </a:cubicBezTo>
                <a:cubicBezTo>
                  <a:pt x="60" y="73"/>
                  <a:pt x="61" y="77"/>
                  <a:pt x="57" y="77"/>
                </a:cubicBezTo>
                <a:cubicBezTo>
                  <a:pt x="54" y="77"/>
                  <a:pt x="47" y="71"/>
                  <a:pt x="46" y="71"/>
                </a:cubicBezTo>
                <a:cubicBezTo>
                  <a:pt x="43" y="71"/>
                  <a:pt x="42" y="76"/>
                  <a:pt x="39" y="76"/>
                </a:cubicBezTo>
                <a:cubicBezTo>
                  <a:pt x="36" y="77"/>
                  <a:pt x="35" y="76"/>
                  <a:pt x="33" y="75"/>
                </a:cubicBezTo>
                <a:cubicBezTo>
                  <a:pt x="32" y="75"/>
                  <a:pt x="32" y="78"/>
                  <a:pt x="27" y="79"/>
                </a:cubicBezTo>
                <a:cubicBezTo>
                  <a:pt x="25" y="79"/>
                  <a:pt x="23" y="78"/>
                  <a:pt x="23" y="77"/>
                </a:cubicBezTo>
                <a:cubicBezTo>
                  <a:pt x="21" y="80"/>
                  <a:pt x="15" y="79"/>
                  <a:pt x="11" y="84"/>
                </a:cubicBezTo>
                <a:cubicBezTo>
                  <a:pt x="8" y="91"/>
                  <a:pt x="19" y="92"/>
                  <a:pt x="19" y="92"/>
                </a:cubicBezTo>
                <a:cubicBezTo>
                  <a:pt x="19" y="104"/>
                  <a:pt x="19" y="104"/>
                  <a:pt x="19" y="104"/>
                </a:cubicBezTo>
                <a:cubicBezTo>
                  <a:pt x="19" y="106"/>
                  <a:pt x="21" y="104"/>
                  <a:pt x="24" y="106"/>
                </a:cubicBezTo>
                <a:cubicBezTo>
                  <a:pt x="26" y="108"/>
                  <a:pt x="26" y="109"/>
                  <a:pt x="24" y="116"/>
                </a:cubicBezTo>
                <a:cubicBezTo>
                  <a:pt x="23" y="123"/>
                  <a:pt x="10" y="126"/>
                  <a:pt x="10" y="126"/>
                </a:cubicBezTo>
                <a:cubicBezTo>
                  <a:pt x="6" y="125"/>
                  <a:pt x="6" y="125"/>
                  <a:pt x="6" y="125"/>
                </a:cubicBezTo>
                <a:cubicBezTo>
                  <a:pt x="6" y="125"/>
                  <a:pt x="1" y="126"/>
                  <a:pt x="1" y="131"/>
                </a:cubicBezTo>
                <a:cubicBezTo>
                  <a:pt x="0" y="138"/>
                  <a:pt x="5" y="132"/>
                  <a:pt x="5" y="132"/>
                </a:cubicBezTo>
                <a:cubicBezTo>
                  <a:pt x="5" y="132"/>
                  <a:pt x="5" y="133"/>
                  <a:pt x="8" y="141"/>
                </a:cubicBezTo>
                <a:cubicBezTo>
                  <a:pt x="10" y="147"/>
                  <a:pt x="17" y="143"/>
                  <a:pt x="17" y="143"/>
                </a:cubicBezTo>
                <a:cubicBezTo>
                  <a:pt x="18" y="155"/>
                  <a:pt x="18" y="155"/>
                  <a:pt x="18" y="155"/>
                </a:cubicBezTo>
                <a:cubicBezTo>
                  <a:pt x="18" y="155"/>
                  <a:pt x="17" y="158"/>
                  <a:pt x="14" y="159"/>
                </a:cubicBezTo>
                <a:cubicBezTo>
                  <a:pt x="11" y="161"/>
                  <a:pt x="8" y="170"/>
                  <a:pt x="14" y="178"/>
                </a:cubicBezTo>
                <a:cubicBezTo>
                  <a:pt x="18" y="187"/>
                  <a:pt x="23" y="190"/>
                  <a:pt x="30" y="192"/>
                </a:cubicBezTo>
                <a:cubicBezTo>
                  <a:pt x="35" y="194"/>
                  <a:pt x="43" y="190"/>
                  <a:pt x="46" y="190"/>
                </a:cubicBezTo>
                <a:cubicBezTo>
                  <a:pt x="47" y="190"/>
                  <a:pt x="49" y="192"/>
                  <a:pt x="47" y="200"/>
                </a:cubicBezTo>
                <a:cubicBezTo>
                  <a:pt x="43" y="208"/>
                  <a:pt x="36" y="209"/>
                  <a:pt x="36" y="209"/>
                </a:cubicBezTo>
                <a:cubicBezTo>
                  <a:pt x="40" y="218"/>
                  <a:pt x="40" y="218"/>
                  <a:pt x="40" y="218"/>
                </a:cubicBezTo>
                <a:cubicBezTo>
                  <a:pt x="40" y="218"/>
                  <a:pt x="51" y="218"/>
                  <a:pt x="57" y="216"/>
                </a:cubicBezTo>
                <a:cubicBezTo>
                  <a:pt x="63" y="213"/>
                  <a:pt x="71" y="208"/>
                  <a:pt x="71" y="208"/>
                </a:cubicBezTo>
                <a:cubicBezTo>
                  <a:pt x="71" y="208"/>
                  <a:pt x="73" y="200"/>
                  <a:pt x="76" y="195"/>
                </a:cubicBezTo>
                <a:cubicBezTo>
                  <a:pt x="79" y="191"/>
                  <a:pt x="89" y="180"/>
                  <a:pt x="97" y="177"/>
                </a:cubicBezTo>
                <a:cubicBezTo>
                  <a:pt x="104" y="175"/>
                  <a:pt x="116" y="180"/>
                  <a:pt x="116" y="180"/>
                </a:cubicBezTo>
                <a:cubicBezTo>
                  <a:pt x="118" y="184"/>
                  <a:pt x="118" y="184"/>
                  <a:pt x="118" y="184"/>
                </a:cubicBezTo>
                <a:cubicBezTo>
                  <a:pt x="122" y="183"/>
                  <a:pt x="122" y="183"/>
                  <a:pt x="122" y="183"/>
                </a:cubicBezTo>
                <a:cubicBezTo>
                  <a:pt x="133" y="189"/>
                  <a:pt x="133" y="189"/>
                  <a:pt x="133" y="189"/>
                </a:cubicBezTo>
                <a:cubicBezTo>
                  <a:pt x="149" y="199"/>
                  <a:pt x="149" y="199"/>
                  <a:pt x="149" y="199"/>
                </a:cubicBezTo>
                <a:cubicBezTo>
                  <a:pt x="152" y="197"/>
                  <a:pt x="152" y="197"/>
                  <a:pt x="152" y="197"/>
                </a:cubicBezTo>
                <a:cubicBezTo>
                  <a:pt x="168" y="211"/>
                  <a:pt x="168" y="211"/>
                  <a:pt x="168" y="211"/>
                </a:cubicBezTo>
                <a:cubicBezTo>
                  <a:pt x="168" y="217"/>
                  <a:pt x="168" y="217"/>
                  <a:pt x="168" y="217"/>
                </a:cubicBezTo>
                <a:cubicBezTo>
                  <a:pt x="171" y="238"/>
                  <a:pt x="171" y="238"/>
                  <a:pt x="171" y="238"/>
                </a:cubicBezTo>
                <a:cubicBezTo>
                  <a:pt x="171" y="238"/>
                  <a:pt x="179" y="248"/>
                  <a:pt x="182" y="257"/>
                </a:cubicBezTo>
                <a:cubicBezTo>
                  <a:pt x="186" y="267"/>
                  <a:pt x="179" y="271"/>
                  <a:pt x="179" y="271"/>
                </a:cubicBezTo>
                <a:cubicBezTo>
                  <a:pt x="182" y="275"/>
                  <a:pt x="182" y="275"/>
                  <a:pt x="182" y="275"/>
                </a:cubicBezTo>
                <a:cubicBezTo>
                  <a:pt x="182" y="275"/>
                  <a:pt x="188" y="273"/>
                  <a:pt x="192" y="275"/>
                </a:cubicBezTo>
                <a:cubicBezTo>
                  <a:pt x="198" y="278"/>
                  <a:pt x="192" y="284"/>
                  <a:pt x="192" y="284"/>
                </a:cubicBezTo>
                <a:cubicBezTo>
                  <a:pt x="201" y="286"/>
                  <a:pt x="201" y="286"/>
                  <a:pt x="201" y="286"/>
                </a:cubicBezTo>
                <a:cubicBezTo>
                  <a:pt x="212" y="298"/>
                  <a:pt x="212" y="298"/>
                  <a:pt x="212" y="298"/>
                </a:cubicBezTo>
                <a:cubicBezTo>
                  <a:pt x="217" y="303"/>
                  <a:pt x="217" y="303"/>
                  <a:pt x="217" y="303"/>
                </a:cubicBezTo>
                <a:cubicBezTo>
                  <a:pt x="217" y="303"/>
                  <a:pt x="214" y="303"/>
                  <a:pt x="211" y="306"/>
                </a:cubicBezTo>
                <a:cubicBezTo>
                  <a:pt x="208" y="310"/>
                  <a:pt x="215" y="312"/>
                  <a:pt x="215" y="312"/>
                </a:cubicBezTo>
                <a:cubicBezTo>
                  <a:pt x="216" y="306"/>
                  <a:pt x="216" y="306"/>
                  <a:pt x="216" y="306"/>
                </a:cubicBezTo>
                <a:cubicBezTo>
                  <a:pt x="220" y="306"/>
                  <a:pt x="220" y="306"/>
                  <a:pt x="220" y="306"/>
                </a:cubicBezTo>
                <a:cubicBezTo>
                  <a:pt x="220" y="306"/>
                  <a:pt x="227" y="310"/>
                  <a:pt x="233" y="314"/>
                </a:cubicBezTo>
                <a:cubicBezTo>
                  <a:pt x="240" y="318"/>
                  <a:pt x="246" y="333"/>
                  <a:pt x="246" y="333"/>
                </a:cubicBezTo>
                <a:cubicBezTo>
                  <a:pt x="250" y="332"/>
                  <a:pt x="250" y="332"/>
                  <a:pt x="250" y="332"/>
                </a:cubicBezTo>
                <a:cubicBezTo>
                  <a:pt x="252" y="334"/>
                  <a:pt x="252" y="334"/>
                  <a:pt x="252" y="334"/>
                </a:cubicBezTo>
                <a:cubicBezTo>
                  <a:pt x="252" y="334"/>
                  <a:pt x="257" y="335"/>
                  <a:pt x="263" y="341"/>
                </a:cubicBezTo>
                <a:cubicBezTo>
                  <a:pt x="267" y="345"/>
                  <a:pt x="266" y="351"/>
                  <a:pt x="266" y="351"/>
                </a:cubicBezTo>
                <a:cubicBezTo>
                  <a:pt x="266" y="351"/>
                  <a:pt x="273" y="353"/>
                  <a:pt x="277" y="356"/>
                </a:cubicBezTo>
                <a:cubicBezTo>
                  <a:pt x="280" y="359"/>
                  <a:pt x="286" y="369"/>
                  <a:pt x="286" y="369"/>
                </a:cubicBezTo>
                <a:cubicBezTo>
                  <a:pt x="290" y="369"/>
                  <a:pt x="290" y="369"/>
                  <a:pt x="290" y="369"/>
                </a:cubicBezTo>
                <a:cubicBezTo>
                  <a:pt x="290" y="369"/>
                  <a:pt x="300" y="373"/>
                  <a:pt x="303" y="375"/>
                </a:cubicBezTo>
                <a:cubicBezTo>
                  <a:pt x="305" y="376"/>
                  <a:pt x="309" y="383"/>
                  <a:pt x="309" y="383"/>
                </a:cubicBezTo>
                <a:cubicBezTo>
                  <a:pt x="310" y="384"/>
                  <a:pt x="310" y="384"/>
                  <a:pt x="310" y="384"/>
                </a:cubicBezTo>
                <a:cubicBezTo>
                  <a:pt x="310" y="384"/>
                  <a:pt x="314" y="380"/>
                  <a:pt x="319" y="378"/>
                </a:cubicBezTo>
                <a:cubicBezTo>
                  <a:pt x="325" y="377"/>
                  <a:pt x="335" y="383"/>
                  <a:pt x="335" y="383"/>
                </a:cubicBezTo>
                <a:cubicBezTo>
                  <a:pt x="335" y="383"/>
                  <a:pt x="338" y="377"/>
                  <a:pt x="346" y="384"/>
                </a:cubicBezTo>
                <a:cubicBezTo>
                  <a:pt x="353" y="391"/>
                  <a:pt x="354" y="398"/>
                  <a:pt x="354" y="398"/>
                </a:cubicBezTo>
                <a:cubicBezTo>
                  <a:pt x="354" y="398"/>
                  <a:pt x="359" y="400"/>
                  <a:pt x="360" y="402"/>
                </a:cubicBezTo>
                <a:cubicBezTo>
                  <a:pt x="361" y="405"/>
                  <a:pt x="359" y="410"/>
                  <a:pt x="359" y="410"/>
                </a:cubicBezTo>
                <a:cubicBezTo>
                  <a:pt x="361" y="411"/>
                  <a:pt x="361" y="411"/>
                  <a:pt x="361" y="411"/>
                </a:cubicBezTo>
                <a:cubicBezTo>
                  <a:pt x="362" y="408"/>
                  <a:pt x="362" y="408"/>
                  <a:pt x="362" y="408"/>
                </a:cubicBezTo>
                <a:cubicBezTo>
                  <a:pt x="367" y="410"/>
                  <a:pt x="367" y="410"/>
                  <a:pt x="367" y="410"/>
                </a:cubicBezTo>
                <a:cubicBezTo>
                  <a:pt x="371" y="406"/>
                  <a:pt x="371" y="406"/>
                  <a:pt x="371" y="406"/>
                </a:cubicBezTo>
                <a:cubicBezTo>
                  <a:pt x="378" y="413"/>
                  <a:pt x="378" y="413"/>
                  <a:pt x="378" y="413"/>
                </a:cubicBezTo>
                <a:cubicBezTo>
                  <a:pt x="381" y="414"/>
                  <a:pt x="381" y="414"/>
                  <a:pt x="381" y="414"/>
                </a:cubicBezTo>
                <a:cubicBezTo>
                  <a:pt x="372" y="422"/>
                  <a:pt x="372" y="422"/>
                  <a:pt x="372" y="422"/>
                </a:cubicBezTo>
                <a:cubicBezTo>
                  <a:pt x="375" y="423"/>
                  <a:pt x="375" y="423"/>
                  <a:pt x="375" y="423"/>
                </a:cubicBezTo>
                <a:cubicBezTo>
                  <a:pt x="381" y="420"/>
                  <a:pt x="381" y="420"/>
                  <a:pt x="381" y="420"/>
                </a:cubicBezTo>
                <a:cubicBezTo>
                  <a:pt x="384" y="421"/>
                  <a:pt x="384" y="421"/>
                  <a:pt x="384" y="421"/>
                </a:cubicBezTo>
                <a:cubicBezTo>
                  <a:pt x="388" y="419"/>
                  <a:pt x="388" y="419"/>
                  <a:pt x="388" y="419"/>
                </a:cubicBezTo>
                <a:cubicBezTo>
                  <a:pt x="391" y="420"/>
                  <a:pt x="391" y="420"/>
                  <a:pt x="391" y="420"/>
                </a:cubicBezTo>
                <a:cubicBezTo>
                  <a:pt x="395" y="416"/>
                  <a:pt x="395" y="416"/>
                  <a:pt x="395" y="416"/>
                </a:cubicBezTo>
                <a:cubicBezTo>
                  <a:pt x="395" y="416"/>
                  <a:pt x="400" y="420"/>
                  <a:pt x="404" y="424"/>
                </a:cubicBezTo>
                <a:cubicBezTo>
                  <a:pt x="408" y="428"/>
                  <a:pt x="408" y="437"/>
                  <a:pt x="408" y="437"/>
                </a:cubicBezTo>
                <a:cubicBezTo>
                  <a:pt x="404" y="437"/>
                  <a:pt x="404" y="437"/>
                  <a:pt x="404" y="437"/>
                </a:cubicBezTo>
                <a:cubicBezTo>
                  <a:pt x="404" y="444"/>
                  <a:pt x="404" y="444"/>
                  <a:pt x="404" y="444"/>
                </a:cubicBezTo>
                <a:cubicBezTo>
                  <a:pt x="413" y="448"/>
                  <a:pt x="413" y="448"/>
                  <a:pt x="413" y="448"/>
                </a:cubicBezTo>
                <a:cubicBezTo>
                  <a:pt x="413" y="448"/>
                  <a:pt x="416" y="448"/>
                  <a:pt x="419" y="449"/>
                </a:cubicBezTo>
                <a:cubicBezTo>
                  <a:pt x="423" y="451"/>
                  <a:pt x="425" y="456"/>
                  <a:pt x="425" y="456"/>
                </a:cubicBezTo>
                <a:cubicBezTo>
                  <a:pt x="429" y="459"/>
                  <a:pt x="429" y="459"/>
                  <a:pt x="429" y="459"/>
                </a:cubicBezTo>
                <a:cubicBezTo>
                  <a:pt x="429" y="459"/>
                  <a:pt x="435" y="452"/>
                  <a:pt x="440" y="452"/>
                </a:cubicBezTo>
                <a:cubicBezTo>
                  <a:pt x="444" y="451"/>
                  <a:pt x="445" y="459"/>
                  <a:pt x="445" y="459"/>
                </a:cubicBezTo>
                <a:cubicBezTo>
                  <a:pt x="449" y="464"/>
                  <a:pt x="449" y="464"/>
                  <a:pt x="449" y="464"/>
                </a:cubicBezTo>
                <a:cubicBezTo>
                  <a:pt x="449" y="464"/>
                  <a:pt x="452" y="478"/>
                  <a:pt x="456" y="484"/>
                </a:cubicBezTo>
                <a:cubicBezTo>
                  <a:pt x="459" y="489"/>
                  <a:pt x="462" y="490"/>
                  <a:pt x="465" y="498"/>
                </a:cubicBezTo>
                <a:cubicBezTo>
                  <a:pt x="468" y="505"/>
                  <a:pt x="469" y="518"/>
                  <a:pt x="469" y="518"/>
                </a:cubicBezTo>
                <a:cubicBezTo>
                  <a:pt x="473" y="523"/>
                  <a:pt x="473" y="523"/>
                  <a:pt x="473" y="523"/>
                </a:cubicBezTo>
                <a:cubicBezTo>
                  <a:pt x="473" y="523"/>
                  <a:pt x="475" y="523"/>
                  <a:pt x="476" y="527"/>
                </a:cubicBezTo>
                <a:cubicBezTo>
                  <a:pt x="477" y="532"/>
                  <a:pt x="473" y="537"/>
                  <a:pt x="473" y="537"/>
                </a:cubicBezTo>
                <a:cubicBezTo>
                  <a:pt x="465" y="537"/>
                  <a:pt x="465" y="537"/>
                  <a:pt x="465" y="537"/>
                </a:cubicBezTo>
                <a:cubicBezTo>
                  <a:pt x="465" y="537"/>
                  <a:pt x="458" y="542"/>
                  <a:pt x="457" y="544"/>
                </a:cubicBezTo>
                <a:cubicBezTo>
                  <a:pt x="454" y="548"/>
                  <a:pt x="461" y="550"/>
                  <a:pt x="462" y="552"/>
                </a:cubicBezTo>
                <a:cubicBezTo>
                  <a:pt x="464" y="554"/>
                  <a:pt x="461" y="555"/>
                  <a:pt x="459" y="559"/>
                </a:cubicBezTo>
                <a:cubicBezTo>
                  <a:pt x="456" y="564"/>
                  <a:pt x="457" y="568"/>
                  <a:pt x="457" y="568"/>
                </a:cubicBezTo>
                <a:cubicBezTo>
                  <a:pt x="448" y="573"/>
                  <a:pt x="448" y="573"/>
                  <a:pt x="448" y="573"/>
                </a:cubicBezTo>
                <a:cubicBezTo>
                  <a:pt x="450" y="579"/>
                  <a:pt x="450" y="579"/>
                  <a:pt x="450" y="579"/>
                </a:cubicBezTo>
                <a:cubicBezTo>
                  <a:pt x="450" y="579"/>
                  <a:pt x="449" y="586"/>
                  <a:pt x="452" y="590"/>
                </a:cubicBezTo>
                <a:cubicBezTo>
                  <a:pt x="457" y="595"/>
                  <a:pt x="464" y="590"/>
                  <a:pt x="464" y="590"/>
                </a:cubicBezTo>
                <a:cubicBezTo>
                  <a:pt x="464" y="590"/>
                  <a:pt x="470" y="590"/>
                  <a:pt x="475" y="588"/>
                </a:cubicBezTo>
                <a:cubicBezTo>
                  <a:pt x="479" y="587"/>
                  <a:pt x="478" y="571"/>
                  <a:pt x="482" y="567"/>
                </a:cubicBezTo>
                <a:cubicBezTo>
                  <a:pt x="486" y="563"/>
                  <a:pt x="494" y="558"/>
                  <a:pt x="497" y="556"/>
                </a:cubicBezTo>
                <a:cubicBezTo>
                  <a:pt x="500" y="553"/>
                  <a:pt x="495" y="541"/>
                  <a:pt x="495" y="535"/>
                </a:cubicBezTo>
                <a:cubicBezTo>
                  <a:pt x="494" y="528"/>
                  <a:pt x="508" y="523"/>
                  <a:pt x="511" y="522"/>
                </a:cubicBezTo>
                <a:cubicBezTo>
                  <a:pt x="515" y="521"/>
                  <a:pt x="519" y="522"/>
                  <a:pt x="523" y="521"/>
                </a:cubicBezTo>
                <a:cubicBezTo>
                  <a:pt x="526" y="520"/>
                  <a:pt x="526" y="514"/>
                  <a:pt x="526" y="514"/>
                </a:cubicBezTo>
                <a:cubicBezTo>
                  <a:pt x="521" y="507"/>
                  <a:pt x="521" y="507"/>
                  <a:pt x="521" y="507"/>
                </a:cubicBezTo>
                <a:cubicBezTo>
                  <a:pt x="522" y="501"/>
                  <a:pt x="522" y="501"/>
                  <a:pt x="522" y="501"/>
                </a:cubicBezTo>
                <a:cubicBezTo>
                  <a:pt x="519" y="498"/>
                  <a:pt x="519" y="498"/>
                  <a:pt x="519" y="498"/>
                </a:cubicBezTo>
                <a:cubicBezTo>
                  <a:pt x="521" y="490"/>
                  <a:pt x="521" y="490"/>
                  <a:pt x="521" y="490"/>
                </a:cubicBezTo>
                <a:cubicBezTo>
                  <a:pt x="512" y="483"/>
                  <a:pt x="512" y="483"/>
                  <a:pt x="512" y="483"/>
                </a:cubicBezTo>
                <a:cubicBezTo>
                  <a:pt x="509" y="483"/>
                  <a:pt x="509" y="483"/>
                  <a:pt x="509" y="483"/>
                </a:cubicBezTo>
                <a:cubicBezTo>
                  <a:pt x="502" y="475"/>
                  <a:pt x="502" y="475"/>
                  <a:pt x="502" y="475"/>
                </a:cubicBezTo>
                <a:cubicBezTo>
                  <a:pt x="502" y="475"/>
                  <a:pt x="496" y="477"/>
                  <a:pt x="489" y="476"/>
                </a:cubicBezTo>
                <a:cubicBezTo>
                  <a:pt x="482" y="475"/>
                  <a:pt x="486" y="464"/>
                  <a:pt x="486" y="464"/>
                </a:cubicBezTo>
                <a:cubicBezTo>
                  <a:pt x="486" y="464"/>
                  <a:pt x="491" y="458"/>
                  <a:pt x="492" y="456"/>
                </a:cubicBezTo>
                <a:cubicBezTo>
                  <a:pt x="494" y="453"/>
                  <a:pt x="491" y="449"/>
                  <a:pt x="491" y="449"/>
                </a:cubicBezTo>
                <a:cubicBezTo>
                  <a:pt x="495" y="444"/>
                  <a:pt x="495" y="444"/>
                  <a:pt x="495" y="444"/>
                </a:cubicBezTo>
                <a:cubicBezTo>
                  <a:pt x="498" y="436"/>
                  <a:pt x="498" y="436"/>
                  <a:pt x="498" y="436"/>
                </a:cubicBezTo>
                <a:cubicBezTo>
                  <a:pt x="498" y="436"/>
                  <a:pt x="503" y="424"/>
                  <a:pt x="507" y="422"/>
                </a:cubicBezTo>
                <a:cubicBezTo>
                  <a:pt x="509" y="420"/>
                  <a:pt x="516" y="417"/>
                  <a:pt x="516" y="417"/>
                </a:cubicBezTo>
                <a:cubicBezTo>
                  <a:pt x="518" y="421"/>
                  <a:pt x="518" y="421"/>
                  <a:pt x="518" y="421"/>
                </a:cubicBezTo>
                <a:cubicBezTo>
                  <a:pt x="523" y="422"/>
                  <a:pt x="523" y="422"/>
                  <a:pt x="523" y="422"/>
                </a:cubicBezTo>
                <a:cubicBezTo>
                  <a:pt x="523" y="425"/>
                  <a:pt x="523" y="425"/>
                  <a:pt x="523" y="425"/>
                </a:cubicBezTo>
                <a:cubicBezTo>
                  <a:pt x="523" y="425"/>
                  <a:pt x="533" y="430"/>
                  <a:pt x="538" y="430"/>
                </a:cubicBezTo>
                <a:cubicBezTo>
                  <a:pt x="542" y="431"/>
                  <a:pt x="545" y="428"/>
                  <a:pt x="545" y="428"/>
                </a:cubicBezTo>
                <a:cubicBezTo>
                  <a:pt x="545" y="428"/>
                  <a:pt x="550" y="429"/>
                  <a:pt x="556" y="432"/>
                </a:cubicBezTo>
                <a:cubicBezTo>
                  <a:pt x="562" y="437"/>
                  <a:pt x="562" y="446"/>
                  <a:pt x="562" y="451"/>
                </a:cubicBezTo>
                <a:cubicBezTo>
                  <a:pt x="563" y="455"/>
                  <a:pt x="575" y="456"/>
                  <a:pt x="575" y="456"/>
                </a:cubicBezTo>
                <a:cubicBezTo>
                  <a:pt x="575" y="456"/>
                  <a:pt x="580" y="460"/>
                  <a:pt x="583" y="458"/>
                </a:cubicBezTo>
                <a:cubicBezTo>
                  <a:pt x="587" y="456"/>
                  <a:pt x="582" y="446"/>
                  <a:pt x="582" y="446"/>
                </a:cubicBezTo>
                <a:lnTo>
                  <a:pt x="589" y="436"/>
                </a:lnTo>
                <a:close/>
                <a:moveTo>
                  <a:pt x="280" y="207"/>
                </a:moveTo>
                <a:cubicBezTo>
                  <a:pt x="279" y="208"/>
                  <a:pt x="278" y="213"/>
                  <a:pt x="278" y="213"/>
                </a:cubicBezTo>
                <a:cubicBezTo>
                  <a:pt x="278" y="213"/>
                  <a:pt x="274" y="216"/>
                  <a:pt x="273" y="215"/>
                </a:cubicBezTo>
                <a:cubicBezTo>
                  <a:pt x="271" y="214"/>
                  <a:pt x="271" y="214"/>
                  <a:pt x="271" y="214"/>
                </a:cubicBezTo>
                <a:cubicBezTo>
                  <a:pt x="271" y="210"/>
                  <a:pt x="271" y="210"/>
                  <a:pt x="271" y="210"/>
                </a:cubicBezTo>
                <a:cubicBezTo>
                  <a:pt x="275" y="209"/>
                  <a:pt x="275" y="209"/>
                  <a:pt x="275" y="209"/>
                </a:cubicBezTo>
                <a:cubicBezTo>
                  <a:pt x="275" y="209"/>
                  <a:pt x="275" y="207"/>
                  <a:pt x="278" y="206"/>
                </a:cubicBezTo>
                <a:cubicBezTo>
                  <a:pt x="281" y="205"/>
                  <a:pt x="280" y="206"/>
                  <a:pt x="280" y="207"/>
                </a:cubicBezTo>
                <a:close/>
                <a:moveTo>
                  <a:pt x="412" y="554"/>
                </a:moveTo>
                <a:cubicBezTo>
                  <a:pt x="409" y="551"/>
                  <a:pt x="409" y="556"/>
                  <a:pt x="409" y="556"/>
                </a:cubicBezTo>
                <a:cubicBezTo>
                  <a:pt x="412" y="559"/>
                  <a:pt x="416" y="557"/>
                  <a:pt x="412" y="554"/>
                </a:cubicBezTo>
                <a:close/>
                <a:moveTo>
                  <a:pt x="446" y="568"/>
                </a:moveTo>
                <a:cubicBezTo>
                  <a:pt x="445" y="567"/>
                  <a:pt x="445" y="567"/>
                  <a:pt x="445" y="567"/>
                </a:cubicBezTo>
                <a:cubicBezTo>
                  <a:pt x="445" y="567"/>
                  <a:pt x="434" y="574"/>
                  <a:pt x="432" y="574"/>
                </a:cubicBezTo>
                <a:cubicBezTo>
                  <a:pt x="430" y="574"/>
                  <a:pt x="427" y="572"/>
                  <a:pt x="427" y="572"/>
                </a:cubicBezTo>
                <a:cubicBezTo>
                  <a:pt x="427" y="572"/>
                  <a:pt x="423" y="579"/>
                  <a:pt x="421" y="580"/>
                </a:cubicBezTo>
                <a:cubicBezTo>
                  <a:pt x="419" y="580"/>
                  <a:pt x="418" y="579"/>
                  <a:pt x="418" y="579"/>
                </a:cubicBezTo>
                <a:cubicBezTo>
                  <a:pt x="414" y="578"/>
                  <a:pt x="414" y="578"/>
                  <a:pt x="414" y="578"/>
                </a:cubicBezTo>
                <a:cubicBezTo>
                  <a:pt x="411" y="577"/>
                  <a:pt x="411" y="577"/>
                  <a:pt x="411" y="577"/>
                </a:cubicBezTo>
                <a:cubicBezTo>
                  <a:pt x="411" y="577"/>
                  <a:pt x="409" y="580"/>
                  <a:pt x="408" y="580"/>
                </a:cubicBezTo>
                <a:cubicBezTo>
                  <a:pt x="405" y="579"/>
                  <a:pt x="403" y="578"/>
                  <a:pt x="403" y="578"/>
                </a:cubicBezTo>
                <a:cubicBezTo>
                  <a:pt x="403" y="578"/>
                  <a:pt x="397" y="583"/>
                  <a:pt x="395" y="585"/>
                </a:cubicBezTo>
                <a:cubicBezTo>
                  <a:pt x="393" y="586"/>
                  <a:pt x="388" y="586"/>
                  <a:pt x="388" y="586"/>
                </a:cubicBezTo>
                <a:cubicBezTo>
                  <a:pt x="384" y="589"/>
                  <a:pt x="384" y="589"/>
                  <a:pt x="384" y="589"/>
                </a:cubicBezTo>
                <a:cubicBezTo>
                  <a:pt x="370" y="590"/>
                  <a:pt x="370" y="590"/>
                  <a:pt x="370" y="590"/>
                </a:cubicBezTo>
                <a:cubicBezTo>
                  <a:pt x="370" y="590"/>
                  <a:pt x="368" y="588"/>
                  <a:pt x="365" y="588"/>
                </a:cubicBezTo>
                <a:cubicBezTo>
                  <a:pt x="362" y="588"/>
                  <a:pt x="355" y="594"/>
                  <a:pt x="352" y="594"/>
                </a:cubicBezTo>
                <a:cubicBezTo>
                  <a:pt x="348" y="594"/>
                  <a:pt x="341" y="589"/>
                  <a:pt x="341" y="589"/>
                </a:cubicBezTo>
                <a:cubicBezTo>
                  <a:pt x="339" y="585"/>
                  <a:pt x="339" y="585"/>
                  <a:pt x="339" y="585"/>
                </a:cubicBezTo>
                <a:cubicBezTo>
                  <a:pt x="339" y="585"/>
                  <a:pt x="332" y="587"/>
                  <a:pt x="331" y="586"/>
                </a:cubicBezTo>
                <a:cubicBezTo>
                  <a:pt x="330" y="584"/>
                  <a:pt x="331" y="581"/>
                  <a:pt x="331" y="581"/>
                </a:cubicBezTo>
                <a:cubicBezTo>
                  <a:pt x="327" y="579"/>
                  <a:pt x="327" y="579"/>
                  <a:pt x="327" y="579"/>
                </a:cubicBezTo>
                <a:cubicBezTo>
                  <a:pt x="316" y="581"/>
                  <a:pt x="316" y="581"/>
                  <a:pt x="316" y="581"/>
                </a:cubicBezTo>
                <a:cubicBezTo>
                  <a:pt x="314" y="583"/>
                  <a:pt x="314" y="583"/>
                  <a:pt x="314" y="583"/>
                </a:cubicBezTo>
                <a:cubicBezTo>
                  <a:pt x="315" y="587"/>
                  <a:pt x="315" y="587"/>
                  <a:pt x="315" y="587"/>
                </a:cubicBezTo>
                <a:cubicBezTo>
                  <a:pt x="306" y="591"/>
                  <a:pt x="306" y="591"/>
                  <a:pt x="306" y="591"/>
                </a:cubicBezTo>
                <a:cubicBezTo>
                  <a:pt x="301" y="588"/>
                  <a:pt x="301" y="588"/>
                  <a:pt x="301" y="588"/>
                </a:cubicBezTo>
                <a:cubicBezTo>
                  <a:pt x="301" y="588"/>
                  <a:pt x="301" y="585"/>
                  <a:pt x="299" y="583"/>
                </a:cubicBezTo>
                <a:cubicBezTo>
                  <a:pt x="296" y="581"/>
                  <a:pt x="294" y="581"/>
                  <a:pt x="294" y="581"/>
                </a:cubicBezTo>
                <a:cubicBezTo>
                  <a:pt x="294" y="583"/>
                  <a:pt x="294" y="583"/>
                  <a:pt x="294" y="583"/>
                </a:cubicBezTo>
                <a:cubicBezTo>
                  <a:pt x="294" y="583"/>
                  <a:pt x="297" y="584"/>
                  <a:pt x="297" y="585"/>
                </a:cubicBezTo>
                <a:cubicBezTo>
                  <a:pt x="296" y="586"/>
                  <a:pt x="288" y="588"/>
                  <a:pt x="288" y="588"/>
                </a:cubicBezTo>
                <a:cubicBezTo>
                  <a:pt x="284" y="595"/>
                  <a:pt x="284" y="595"/>
                  <a:pt x="284" y="595"/>
                </a:cubicBezTo>
                <a:cubicBezTo>
                  <a:pt x="285" y="602"/>
                  <a:pt x="285" y="602"/>
                  <a:pt x="285" y="602"/>
                </a:cubicBezTo>
                <a:cubicBezTo>
                  <a:pt x="282" y="606"/>
                  <a:pt x="282" y="606"/>
                  <a:pt x="282" y="606"/>
                </a:cubicBezTo>
                <a:cubicBezTo>
                  <a:pt x="285" y="616"/>
                  <a:pt x="285" y="616"/>
                  <a:pt x="285" y="616"/>
                </a:cubicBezTo>
                <a:cubicBezTo>
                  <a:pt x="292" y="615"/>
                  <a:pt x="292" y="615"/>
                  <a:pt x="292" y="615"/>
                </a:cubicBezTo>
                <a:cubicBezTo>
                  <a:pt x="295" y="622"/>
                  <a:pt x="295" y="622"/>
                  <a:pt x="295" y="622"/>
                </a:cubicBezTo>
                <a:cubicBezTo>
                  <a:pt x="295" y="622"/>
                  <a:pt x="303" y="620"/>
                  <a:pt x="310" y="622"/>
                </a:cubicBezTo>
                <a:cubicBezTo>
                  <a:pt x="312" y="624"/>
                  <a:pt x="313" y="625"/>
                  <a:pt x="315" y="626"/>
                </a:cubicBezTo>
                <a:cubicBezTo>
                  <a:pt x="319" y="627"/>
                  <a:pt x="321" y="626"/>
                  <a:pt x="321" y="626"/>
                </a:cubicBezTo>
                <a:cubicBezTo>
                  <a:pt x="321" y="626"/>
                  <a:pt x="333" y="638"/>
                  <a:pt x="335" y="638"/>
                </a:cubicBezTo>
                <a:cubicBezTo>
                  <a:pt x="337" y="638"/>
                  <a:pt x="341" y="637"/>
                  <a:pt x="343" y="640"/>
                </a:cubicBezTo>
                <a:cubicBezTo>
                  <a:pt x="344" y="641"/>
                  <a:pt x="346" y="644"/>
                  <a:pt x="350" y="646"/>
                </a:cubicBezTo>
                <a:cubicBezTo>
                  <a:pt x="354" y="649"/>
                  <a:pt x="362" y="650"/>
                  <a:pt x="366" y="650"/>
                </a:cubicBezTo>
                <a:cubicBezTo>
                  <a:pt x="370" y="650"/>
                  <a:pt x="381" y="650"/>
                  <a:pt x="384" y="656"/>
                </a:cubicBezTo>
                <a:cubicBezTo>
                  <a:pt x="388" y="660"/>
                  <a:pt x="391" y="667"/>
                  <a:pt x="392" y="668"/>
                </a:cubicBezTo>
                <a:cubicBezTo>
                  <a:pt x="394" y="669"/>
                  <a:pt x="398" y="667"/>
                  <a:pt x="401" y="669"/>
                </a:cubicBezTo>
                <a:cubicBezTo>
                  <a:pt x="403" y="672"/>
                  <a:pt x="404" y="673"/>
                  <a:pt x="404" y="673"/>
                </a:cubicBezTo>
                <a:cubicBezTo>
                  <a:pt x="404" y="673"/>
                  <a:pt x="411" y="672"/>
                  <a:pt x="414" y="672"/>
                </a:cubicBezTo>
                <a:cubicBezTo>
                  <a:pt x="416" y="672"/>
                  <a:pt x="419" y="674"/>
                  <a:pt x="419" y="674"/>
                </a:cubicBezTo>
                <a:cubicBezTo>
                  <a:pt x="420" y="673"/>
                  <a:pt x="420" y="673"/>
                  <a:pt x="420" y="673"/>
                </a:cubicBezTo>
                <a:cubicBezTo>
                  <a:pt x="420" y="673"/>
                  <a:pt x="426" y="677"/>
                  <a:pt x="427" y="675"/>
                </a:cubicBezTo>
                <a:cubicBezTo>
                  <a:pt x="428" y="673"/>
                  <a:pt x="425" y="669"/>
                  <a:pt x="427" y="662"/>
                </a:cubicBezTo>
                <a:cubicBezTo>
                  <a:pt x="430" y="654"/>
                  <a:pt x="436" y="652"/>
                  <a:pt x="436" y="652"/>
                </a:cubicBezTo>
                <a:cubicBezTo>
                  <a:pt x="436" y="649"/>
                  <a:pt x="436" y="649"/>
                  <a:pt x="436" y="649"/>
                </a:cubicBezTo>
                <a:cubicBezTo>
                  <a:pt x="434" y="649"/>
                  <a:pt x="434" y="649"/>
                  <a:pt x="434" y="649"/>
                </a:cubicBezTo>
                <a:cubicBezTo>
                  <a:pt x="434" y="646"/>
                  <a:pt x="434" y="646"/>
                  <a:pt x="434" y="646"/>
                </a:cubicBezTo>
                <a:cubicBezTo>
                  <a:pt x="429" y="640"/>
                  <a:pt x="429" y="640"/>
                  <a:pt x="429" y="640"/>
                </a:cubicBezTo>
                <a:cubicBezTo>
                  <a:pt x="431" y="638"/>
                  <a:pt x="431" y="638"/>
                  <a:pt x="431" y="638"/>
                </a:cubicBezTo>
                <a:cubicBezTo>
                  <a:pt x="429" y="633"/>
                  <a:pt x="429" y="633"/>
                  <a:pt x="429" y="633"/>
                </a:cubicBezTo>
                <a:cubicBezTo>
                  <a:pt x="427" y="634"/>
                  <a:pt x="427" y="634"/>
                  <a:pt x="427" y="634"/>
                </a:cubicBezTo>
                <a:cubicBezTo>
                  <a:pt x="427" y="634"/>
                  <a:pt x="423" y="631"/>
                  <a:pt x="423" y="626"/>
                </a:cubicBezTo>
                <a:cubicBezTo>
                  <a:pt x="423" y="620"/>
                  <a:pt x="425" y="618"/>
                  <a:pt x="425" y="618"/>
                </a:cubicBezTo>
                <a:cubicBezTo>
                  <a:pt x="428" y="603"/>
                  <a:pt x="428" y="603"/>
                  <a:pt x="428" y="603"/>
                </a:cubicBezTo>
                <a:cubicBezTo>
                  <a:pt x="428" y="603"/>
                  <a:pt x="436" y="590"/>
                  <a:pt x="440" y="585"/>
                </a:cubicBezTo>
                <a:cubicBezTo>
                  <a:pt x="444" y="580"/>
                  <a:pt x="445" y="575"/>
                  <a:pt x="445" y="575"/>
                </a:cubicBezTo>
                <a:cubicBezTo>
                  <a:pt x="445" y="573"/>
                  <a:pt x="445" y="573"/>
                  <a:pt x="445" y="573"/>
                </a:cubicBezTo>
                <a:cubicBezTo>
                  <a:pt x="448" y="569"/>
                  <a:pt x="448" y="569"/>
                  <a:pt x="448" y="569"/>
                </a:cubicBezTo>
                <a:lnTo>
                  <a:pt x="446" y="568"/>
                </a:lnTo>
                <a:close/>
                <a:moveTo>
                  <a:pt x="405" y="550"/>
                </a:moveTo>
                <a:cubicBezTo>
                  <a:pt x="401" y="550"/>
                  <a:pt x="404" y="553"/>
                  <a:pt x="404" y="553"/>
                </a:cubicBezTo>
                <a:cubicBezTo>
                  <a:pt x="407" y="554"/>
                  <a:pt x="410" y="550"/>
                  <a:pt x="405" y="550"/>
                </a:cubicBezTo>
                <a:close/>
              </a:path>
            </a:pathLst>
          </a:custGeom>
          <a:solidFill>
            <a:schemeClr val="bg1">
              <a:lumMod val="65000"/>
            </a:schemeClr>
          </a:solidFill>
          <a:ln w="3175" cap="flat" cmpd="sng">
            <a:solidFill>
              <a:schemeClr val="bg1"/>
            </a:solidFill>
            <a:prstDash val="solid"/>
            <a:round/>
            <a:headEnd type="none" w="med" len="med"/>
            <a:tailEnd type="none" w="med" len="med"/>
          </a:ln>
        </p:spPr>
        <p:txBody>
          <a:bodyPr/>
          <a:lstStyle/>
          <a:p>
            <a:endParaRPr lang="en-US" dirty="0"/>
          </a:p>
        </p:txBody>
      </p:sp>
      <p:sp>
        <p:nvSpPr>
          <p:cNvPr id="53" name="Freeform 62"/>
          <p:cNvSpPr>
            <a:spLocks/>
          </p:cNvSpPr>
          <p:nvPr/>
        </p:nvSpPr>
        <p:spPr bwMode="auto">
          <a:xfrm>
            <a:off x="5813398" y="4716403"/>
            <a:ext cx="19149" cy="19864"/>
          </a:xfrm>
          <a:custGeom>
            <a:avLst/>
            <a:gdLst>
              <a:gd name="T0" fmla="*/ 4445 w 10"/>
              <a:gd name="T1" fmla="*/ 20205 h 11"/>
              <a:gd name="T2" fmla="*/ 15558 w 10"/>
              <a:gd name="T3" fmla="*/ 16164 h 11"/>
              <a:gd name="T4" fmla="*/ 20003 w 10"/>
              <a:gd name="T5" fmla="*/ 4041 h 11"/>
              <a:gd name="T6" fmla="*/ 15558 w 10"/>
              <a:gd name="T7" fmla="*/ 2020 h 11"/>
              <a:gd name="T8" fmla="*/ 8890 w 10"/>
              <a:gd name="T9" fmla="*/ 8082 h 11"/>
              <a:gd name="T10" fmla="*/ 0 w 10"/>
              <a:gd name="T11" fmla="*/ 10102 h 11"/>
              <a:gd name="T12" fmla="*/ 0 w 10"/>
              <a:gd name="T13" fmla="*/ 18184 h 11"/>
              <a:gd name="T14" fmla="*/ 4445 w 10"/>
              <a:gd name="T15" fmla="*/ 20205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1">
                <a:moveTo>
                  <a:pt x="2" y="10"/>
                </a:moveTo>
                <a:cubicBezTo>
                  <a:pt x="3" y="11"/>
                  <a:pt x="7" y="8"/>
                  <a:pt x="7" y="8"/>
                </a:cubicBezTo>
                <a:cubicBezTo>
                  <a:pt x="7" y="8"/>
                  <a:pt x="8" y="3"/>
                  <a:pt x="9" y="2"/>
                </a:cubicBezTo>
                <a:cubicBezTo>
                  <a:pt x="9" y="1"/>
                  <a:pt x="10" y="0"/>
                  <a:pt x="7" y="1"/>
                </a:cubicBezTo>
                <a:cubicBezTo>
                  <a:pt x="4" y="2"/>
                  <a:pt x="4" y="4"/>
                  <a:pt x="4" y="4"/>
                </a:cubicBezTo>
                <a:cubicBezTo>
                  <a:pt x="0" y="5"/>
                  <a:pt x="0" y="5"/>
                  <a:pt x="0" y="5"/>
                </a:cubicBezTo>
                <a:cubicBezTo>
                  <a:pt x="0" y="9"/>
                  <a:pt x="0" y="9"/>
                  <a:pt x="0" y="9"/>
                </a:cubicBezTo>
                <a:lnTo>
                  <a:pt x="2" y="10"/>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54" name="Freeform 63"/>
          <p:cNvSpPr>
            <a:spLocks/>
          </p:cNvSpPr>
          <p:nvPr/>
        </p:nvSpPr>
        <p:spPr bwMode="auto">
          <a:xfrm>
            <a:off x="4827211" y="4829910"/>
            <a:ext cx="36931" cy="32634"/>
          </a:xfrm>
          <a:custGeom>
            <a:avLst/>
            <a:gdLst>
              <a:gd name="T0" fmla="*/ 32147 w 20"/>
              <a:gd name="T1" fmla="*/ 4296 h 17"/>
              <a:gd name="T2" fmla="*/ 27861 w 20"/>
              <a:gd name="T3" fmla="*/ 6443 h 17"/>
              <a:gd name="T4" fmla="*/ 19288 w 20"/>
              <a:gd name="T5" fmla="*/ 0 h 17"/>
              <a:gd name="T6" fmla="*/ 10716 w 20"/>
              <a:gd name="T7" fmla="*/ 4296 h 17"/>
              <a:gd name="T8" fmla="*/ 6429 w 20"/>
              <a:gd name="T9" fmla="*/ 12887 h 17"/>
              <a:gd name="T10" fmla="*/ 0 w 20"/>
              <a:gd name="T11" fmla="*/ 21478 h 17"/>
              <a:gd name="T12" fmla="*/ 6429 w 20"/>
              <a:gd name="T13" fmla="*/ 27922 h 17"/>
              <a:gd name="T14" fmla="*/ 12859 w 20"/>
              <a:gd name="T15" fmla="*/ 36513 h 17"/>
              <a:gd name="T16" fmla="*/ 21432 w 20"/>
              <a:gd name="T17" fmla="*/ 30070 h 17"/>
              <a:gd name="T18" fmla="*/ 25718 w 20"/>
              <a:gd name="T19" fmla="*/ 32217 h 17"/>
              <a:gd name="T20" fmla="*/ 36434 w 20"/>
              <a:gd name="T21" fmla="*/ 23626 h 17"/>
              <a:gd name="T22" fmla="*/ 42863 w 20"/>
              <a:gd name="T23" fmla="*/ 10739 h 17"/>
              <a:gd name="T24" fmla="*/ 32147 w 20"/>
              <a:gd name="T25" fmla="*/ 429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17">
                <a:moveTo>
                  <a:pt x="15" y="2"/>
                </a:moveTo>
                <a:cubicBezTo>
                  <a:pt x="13" y="3"/>
                  <a:pt x="13" y="3"/>
                  <a:pt x="13" y="3"/>
                </a:cubicBezTo>
                <a:cubicBezTo>
                  <a:pt x="9" y="0"/>
                  <a:pt x="9" y="0"/>
                  <a:pt x="9" y="0"/>
                </a:cubicBezTo>
                <a:cubicBezTo>
                  <a:pt x="5" y="2"/>
                  <a:pt x="5" y="2"/>
                  <a:pt x="5" y="2"/>
                </a:cubicBezTo>
                <a:cubicBezTo>
                  <a:pt x="3" y="6"/>
                  <a:pt x="3" y="6"/>
                  <a:pt x="3" y="6"/>
                </a:cubicBezTo>
                <a:cubicBezTo>
                  <a:pt x="0" y="10"/>
                  <a:pt x="0" y="10"/>
                  <a:pt x="0" y="10"/>
                </a:cubicBezTo>
                <a:cubicBezTo>
                  <a:pt x="3" y="13"/>
                  <a:pt x="3" y="13"/>
                  <a:pt x="3" y="13"/>
                </a:cubicBezTo>
                <a:cubicBezTo>
                  <a:pt x="6" y="17"/>
                  <a:pt x="6" y="17"/>
                  <a:pt x="6" y="17"/>
                </a:cubicBezTo>
                <a:cubicBezTo>
                  <a:pt x="10" y="14"/>
                  <a:pt x="10" y="14"/>
                  <a:pt x="10" y="14"/>
                </a:cubicBezTo>
                <a:cubicBezTo>
                  <a:pt x="10" y="14"/>
                  <a:pt x="11" y="15"/>
                  <a:pt x="12" y="15"/>
                </a:cubicBezTo>
                <a:cubicBezTo>
                  <a:pt x="13" y="15"/>
                  <a:pt x="17" y="11"/>
                  <a:pt x="17" y="11"/>
                </a:cubicBezTo>
                <a:cubicBezTo>
                  <a:pt x="20" y="5"/>
                  <a:pt x="20" y="5"/>
                  <a:pt x="20" y="5"/>
                </a:cubicBezTo>
                <a:lnTo>
                  <a:pt x="15" y="2"/>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55" name="Freeform 64"/>
          <p:cNvSpPr>
            <a:spLocks noEditPoints="1"/>
          </p:cNvSpPr>
          <p:nvPr/>
        </p:nvSpPr>
        <p:spPr bwMode="auto">
          <a:xfrm>
            <a:off x="5304575" y="3328778"/>
            <a:ext cx="700316" cy="980418"/>
          </a:xfrm>
          <a:custGeom>
            <a:avLst/>
            <a:gdLst>
              <a:gd name="T0" fmla="*/ 296 w 987"/>
              <a:gd name="T1" fmla="*/ 88 h 1337"/>
              <a:gd name="T2" fmla="*/ 316 w 987"/>
              <a:gd name="T3" fmla="*/ 94 h 1337"/>
              <a:gd name="T4" fmla="*/ 301 w 987"/>
              <a:gd name="T5" fmla="*/ 195 h 1337"/>
              <a:gd name="T6" fmla="*/ 291 w 987"/>
              <a:gd name="T7" fmla="*/ 184 h 1337"/>
              <a:gd name="T8" fmla="*/ 772 w 987"/>
              <a:gd name="T9" fmla="*/ 96 h 1337"/>
              <a:gd name="T10" fmla="*/ 777 w 987"/>
              <a:gd name="T11" fmla="*/ 96 h 1337"/>
              <a:gd name="T12" fmla="*/ 793 w 987"/>
              <a:gd name="T13" fmla="*/ 138 h 1337"/>
              <a:gd name="T14" fmla="*/ 821 w 987"/>
              <a:gd name="T15" fmla="*/ 130 h 1337"/>
              <a:gd name="T16" fmla="*/ 775 w 987"/>
              <a:gd name="T17" fmla="*/ 70 h 1337"/>
              <a:gd name="T18" fmla="*/ 783 w 987"/>
              <a:gd name="T19" fmla="*/ 91 h 1337"/>
              <a:gd name="T20" fmla="*/ 847 w 987"/>
              <a:gd name="T21" fmla="*/ 179 h 1337"/>
              <a:gd name="T22" fmla="*/ 834 w 987"/>
              <a:gd name="T23" fmla="*/ 171 h 1337"/>
              <a:gd name="T24" fmla="*/ 596 w 987"/>
              <a:gd name="T25" fmla="*/ 180 h 1337"/>
              <a:gd name="T26" fmla="*/ 550 w 987"/>
              <a:gd name="T27" fmla="*/ 109 h 1337"/>
              <a:gd name="T28" fmla="*/ 749 w 987"/>
              <a:gd name="T29" fmla="*/ 104 h 1337"/>
              <a:gd name="T30" fmla="*/ 146 w 987"/>
              <a:gd name="T31" fmla="*/ 231 h 1337"/>
              <a:gd name="T32" fmla="*/ 210 w 987"/>
              <a:gd name="T33" fmla="*/ 221 h 1337"/>
              <a:gd name="T34" fmla="*/ 972 w 987"/>
              <a:gd name="T35" fmla="*/ 618 h 1337"/>
              <a:gd name="T36" fmla="*/ 928 w 987"/>
              <a:gd name="T37" fmla="*/ 434 h 1337"/>
              <a:gd name="T38" fmla="*/ 853 w 987"/>
              <a:gd name="T39" fmla="*/ 221 h 1337"/>
              <a:gd name="T40" fmla="*/ 788 w 987"/>
              <a:gd name="T41" fmla="*/ 151 h 1337"/>
              <a:gd name="T42" fmla="*/ 689 w 987"/>
              <a:gd name="T43" fmla="*/ 130 h 1337"/>
              <a:gd name="T44" fmla="*/ 656 w 987"/>
              <a:gd name="T45" fmla="*/ 158 h 1337"/>
              <a:gd name="T46" fmla="*/ 575 w 987"/>
              <a:gd name="T47" fmla="*/ 200 h 1337"/>
              <a:gd name="T48" fmla="*/ 550 w 987"/>
              <a:gd name="T49" fmla="*/ 161 h 1337"/>
              <a:gd name="T50" fmla="*/ 464 w 987"/>
              <a:gd name="T51" fmla="*/ 130 h 1337"/>
              <a:gd name="T52" fmla="*/ 397 w 987"/>
              <a:gd name="T53" fmla="*/ 47 h 1337"/>
              <a:gd name="T54" fmla="*/ 348 w 987"/>
              <a:gd name="T55" fmla="*/ 94 h 1337"/>
              <a:gd name="T56" fmla="*/ 332 w 987"/>
              <a:gd name="T57" fmla="*/ 158 h 1337"/>
              <a:gd name="T58" fmla="*/ 384 w 987"/>
              <a:gd name="T59" fmla="*/ 221 h 1337"/>
              <a:gd name="T60" fmla="*/ 272 w 987"/>
              <a:gd name="T61" fmla="*/ 255 h 1337"/>
              <a:gd name="T62" fmla="*/ 174 w 987"/>
              <a:gd name="T63" fmla="*/ 231 h 1337"/>
              <a:gd name="T64" fmla="*/ 148 w 987"/>
              <a:gd name="T65" fmla="*/ 374 h 1337"/>
              <a:gd name="T66" fmla="*/ 102 w 987"/>
              <a:gd name="T67" fmla="*/ 532 h 1337"/>
              <a:gd name="T68" fmla="*/ 37 w 987"/>
              <a:gd name="T69" fmla="*/ 590 h 1337"/>
              <a:gd name="T70" fmla="*/ 24 w 987"/>
              <a:gd name="T71" fmla="*/ 709 h 1337"/>
              <a:gd name="T72" fmla="*/ 21 w 987"/>
              <a:gd name="T73" fmla="*/ 841 h 1337"/>
              <a:gd name="T74" fmla="*/ 76 w 987"/>
              <a:gd name="T75" fmla="*/ 992 h 1337"/>
              <a:gd name="T76" fmla="*/ 153 w 987"/>
              <a:gd name="T77" fmla="*/ 1005 h 1337"/>
              <a:gd name="T78" fmla="*/ 195 w 987"/>
              <a:gd name="T79" fmla="*/ 1104 h 1337"/>
              <a:gd name="T80" fmla="*/ 213 w 987"/>
              <a:gd name="T81" fmla="*/ 1285 h 1337"/>
              <a:gd name="T82" fmla="*/ 283 w 987"/>
              <a:gd name="T83" fmla="*/ 1249 h 1337"/>
              <a:gd name="T84" fmla="*/ 417 w 987"/>
              <a:gd name="T85" fmla="*/ 1285 h 1337"/>
              <a:gd name="T86" fmla="*/ 503 w 987"/>
              <a:gd name="T87" fmla="*/ 1291 h 1337"/>
              <a:gd name="T88" fmla="*/ 599 w 987"/>
              <a:gd name="T89" fmla="*/ 1306 h 1337"/>
              <a:gd name="T90" fmla="*/ 762 w 987"/>
              <a:gd name="T91" fmla="*/ 1267 h 1337"/>
              <a:gd name="T92" fmla="*/ 757 w 987"/>
              <a:gd name="T93" fmla="*/ 1189 h 1337"/>
              <a:gd name="T94" fmla="*/ 824 w 987"/>
              <a:gd name="T95" fmla="*/ 1031 h 1337"/>
              <a:gd name="T96" fmla="*/ 720 w 987"/>
              <a:gd name="T97" fmla="*/ 880 h 1337"/>
              <a:gd name="T98" fmla="*/ 736 w 987"/>
              <a:gd name="T99" fmla="*/ 800 h 1337"/>
              <a:gd name="T100" fmla="*/ 902 w 987"/>
              <a:gd name="T101" fmla="*/ 712 h 1337"/>
              <a:gd name="T102" fmla="*/ 967 w 987"/>
              <a:gd name="T103" fmla="*/ 704 h 1337"/>
              <a:gd name="T104" fmla="*/ 138 w 987"/>
              <a:gd name="T105" fmla="*/ 234 h 1337"/>
              <a:gd name="T106" fmla="*/ 239 w 987"/>
              <a:gd name="T107" fmla="*/ 216 h 1337"/>
              <a:gd name="T108" fmla="*/ 278 w 987"/>
              <a:gd name="T109" fmla="*/ 68 h 1337"/>
              <a:gd name="T110" fmla="*/ 280 w 987"/>
              <a:gd name="T111" fmla="*/ 49 h 1337"/>
              <a:gd name="T112" fmla="*/ 291 w 987"/>
              <a:gd name="T113" fmla="*/ 26 h 1337"/>
              <a:gd name="T114" fmla="*/ 296 w 987"/>
              <a:gd name="T115" fmla="*/ 0 h 1337"/>
              <a:gd name="T116" fmla="*/ 265 w 987"/>
              <a:gd name="T117" fmla="*/ 229 h 1337"/>
              <a:gd name="T118" fmla="*/ 241 w 987"/>
              <a:gd name="T119" fmla="*/ 151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7" h="1337">
                <a:moveTo>
                  <a:pt x="285" y="1267"/>
                </a:moveTo>
                <a:cubicBezTo>
                  <a:pt x="293" y="1267"/>
                  <a:pt x="293" y="1267"/>
                  <a:pt x="293" y="1267"/>
                </a:cubicBezTo>
                <a:cubicBezTo>
                  <a:pt x="293" y="1262"/>
                  <a:pt x="293" y="1262"/>
                  <a:pt x="293" y="1262"/>
                </a:cubicBezTo>
                <a:cubicBezTo>
                  <a:pt x="288" y="1262"/>
                  <a:pt x="288" y="1262"/>
                  <a:pt x="288" y="1262"/>
                </a:cubicBezTo>
                <a:cubicBezTo>
                  <a:pt x="285" y="1267"/>
                  <a:pt x="285" y="1267"/>
                  <a:pt x="285" y="1267"/>
                </a:cubicBezTo>
                <a:close/>
                <a:moveTo>
                  <a:pt x="296" y="94"/>
                </a:moveTo>
                <a:cubicBezTo>
                  <a:pt x="298" y="91"/>
                  <a:pt x="298" y="88"/>
                  <a:pt x="296" y="88"/>
                </a:cubicBezTo>
                <a:cubicBezTo>
                  <a:pt x="283" y="91"/>
                  <a:pt x="301" y="96"/>
                  <a:pt x="296" y="94"/>
                </a:cubicBezTo>
                <a:close/>
                <a:moveTo>
                  <a:pt x="319" y="101"/>
                </a:moveTo>
                <a:cubicBezTo>
                  <a:pt x="322" y="101"/>
                  <a:pt x="322" y="99"/>
                  <a:pt x="322" y="99"/>
                </a:cubicBezTo>
                <a:cubicBezTo>
                  <a:pt x="319" y="99"/>
                  <a:pt x="316" y="101"/>
                  <a:pt x="319" y="101"/>
                </a:cubicBezTo>
                <a:close/>
                <a:moveTo>
                  <a:pt x="316" y="94"/>
                </a:moveTo>
                <a:cubicBezTo>
                  <a:pt x="319" y="91"/>
                  <a:pt x="322" y="91"/>
                  <a:pt x="319" y="86"/>
                </a:cubicBezTo>
                <a:cubicBezTo>
                  <a:pt x="314" y="83"/>
                  <a:pt x="298" y="101"/>
                  <a:pt x="316" y="94"/>
                </a:cubicBezTo>
                <a:close/>
                <a:moveTo>
                  <a:pt x="314" y="68"/>
                </a:moveTo>
                <a:cubicBezTo>
                  <a:pt x="311" y="70"/>
                  <a:pt x="309" y="70"/>
                  <a:pt x="306" y="70"/>
                </a:cubicBezTo>
                <a:cubicBezTo>
                  <a:pt x="311" y="78"/>
                  <a:pt x="311" y="70"/>
                  <a:pt x="314" y="68"/>
                </a:cubicBezTo>
                <a:close/>
                <a:moveTo>
                  <a:pt x="296" y="83"/>
                </a:moveTo>
                <a:cubicBezTo>
                  <a:pt x="296" y="81"/>
                  <a:pt x="293" y="81"/>
                  <a:pt x="293" y="83"/>
                </a:cubicBezTo>
                <a:cubicBezTo>
                  <a:pt x="293" y="88"/>
                  <a:pt x="296" y="83"/>
                  <a:pt x="296" y="83"/>
                </a:cubicBezTo>
                <a:close/>
                <a:moveTo>
                  <a:pt x="301" y="195"/>
                </a:moveTo>
                <a:cubicBezTo>
                  <a:pt x="306" y="195"/>
                  <a:pt x="301" y="192"/>
                  <a:pt x="301" y="192"/>
                </a:cubicBezTo>
                <a:cubicBezTo>
                  <a:pt x="296" y="192"/>
                  <a:pt x="296" y="195"/>
                  <a:pt x="301" y="195"/>
                </a:cubicBezTo>
                <a:close/>
                <a:moveTo>
                  <a:pt x="301" y="101"/>
                </a:moveTo>
                <a:cubicBezTo>
                  <a:pt x="301" y="104"/>
                  <a:pt x="306" y="101"/>
                  <a:pt x="306" y="101"/>
                </a:cubicBezTo>
                <a:cubicBezTo>
                  <a:pt x="306" y="96"/>
                  <a:pt x="301" y="99"/>
                  <a:pt x="301" y="101"/>
                </a:cubicBezTo>
                <a:close/>
                <a:moveTo>
                  <a:pt x="296" y="187"/>
                </a:moveTo>
                <a:cubicBezTo>
                  <a:pt x="298" y="184"/>
                  <a:pt x="291" y="184"/>
                  <a:pt x="291" y="184"/>
                </a:cubicBezTo>
                <a:cubicBezTo>
                  <a:pt x="288" y="182"/>
                  <a:pt x="293" y="200"/>
                  <a:pt x="296" y="187"/>
                </a:cubicBezTo>
                <a:close/>
                <a:moveTo>
                  <a:pt x="298" y="107"/>
                </a:moveTo>
                <a:cubicBezTo>
                  <a:pt x="298" y="107"/>
                  <a:pt x="298" y="104"/>
                  <a:pt x="296" y="101"/>
                </a:cubicBezTo>
                <a:cubicBezTo>
                  <a:pt x="291" y="96"/>
                  <a:pt x="293" y="109"/>
                  <a:pt x="298" y="107"/>
                </a:cubicBezTo>
                <a:close/>
                <a:moveTo>
                  <a:pt x="772" y="96"/>
                </a:moveTo>
                <a:cubicBezTo>
                  <a:pt x="765" y="91"/>
                  <a:pt x="765" y="99"/>
                  <a:pt x="759" y="101"/>
                </a:cubicBezTo>
                <a:cubicBezTo>
                  <a:pt x="762" y="101"/>
                  <a:pt x="767" y="99"/>
                  <a:pt x="772" y="96"/>
                </a:cubicBezTo>
                <a:close/>
                <a:moveTo>
                  <a:pt x="845" y="135"/>
                </a:moveTo>
                <a:cubicBezTo>
                  <a:pt x="842" y="132"/>
                  <a:pt x="842" y="132"/>
                  <a:pt x="840" y="135"/>
                </a:cubicBezTo>
                <a:cubicBezTo>
                  <a:pt x="840" y="140"/>
                  <a:pt x="842" y="135"/>
                  <a:pt x="845" y="135"/>
                </a:cubicBezTo>
                <a:close/>
                <a:moveTo>
                  <a:pt x="759" y="75"/>
                </a:moveTo>
                <a:cubicBezTo>
                  <a:pt x="752" y="68"/>
                  <a:pt x="754" y="96"/>
                  <a:pt x="754" y="99"/>
                </a:cubicBezTo>
                <a:cubicBezTo>
                  <a:pt x="757" y="94"/>
                  <a:pt x="759" y="75"/>
                  <a:pt x="759" y="75"/>
                </a:cubicBezTo>
                <a:close/>
                <a:moveTo>
                  <a:pt x="777" y="96"/>
                </a:moveTo>
                <a:cubicBezTo>
                  <a:pt x="777" y="99"/>
                  <a:pt x="762" y="101"/>
                  <a:pt x="765" y="104"/>
                </a:cubicBezTo>
                <a:cubicBezTo>
                  <a:pt x="765" y="107"/>
                  <a:pt x="775" y="101"/>
                  <a:pt x="775" y="107"/>
                </a:cubicBezTo>
                <a:cubicBezTo>
                  <a:pt x="775" y="112"/>
                  <a:pt x="777" y="117"/>
                  <a:pt x="767" y="117"/>
                </a:cubicBezTo>
                <a:cubicBezTo>
                  <a:pt x="759" y="117"/>
                  <a:pt x="759" y="125"/>
                  <a:pt x="762" y="127"/>
                </a:cubicBezTo>
                <a:cubicBezTo>
                  <a:pt x="765" y="130"/>
                  <a:pt x="780" y="135"/>
                  <a:pt x="783" y="135"/>
                </a:cubicBezTo>
                <a:cubicBezTo>
                  <a:pt x="785" y="138"/>
                  <a:pt x="783" y="138"/>
                  <a:pt x="783" y="138"/>
                </a:cubicBezTo>
                <a:cubicBezTo>
                  <a:pt x="785" y="140"/>
                  <a:pt x="793" y="140"/>
                  <a:pt x="793" y="138"/>
                </a:cubicBezTo>
                <a:cubicBezTo>
                  <a:pt x="793" y="132"/>
                  <a:pt x="788" y="138"/>
                  <a:pt x="788" y="132"/>
                </a:cubicBezTo>
                <a:cubicBezTo>
                  <a:pt x="788" y="127"/>
                  <a:pt x="798" y="127"/>
                  <a:pt x="793" y="122"/>
                </a:cubicBezTo>
                <a:cubicBezTo>
                  <a:pt x="796" y="122"/>
                  <a:pt x="816" y="117"/>
                  <a:pt x="816" y="120"/>
                </a:cubicBezTo>
                <a:cubicBezTo>
                  <a:pt x="816" y="120"/>
                  <a:pt x="809" y="122"/>
                  <a:pt x="809" y="125"/>
                </a:cubicBezTo>
                <a:cubicBezTo>
                  <a:pt x="814" y="122"/>
                  <a:pt x="816" y="122"/>
                  <a:pt x="819" y="122"/>
                </a:cubicBezTo>
                <a:cubicBezTo>
                  <a:pt x="814" y="127"/>
                  <a:pt x="814" y="127"/>
                  <a:pt x="814" y="127"/>
                </a:cubicBezTo>
                <a:cubicBezTo>
                  <a:pt x="816" y="127"/>
                  <a:pt x="821" y="130"/>
                  <a:pt x="821" y="130"/>
                </a:cubicBezTo>
                <a:cubicBezTo>
                  <a:pt x="821" y="127"/>
                  <a:pt x="827" y="120"/>
                  <a:pt x="827" y="120"/>
                </a:cubicBezTo>
                <a:cubicBezTo>
                  <a:pt x="827" y="112"/>
                  <a:pt x="806" y="107"/>
                  <a:pt x="806" y="101"/>
                </a:cubicBezTo>
                <a:cubicBezTo>
                  <a:pt x="803" y="91"/>
                  <a:pt x="829" y="70"/>
                  <a:pt x="798" y="81"/>
                </a:cubicBezTo>
                <a:cubicBezTo>
                  <a:pt x="796" y="81"/>
                  <a:pt x="788" y="75"/>
                  <a:pt x="788" y="68"/>
                </a:cubicBezTo>
                <a:cubicBezTo>
                  <a:pt x="788" y="65"/>
                  <a:pt x="798" y="60"/>
                  <a:pt x="788" y="60"/>
                </a:cubicBezTo>
                <a:cubicBezTo>
                  <a:pt x="783" y="60"/>
                  <a:pt x="757" y="78"/>
                  <a:pt x="765" y="83"/>
                </a:cubicBezTo>
                <a:cubicBezTo>
                  <a:pt x="767" y="86"/>
                  <a:pt x="775" y="70"/>
                  <a:pt x="775" y="70"/>
                </a:cubicBezTo>
                <a:cubicBezTo>
                  <a:pt x="780" y="68"/>
                  <a:pt x="775" y="83"/>
                  <a:pt x="775" y="83"/>
                </a:cubicBezTo>
                <a:cubicBezTo>
                  <a:pt x="780" y="83"/>
                  <a:pt x="783" y="75"/>
                  <a:pt x="785" y="75"/>
                </a:cubicBezTo>
                <a:cubicBezTo>
                  <a:pt x="785" y="75"/>
                  <a:pt x="798" y="88"/>
                  <a:pt x="798" y="86"/>
                </a:cubicBezTo>
                <a:cubicBezTo>
                  <a:pt x="798" y="109"/>
                  <a:pt x="790" y="83"/>
                  <a:pt x="788" y="83"/>
                </a:cubicBezTo>
                <a:cubicBezTo>
                  <a:pt x="785" y="86"/>
                  <a:pt x="788" y="88"/>
                  <a:pt x="785" y="88"/>
                </a:cubicBezTo>
                <a:cubicBezTo>
                  <a:pt x="785" y="88"/>
                  <a:pt x="788" y="81"/>
                  <a:pt x="785" y="81"/>
                </a:cubicBezTo>
                <a:cubicBezTo>
                  <a:pt x="780" y="78"/>
                  <a:pt x="780" y="88"/>
                  <a:pt x="783" y="91"/>
                </a:cubicBezTo>
                <a:cubicBezTo>
                  <a:pt x="780" y="88"/>
                  <a:pt x="762" y="81"/>
                  <a:pt x="762" y="88"/>
                </a:cubicBezTo>
                <a:cubicBezTo>
                  <a:pt x="762" y="94"/>
                  <a:pt x="775" y="91"/>
                  <a:pt x="777" y="96"/>
                </a:cubicBezTo>
                <a:close/>
                <a:moveTo>
                  <a:pt x="834" y="171"/>
                </a:moveTo>
                <a:cubicBezTo>
                  <a:pt x="837" y="174"/>
                  <a:pt x="840" y="174"/>
                  <a:pt x="840" y="177"/>
                </a:cubicBezTo>
                <a:cubicBezTo>
                  <a:pt x="842" y="169"/>
                  <a:pt x="860" y="171"/>
                  <a:pt x="858" y="187"/>
                </a:cubicBezTo>
                <a:cubicBezTo>
                  <a:pt x="850" y="184"/>
                  <a:pt x="853" y="187"/>
                  <a:pt x="847" y="187"/>
                </a:cubicBezTo>
                <a:cubicBezTo>
                  <a:pt x="847" y="179"/>
                  <a:pt x="847" y="179"/>
                  <a:pt x="847" y="179"/>
                </a:cubicBezTo>
                <a:cubicBezTo>
                  <a:pt x="842" y="187"/>
                  <a:pt x="850" y="195"/>
                  <a:pt x="837" y="203"/>
                </a:cubicBezTo>
                <a:cubicBezTo>
                  <a:pt x="847" y="203"/>
                  <a:pt x="847" y="203"/>
                  <a:pt x="847" y="203"/>
                </a:cubicBezTo>
                <a:cubicBezTo>
                  <a:pt x="850" y="203"/>
                  <a:pt x="878" y="192"/>
                  <a:pt x="881" y="203"/>
                </a:cubicBezTo>
                <a:cubicBezTo>
                  <a:pt x="878" y="192"/>
                  <a:pt x="873" y="179"/>
                  <a:pt x="863" y="174"/>
                </a:cubicBezTo>
                <a:cubicBezTo>
                  <a:pt x="850" y="171"/>
                  <a:pt x="840" y="151"/>
                  <a:pt x="829" y="148"/>
                </a:cubicBezTo>
                <a:cubicBezTo>
                  <a:pt x="829" y="148"/>
                  <a:pt x="832" y="169"/>
                  <a:pt x="830" y="173"/>
                </a:cubicBezTo>
                <a:cubicBezTo>
                  <a:pt x="831" y="173"/>
                  <a:pt x="834" y="176"/>
                  <a:pt x="834" y="171"/>
                </a:cubicBezTo>
                <a:close/>
                <a:moveTo>
                  <a:pt x="829" y="174"/>
                </a:moveTo>
                <a:cubicBezTo>
                  <a:pt x="829" y="174"/>
                  <a:pt x="830" y="174"/>
                  <a:pt x="830" y="173"/>
                </a:cubicBezTo>
                <a:cubicBezTo>
                  <a:pt x="829" y="173"/>
                  <a:pt x="829" y="174"/>
                  <a:pt x="829" y="174"/>
                </a:cubicBezTo>
                <a:close/>
                <a:moveTo>
                  <a:pt x="585" y="188"/>
                </a:moveTo>
                <a:cubicBezTo>
                  <a:pt x="588" y="193"/>
                  <a:pt x="590" y="188"/>
                  <a:pt x="593" y="188"/>
                </a:cubicBezTo>
                <a:cubicBezTo>
                  <a:pt x="590" y="190"/>
                  <a:pt x="590" y="190"/>
                  <a:pt x="593" y="190"/>
                </a:cubicBezTo>
                <a:cubicBezTo>
                  <a:pt x="593" y="190"/>
                  <a:pt x="598" y="180"/>
                  <a:pt x="596" y="180"/>
                </a:cubicBezTo>
                <a:cubicBezTo>
                  <a:pt x="596" y="180"/>
                  <a:pt x="580" y="185"/>
                  <a:pt x="585" y="188"/>
                </a:cubicBezTo>
                <a:close/>
                <a:moveTo>
                  <a:pt x="322" y="70"/>
                </a:moveTo>
                <a:cubicBezTo>
                  <a:pt x="316" y="78"/>
                  <a:pt x="322" y="75"/>
                  <a:pt x="322" y="75"/>
                </a:cubicBezTo>
                <a:cubicBezTo>
                  <a:pt x="322" y="75"/>
                  <a:pt x="327" y="65"/>
                  <a:pt x="322" y="70"/>
                </a:cubicBezTo>
                <a:close/>
                <a:moveTo>
                  <a:pt x="560" y="109"/>
                </a:moveTo>
                <a:cubicBezTo>
                  <a:pt x="568" y="117"/>
                  <a:pt x="573" y="120"/>
                  <a:pt x="581" y="120"/>
                </a:cubicBezTo>
                <a:cubicBezTo>
                  <a:pt x="581" y="101"/>
                  <a:pt x="547" y="86"/>
                  <a:pt x="550" y="109"/>
                </a:cubicBezTo>
                <a:cubicBezTo>
                  <a:pt x="552" y="112"/>
                  <a:pt x="555" y="112"/>
                  <a:pt x="560" y="109"/>
                </a:cubicBezTo>
                <a:close/>
                <a:moveTo>
                  <a:pt x="301" y="86"/>
                </a:moveTo>
                <a:cubicBezTo>
                  <a:pt x="301" y="86"/>
                  <a:pt x="311" y="88"/>
                  <a:pt x="306" y="83"/>
                </a:cubicBezTo>
                <a:cubicBezTo>
                  <a:pt x="306" y="83"/>
                  <a:pt x="301" y="83"/>
                  <a:pt x="301" y="81"/>
                </a:cubicBezTo>
                <a:cubicBezTo>
                  <a:pt x="296" y="83"/>
                  <a:pt x="298" y="86"/>
                  <a:pt x="301" y="86"/>
                </a:cubicBezTo>
                <a:close/>
                <a:moveTo>
                  <a:pt x="757" y="101"/>
                </a:moveTo>
                <a:cubicBezTo>
                  <a:pt x="749" y="104"/>
                  <a:pt x="749" y="104"/>
                  <a:pt x="749" y="104"/>
                </a:cubicBezTo>
                <a:cubicBezTo>
                  <a:pt x="749" y="104"/>
                  <a:pt x="754" y="107"/>
                  <a:pt x="757" y="101"/>
                </a:cubicBezTo>
                <a:close/>
                <a:moveTo>
                  <a:pt x="190" y="221"/>
                </a:moveTo>
                <a:cubicBezTo>
                  <a:pt x="187" y="221"/>
                  <a:pt x="190" y="226"/>
                  <a:pt x="190" y="226"/>
                </a:cubicBezTo>
                <a:cubicBezTo>
                  <a:pt x="192" y="226"/>
                  <a:pt x="195" y="223"/>
                  <a:pt x="190" y="221"/>
                </a:cubicBezTo>
                <a:close/>
                <a:moveTo>
                  <a:pt x="158" y="229"/>
                </a:moveTo>
                <a:cubicBezTo>
                  <a:pt x="156" y="223"/>
                  <a:pt x="143" y="231"/>
                  <a:pt x="138" y="231"/>
                </a:cubicBezTo>
                <a:cubicBezTo>
                  <a:pt x="146" y="231"/>
                  <a:pt x="146" y="231"/>
                  <a:pt x="146" y="231"/>
                </a:cubicBezTo>
                <a:cubicBezTo>
                  <a:pt x="148" y="231"/>
                  <a:pt x="153" y="231"/>
                  <a:pt x="158" y="229"/>
                </a:cubicBezTo>
                <a:close/>
                <a:moveTo>
                  <a:pt x="174" y="226"/>
                </a:moveTo>
                <a:cubicBezTo>
                  <a:pt x="179" y="226"/>
                  <a:pt x="184" y="229"/>
                  <a:pt x="184" y="223"/>
                </a:cubicBezTo>
                <a:cubicBezTo>
                  <a:pt x="184" y="216"/>
                  <a:pt x="158" y="226"/>
                  <a:pt x="161" y="229"/>
                </a:cubicBezTo>
                <a:cubicBezTo>
                  <a:pt x="164" y="229"/>
                  <a:pt x="171" y="226"/>
                  <a:pt x="174" y="226"/>
                </a:cubicBezTo>
                <a:close/>
                <a:moveTo>
                  <a:pt x="197" y="226"/>
                </a:moveTo>
                <a:cubicBezTo>
                  <a:pt x="200" y="226"/>
                  <a:pt x="208" y="221"/>
                  <a:pt x="210" y="221"/>
                </a:cubicBezTo>
                <a:cubicBezTo>
                  <a:pt x="210" y="218"/>
                  <a:pt x="208" y="216"/>
                  <a:pt x="200" y="218"/>
                </a:cubicBezTo>
                <a:cubicBezTo>
                  <a:pt x="202" y="218"/>
                  <a:pt x="190" y="226"/>
                  <a:pt x="197" y="226"/>
                </a:cubicBezTo>
                <a:close/>
                <a:moveTo>
                  <a:pt x="234" y="218"/>
                </a:moveTo>
                <a:cubicBezTo>
                  <a:pt x="236" y="216"/>
                  <a:pt x="223" y="216"/>
                  <a:pt x="223" y="216"/>
                </a:cubicBezTo>
                <a:cubicBezTo>
                  <a:pt x="223" y="216"/>
                  <a:pt x="213" y="216"/>
                  <a:pt x="215" y="221"/>
                </a:cubicBezTo>
                <a:cubicBezTo>
                  <a:pt x="221" y="223"/>
                  <a:pt x="228" y="218"/>
                  <a:pt x="234" y="218"/>
                </a:cubicBezTo>
                <a:close/>
                <a:moveTo>
                  <a:pt x="972" y="618"/>
                </a:moveTo>
                <a:cubicBezTo>
                  <a:pt x="972" y="600"/>
                  <a:pt x="959" y="603"/>
                  <a:pt x="948" y="597"/>
                </a:cubicBezTo>
                <a:cubicBezTo>
                  <a:pt x="938" y="592"/>
                  <a:pt x="954" y="582"/>
                  <a:pt x="948" y="577"/>
                </a:cubicBezTo>
                <a:cubicBezTo>
                  <a:pt x="943" y="561"/>
                  <a:pt x="923" y="551"/>
                  <a:pt x="933" y="538"/>
                </a:cubicBezTo>
                <a:cubicBezTo>
                  <a:pt x="938" y="530"/>
                  <a:pt x="951" y="504"/>
                  <a:pt x="935" y="501"/>
                </a:cubicBezTo>
                <a:cubicBezTo>
                  <a:pt x="933" y="501"/>
                  <a:pt x="943" y="475"/>
                  <a:pt x="933" y="473"/>
                </a:cubicBezTo>
                <a:cubicBezTo>
                  <a:pt x="923" y="467"/>
                  <a:pt x="923" y="465"/>
                  <a:pt x="920" y="455"/>
                </a:cubicBezTo>
                <a:cubicBezTo>
                  <a:pt x="917" y="439"/>
                  <a:pt x="928" y="444"/>
                  <a:pt x="928" y="434"/>
                </a:cubicBezTo>
                <a:cubicBezTo>
                  <a:pt x="928" y="416"/>
                  <a:pt x="894" y="379"/>
                  <a:pt x="871" y="377"/>
                </a:cubicBezTo>
                <a:cubicBezTo>
                  <a:pt x="873" y="371"/>
                  <a:pt x="873" y="356"/>
                  <a:pt x="876" y="353"/>
                </a:cubicBezTo>
                <a:cubicBezTo>
                  <a:pt x="881" y="345"/>
                  <a:pt x="891" y="345"/>
                  <a:pt x="894" y="335"/>
                </a:cubicBezTo>
                <a:cubicBezTo>
                  <a:pt x="899" y="317"/>
                  <a:pt x="904" y="301"/>
                  <a:pt x="894" y="286"/>
                </a:cubicBezTo>
                <a:cubicBezTo>
                  <a:pt x="884" y="268"/>
                  <a:pt x="891" y="239"/>
                  <a:pt x="873" y="229"/>
                </a:cubicBezTo>
                <a:cubicBezTo>
                  <a:pt x="873" y="226"/>
                  <a:pt x="881" y="223"/>
                  <a:pt x="878" y="221"/>
                </a:cubicBezTo>
                <a:cubicBezTo>
                  <a:pt x="876" y="218"/>
                  <a:pt x="863" y="223"/>
                  <a:pt x="853" y="221"/>
                </a:cubicBezTo>
                <a:cubicBezTo>
                  <a:pt x="850" y="221"/>
                  <a:pt x="842" y="216"/>
                  <a:pt x="840" y="213"/>
                </a:cubicBezTo>
                <a:cubicBezTo>
                  <a:pt x="837" y="210"/>
                  <a:pt x="829" y="208"/>
                  <a:pt x="834" y="200"/>
                </a:cubicBezTo>
                <a:cubicBezTo>
                  <a:pt x="845" y="190"/>
                  <a:pt x="834" y="195"/>
                  <a:pt x="834" y="184"/>
                </a:cubicBezTo>
                <a:cubicBezTo>
                  <a:pt x="834" y="174"/>
                  <a:pt x="824" y="182"/>
                  <a:pt x="827" y="166"/>
                </a:cubicBezTo>
                <a:cubicBezTo>
                  <a:pt x="829" y="161"/>
                  <a:pt x="821" y="161"/>
                  <a:pt x="821" y="153"/>
                </a:cubicBezTo>
                <a:cubicBezTo>
                  <a:pt x="821" y="148"/>
                  <a:pt x="796" y="166"/>
                  <a:pt x="796" y="166"/>
                </a:cubicBezTo>
                <a:cubicBezTo>
                  <a:pt x="796" y="166"/>
                  <a:pt x="788" y="153"/>
                  <a:pt x="788" y="151"/>
                </a:cubicBezTo>
                <a:cubicBezTo>
                  <a:pt x="788" y="151"/>
                  <a:pt x="759" y="138"/>
                  <a:pt x="757" y="132"/>
                </a:cubicBezTo>
                <a:cubicBezTo>
                  <a:pt x="757" y="127"/>
                  <a:pt x="749" y="109"/>
                  <a:pt x="749" y="107"/>
                </a:cubicBezTo>
                <a:cubicBezTo>
                  <a:pt x="746" y="112"/>
                  <a:pt x="736" y="112"/>
                  <a:pt x="736" y="120"/>
                </a:cubicBezTo>
                <a:cubicBezTo>
                  <a:pt x="739" y="130"/>
                  <a:pt x="723" y="120"/>
                  <a:pt x="726" y="120"/>
                </a:cubicBezTo>
                <a:cubicBezTo>
                  <a:pt x="720" y="122"/>
                  <a:pt x="713" y="117"/>
                  <a:pt x="708" y="125"/>
                </a:cubicBezTo>
                <a:cubicBezTo>
                  <a:pt x="697" y="120"/>
                  <a:pt x="692" y="143"/>
                  <a:pt x="695" y="143"/>
                </a:cubicBezTo>
                <a:cubicBezTo>
                  <a:pt x="676" y="143"/>
                  <a:pt x="695" y="130"/>
                  <a:pt x="689" y="130"/>
                </a:cubicBezTo>
                <a:cubicBezTo>
                  <a:pt x="687" y="127"/>
                  <a:pt x="702" y="120"/>
                  <a:pt x="708" y="120"/>
                </a:cubicBezTo>
                <a:cubicBezTo>
                  <a:pt x="705" y="120"/>
                  <a:pt x="718" y="112"/>
                  <a:pt x="718" y="112"/>
                </a:cubicBezTo>
                <a:cubicBezTo>
                  <a:pt x="726" y="112"/>
                  <a:pt x="741" y="117"/>
                  <a:pt x="744" y="107"/>
                </a:cubicBezTo>
                <a:cubicBezTo>
                  <a:pt x="741" y="112"/>
                  <a:pt x="726" y="109"/>
                  <a:pt x="715" y="107"/>
                </a:cubicBezTo>
                <a:cubicBezTo>
                  <a:pt x="708" y="107"/>
                  <a:pt x="697" y="96"/>
                  <a:pt x="697" y="112"/>
                </a:cubicBezTo>
                <a:cubicBezTo>
                  <a:pt x="697" y="120"/>
                  <a:pt x="682" y="122"/>
                  <a:pt x="676" y="127"/>
                </a:cubicBezTo>
                <a:cubicBezTo>
                  <a:pt x="669" y="140"/>
                  <a:pt x="664" y="158"/>
                  <a:pt x="656" y="158"/>
                </a:cubicBezTo>
                <a:cubicBezTo>
                  <a:pt x="648" y="158"/>
                  <a:pt x="640" y="164"/>
                  <a:pt x="632" y="164"/>
                </a:cubicBezTo>
                <a:cubicBezTo>
                  <a:pt x="625" y="164"/>
                  <a:pt x="622" y="158"/>
                  <a:pt x="617" y="161"/>
                </a:cubicBezTo>
                <a:cubicBezTo>
                  <a:pt x="614" y="161"/>
                  <a:pt x="594" y="177"/>
                  <a:pt x="596" y="179"/>
                </a:cubicBezTo>
                <a:cubicBezTo>
                  <a:pt x="604" y="182"/>
                  <a:pt x="607" y="171"/>
                  <a:pt x="612" y="171"/>
                </a:cubicBezTo>
                <a:cubicBezTo>
                  <a:pt x="609" y="171"/>
                  <a:pt x="596" y="190"/>
                  <a:pt x="596" y="192"/>
                </a:cubicBezTo>
                <a:cubicBezTo>
                  <a:pt x="594" y="208"/>
                  <a:pt x="594" y="200"/>
                  <a:pt x="586" y="200"/>
                </a:cubicBezTo>
                <a:cubicBezTo>
                  <a:pt x="575" y="200"/>
                  <a:pt x="575" y="200"/>
                  <a:pt x="575" y="200"/>
                </a:cubicBezTo>
                <a:cubicBezTo>
                  <a:pt x="578" y="200"/>
                  <a:pt x="570" y="187"/>
                  <a:pt x="568" y="184"/>
                </a:cubicBezTo>
                <a:cubicBezTo>
                  <a:pt x="565" y="184"/>
                  <a:pt x="550" y="184"/>
                  <a:pt x="547" y="187"/>
                </a:cubicBezTo>
                <a:cubicBezTo>
                  <a:pt x="537" y="195"/>
                  <a:pt x="531" y="192"/>
                  <a:pt x="547" y="203"/>
                </a:cubicBezTo>
                <a:cubicBezTo>
                  <a:pt x="534" y="195"/>
                  <a:pt x="521" y="221"/>
                  <a:pt x="511" y="221"/>
                </a:cubicBezTo>
                <a:cubicBezTo>
                  <a:pt x="506" y="221"/>
                  <a:pt x="534" y="200"/>
                  <a:pt x="534" y="200"/>
                </a:cubicBezTo>
                <a:cubicBezTo>
                  <a:pt x="534" y="187"/>
                  <a:pt x="531" y="190"/>
                  <a:pt x="524" y="179"/>
                </a:cubicBezTo>
                <a:cubicBezTo>
                  <a:pt x="524" y="179"/>
                  <a:pt x="547" y="161"/>
                  <a:pt x="550" y="161"/>
                </a:cubicBezTo>
                <a:cubicBezTo>
                  <a:pt x="563" y="153"/>
                  <a:pt x="555" y="148"/>
                  <a:pt x="555" y="140"/>
                </a:cubicBezTo>
                <a:cubicBezTo>
                  <a:pt x="555" y="122"/>
                  <a:pt x="560" y="132"/>
                  <a:pt x="563" y="122"/>
                </a:cubicBezTo>
                <a:cubicBezTo>
                  <a:pt x="565" y="117"/>
                  <a:pt x="550" y="125"/>
                  <a:pt x="547" y="125"/>
                </a:cubicBezTo>
                <a:cubicBezTo>
                  <a:pt x="547" y="125"/>
                  <a:pt x="542" y="120"/>
                  <a:pt x="531" y="130"/>
                </a:cubicBezTo>
                <a:cubicBezTo>
                  <a:pt x="521" y="138"/>
                  <a:pt x="521" y="130"/>
                  <a:pt x="508" y="125"/>
                </a:cubicBezTo>
                <a:cubicBezTo>
                  <a:pt x="503" y="120"/>
                  <a:pt x="493" y="117"/>
                  <a:pt x="485" y="112"/>
                </a:cubicBezTo>
                <a:cubicBezTo>
                  <a:pt x="469" y="107"/>
                  <a:pt x="474" y="130"/>
                  <a:pt x="464" y="130"/>
                </a:cubicBezTo>
                <a:cubicBezTo>
                  <a:pt x="467" y="109"/>
                  <a:pt x="467" y="109"/>
                  <a:pt x="467" y="109"/>
                </a:cubicBezTo>
                <a:cubicBezTo>
                  <a:pt x="467" y="99"/>
                  <a:pt x="443" y="109"/>
                  <a:pt x="438" y="107"/>
                </a:cubicBezTo>
                <a:cubicBezTo>
                  <a:pt x="446" y="109"/>
                  <a:pt x="459" y="78"/>
                  <a:pt x="449" y="68"/>
                </a:cubicBezTo>
                <a:cubicBezTo>
                  <a:pt x="456" y="75"/>
                  <a:pt x="449" y="57"/>
                  <a:pt x="449" y="57"/>
                </a:cubicBezTo>
                <a:cubicBezTo>
                  <a:pt x="449" y="44"/>
                  <a:pt x="441" y="55"/>
                  <a:pt x="438" y="55"/>
                </a:cubicBezTo>
                <a:cubicBezTo>
                  <a:pt x="428" y="57"/>
                  <a:pt x="415" y="39"/>
                  <a:pt x="410" y="39"/>
                </a:cubicBezTo>
                <a:cubicBezTo>
                  <a:pt x="410" y="36"/>
                  <a:pt x="397" y="47"/>
                  <a:pt x="397" y="47"/>
                </a:cubicBezTo>
                <a:cubicBezTo>
                  <a:pt x="394" y="31"/>
                  <a:pt x="392" y="42"/>
                  <a:pt x="384" y="47"/>
                </a:cubicBezTo>
                <a:cubicBezTo>
                  <a:pt x="373" y="49"/>
                  <a:pt x="376" y="36"/>
                  <a:pt x="371" y="36"/>
                </a:cubicBezTo>
                <a:cubicBezTo>
                  <a:pt x="355" y="31"/>
                  <a:pt x="342" y="26"/>
                  <a:pt x="327" y="29"/>
                </a:cubicBezTo>
                <a:cubicBezTo>
                  <a:pt x="319" y="29"/>
                  <a:pt x="319" y="21"/>
                  <a:pt x="314" y="31"/>
                </a:cubicBezTo>
                <a:cubicBezTo>
                  <a:pt x="311" y="39"/>
                  <a:pt x="324" y="55"/>
                  <a:pt x="322" y="57"/>
                </a:cubicBezTo>
                <a:cubicBezTo>
                  <a:pt x="322" y="55"/>
                  <a:pt x="332" y="83"/>
                  <a:pt x="332" y="83"/>
                </a:cubicBezTo>
                <a:cubicBezTo>
                  <a:pt x="332" y="83"/>
                  <a:pt x="350" y="88"/>
                  <a:pt x="348" y="94"/>
                </a:cubicBezTo>
                <a:cubicBezTo>
                  <a:pt x="342" y="99"/>
                  <a:pt x="329" y="91"/>
                  <a:pt x="329" y="101"/>
                </a:cubicBezTo>
                <a:cubicBezTo>
                  <a:pt x="332" y="112"/>
                  <a:pt x="348" y="99"/>
                  <a:pt x="348" y="99"/>
                </a:cubicBezTo>
                <a:cubicBezTo>
                  <a:pt x="348" y="99"/>
                  <a:pt x="342" y="109"/>
                  <a:pt x="337" y="117"/>
                </a:cubicBezTo>
                <a:cubicBezTo>
                  <a:pt x="337" y="117"/>
                  <a:pt x="309" y="112"/>
                  <a:pt x="314" y="120"/>
                </a:cubicBezTo>
                <a:cubicBezTo>
                  <a:pt x="316" y="120"/>
                  <a:pt x="316" y="122"/>
                  <a:pt x="316" y="122"/>
                </a:cubicBezTo>
                <a:cubicBezTo>
                  <a:pt x="283" y="135"/>
                  <a:pt x="342" y="143"/>
                  <a:pt x="342" y="132"/>
                </a:cubicBezTo>
                <a:cubicBezTo>
                  <a:pt x="342" y="143"/>
                  <a:pt x="324" y="140"/>
                  <a:pt x="332" y="158"/>
                </a:cubicBezTo>
                <a:cubicBezTo>
                  <a:pt x="332" y="161"/>
                  <a:pt x="340" y="164"/>
                  <a:pt x="342" y="169"/>
                </a:cubicBezTo>
                <a:cubicBezTo>
                  <a:pt x="353" y="182"/>
                  <a:pt x="337" y="174"/>
                  <a:pt x="332" y="179"/>
                </a:cubicBezTo>
                <a:cubicBezTo>
                  <a:pt x="329" y="182"/>
                  <a:pt x="335" y="187"/>
                  <a:pt x="337" y="190"/>
                </a:cubicBezTo>
                <a:cubicBezTo>
                  <a:pt x="340" y="210"/>
                  <a:pt x="358" y="200"/>
                  <a:pt x="371" y="203"/>
                </a:cubicBezTo>
                <a:cubicBezTo>
                  <a:pt x="381" y="205"/>
                  <a:pt x="386" y="213"/>
                  <a:pt x="392" y="223"/>
                </a:cubicBezTo>
                <a:cubicBezTo>
                  <a:pt x="397" y="234"/>
                  <a:pt x="412" y="265"/>
                  <a:pt x="428" y="262"/>
                </a:cubicBezTo>
                <a:cubicBezTo>
                  <a:pt x="405" y="265"/>
                  <a:pt x="392" y="242"/>
                  <a:pt x="384" y="221"/>
                </a:cubicBezTo>
                <a:cubicBezTo>
                  <a:pt x="376" y="192"/>
                  <a:pt x="350" y="221"/>
                  <a:pt x="332" y="213"/>
                </a:cubicBezTo>
                <a:cubicBezTo>
                  <a:pt x="309" y="203"/>
                  <a:pt x="314" y="200"/>
                  <a:pt x="298" y="226"/>
                </a:cubicBezTo>
                <a:cubicBezTo>
                  <a:pt x="291" y="242"/>
                  <a:pt x="311" y="255"/>
                  <a:pt x="306" y="262"/>
                </a:cubicBezTo>
                <a:cubicBezTo>
                  <a:pt x="306" y="265"/>
                  <a:pt x="293" y="286"/>
                  <a:pt x="296" y="286"/>
                </a:cubicBezTo>
                <a:cubicBezTo>
                  <a:pt x="291" y="286"/>
                  <a:pt x="296" y="268"/>
                  <a:pt x="296" y="268"/>
                </a:cubicBezTo>
                <a:cubicBezTo>
                  <a:pt x="298" y="257"/>
                  <a:pt x="296" y="260"/>
                  <a:pt x="285" y="257"/>
                </a:cubicBezTo>
                <a:cubicBezTo>
                  <a:pt x="280" y="255"/>
                  <a:pt x="278" y="239"/>
                  <a:pt x="272" y="255"/>
                </a:cubicBezTo>
                <a:cubicBezTo>
                  <a:pt x="267" y="265"/>
                  <a:pt x="272" y="262"/>
                  <a:pt x="278" y="262"/>
                </a:cubicBezTo>
                <a:cubicBezTo>
                  <a:pt x="280" y="262"/>
                  <a:pt x="275" y="281"/>
                  <a:pt x="275" y="281"/>
                </a:cubicBezTo>
                <a:cubicBezTo>
                  <a:pt x="270" y="291"/>
                  <a:pt x="265" y="275"/>
                  <a:pt x="257" y="273"/>
                </a:cubicBezTo>
                <a:cubicBezTo>
                  <a:pt x="254" y="273"/>
                  <a:pt x="244" y="270"/>
                  <a:pt x="257" y="265"/>
                </a:cubicBezTo>
                <a:cubicBezTo>
                  <a:pt x="272" y="257"/>
                  <a:pt x="247" y="229"/>
                  <a:pt x="239" y="229"/>
                </a:cubicBezTo>
                <a:cubicBezTo>
                  <a:pt x="226" y="226"/>
                  <a:pt x="210" y="234"/>
                  <a:pt x="197" y="234"/>
                </a:cubicBezTo>
                <a:cubicBezTo>
                  <a:pt x="192" y="234"/>
                  <a:pt x="184" y="231"/>
                  <a:pt x="174" y="231"/>
                </a:cubicBezTo>
                <a:cubicBezTo>
                  <a:pt x="164" y="231"/>
                  <a:pt x="151" y="249"/>
                  <a:pt x="156" y="257"/>
                </a:cubicBezTo>
                <a:cubicBezTo>
                  <a:pt x="153" y="257"/>
                  <a:pt x="156" y="260"/>
                  <a:pt x="153" y="262"/>
                </a:cubicBezTo>
                <a:cubicBezTo>
                  <a:pt x="148" y="257"/>
                  <a:pt x="151" y="260"/>
                  <a:pt x="146" y="257"/>
                </a:cubicBezTo>
                <a:cubicBezTo>
                  <a:pt x="148" y="268"/>
                  <a:pt x="146" y="281"/>
                  <a:pt x="143" y="291"/>
                </a:cubicBezTo>
                <a:cubicBezTo>
                  <a:pt x="169" y="294"/>
                  <a:pt x="161" y="296"/>
                  <a:pt x="164" y="314"/>
                </a:cubicBezTo>
                <a:cubicBezTo>
                  <a:pt x="164" y="322"/>
                  <a:pt x="158" y="335"/>
                  <a:pt x="158" y="343"/>
                </a:cubicBezTo>
                <a:cubicBezTo>
                  <a:pt x="161" y="353"/>
                  <a:pt x="153" y="366"/>
                  <a:pt x="148" y="374"/>
                </a:cubicBezTo>
                <a:cubicBezTo>
                  <a:pt x="140" y="384"/>
                  <a:pt x="148" y="405"/>
                  <a:pt x="135" y="410"/>
                </a:cubicBezTo>
                <a:cubicBezTo>
                  <a:pt x="127" y="413"/>
                  <a:pt x="96" y="395"/>
                  <a:pt x="109" y="418"/>
                </a:cubicBezTo>
                <a:cubicBezTo>
                  <a:pt x="86" y="429"/>
                  <a:pt x="122" y="455"/>
                  <a:pt x="130" y="436"/>
                </a:cubicBezTo>
                <a:cubicBezTo>
                  <a:pt x="146" y="452"/>
                  <a:pt x="127" y="467"/>
                  <a:pt x="140" y="475"/>
                </a:cubicBezTo>
                <a:cubicBezTo>
                  <a:pt x="135" y="478"/>
                  <a:pt x="117" y="496"/>
                  <a:pt x="117" y="496"/>
                </a:cubicBezTo>
                <a:cubicBezTo>
                  <a:pt x="107" y="496"/>
                  <a:pt x="102" y="501"/>
                  <a:pt x="96" y="509"/>
                </a:cubicBezTo>
                <a:cubicBezTo>
                  <a:pt x="117" y="509"/>
                  <a:pt x="107" y="535"/>
                  <a:pt x="102" y="532"/>
                </a:cubicBezTo>
                <a:cubicBezTo>
                  <a:pt x="89" y="522"/>
                  <a:pt x="78" y="540"/>
                  <a:pt x="68" y="538"/>
                </a:cubicBezTo>
                <a:cubicBezTo>
                  <a:pt x="68" y="543"/>
                  <a:pt x="68" y="543"/>
                  <a:pt x="68" y="543"/>
                </a:cubicBezTo>
                <a:cubicBezTo>
                  <a:pt x="60" y="538"/>
                  <a:pt x="45" y="532"/>
                  <a:pt x="34" y="532"/>
                </a:cubicBezTo>
                <a:cubicBezTo>
                  <a:pt x="37" y="535"/>
                  <a:pt x="37" y="540"/>
                  <a:pt x="39" y="543"/>
                </a:cubicBezTo>
                <a:cubicBezTo>
                  <a:pt x="32" y="538"/>
                  <a:pt x="26" y="540"/>
                  <a:pt x="19" y="540"/>
                </a:cubicBezTo>
                <a:cubicBezTo>
                  <a:pt x="19" y="540"/>
                  <a:pt x="26" y="566"/>
                  <a:pt x="26" y="561"/>
                </a:cubicBezTo>
                <a:cubicBezTo>
                  <a:pt x="26" y="571"/>
                  <a:pt x="32" y="582"/>
                  <a:pt x="37" y="590"/>
                </a:cubicBezTo>
                <a:cubicBezTo>
                  <a:pt x="42" y="597"/>
                  <a:pt x="42" y="610"/>
                  <a:pt x="42" y="621"/>
                </a:cubicBezTo>
                <a:cubicBezTo>
                  <a:pt x="42" y="634"/>
                  <a:pt x="21" y="636"/>
                  <a:pt x="26" y="657"/>
                </a:cubicBezTo>
                <a:cubicBezTo>
                  <a:pt x="34" y="655"/>
                  <a:pt x="34" y="655"/>
                  <a:pt x="34" y="655"/>
                </a:cubicBezTo>
                <a:cubicBezTo>
                  <a:pt x="32" y="667"/>
                  <a:pt x="16" y="665"/>
                  <a:pt x="13" y="678"/>
                </a:cubicBezTo>
                <a:cubicBezTo>
                  <a:pt x="11" y="675"/>
                  <a:pt x="11" y="673"/>
                  <a:pt x="8" y="670"/>
                </a:cubicBezTo>
                <a:cubicBezTo>
                  <a:pt x="0" y="673"/>
                  <a:pt x="0" y="680"/>
                  <a:pt x="3" y="686"/>
                </a:cubicBezTo>
                <a:cubicBezTo>
                  <a:pt x="21" y="680"/>
                  <a:pt x="21" y="699"/>
                  <a:pt x="24" y="709"/>
                </a:cubicBezTo>
                <a:cubicBezTo>
                  <a:pt x="19" y="709"/>
                  <a:pt x="16" y="712"/>
                  <a:pt x="11" y="717"/>
                </a:cubicBezTo>
                <a:cubicBezTo>
                  <a:pt x="13" y="727"/>
                  <a:pt x="29" y="748"/>
                  <a:pt x="39" y="751"/>
                </a:cubicBezTo>
                <a:cubicBezTo>
                  <a:pt x="37" y="753"/>
                  <a:pt x="29" y="758"/>
                  <a:pt x="29" y="761"/>
                </a:cubicBezTo>
                <a:cubicBezTo>
                  <a:pt x="29" y="777"/>
                  <a:pt x="39" y="766"/>
                  <a:pt x="45" y="774"/>
                </a:cubicBezTo>
                <a:cubicBezTo>
                  <a:pt x="47" y="777"/>
                  <a:pt x="55" y="797"/>
                  <a:pt x="52" y="802"/>
                </a:cubicBezTo>
                <a:cubicBezTo>
                  <a:pt x="47" y="805"/>
                  <a:pt x="34" y="808"/>
                  <a:pt x="29" y="815"/>
                </a:cubicBezTo>
                <a:cubicBezTo>
                  <a:pt x="24" y="821"/>
                  <a:pt x="21" y="834"/>
                  <a:pt x="21" y="841"/>
                </a:cubicBezTo>
                <a:cubicBezTo>
                  <a:pt x="21" y="860"/>
                  <a:pt x="32" y="886"/>
                  <a:pt x="45" y="883"/>
                </a:cubicBezTo>
                <a:cubicBezTo>
                  <a:pt x="47" y="896"/>
                  <a:pt x="63" y="886"/>
                  <a:pt x="60" y="906"/>
                </a:cubicBezTo>
                <a:cubicBezTo>
                  <a:pt x="57" y="909"/>
                  <a:pt x="45" y="922"/>
                  <a:pt x="42" y="925"/>
                </a:cubicBezTo>
                <a:cubicBezTo>
                  <a:pt x="37" y="927"/>
                  <a:pt x="39" y="935"/>
                  <a:pt x="39" y="940"/>
                </a:cubicBezTo>
                <a:cubicBezTo>
                  <a:pt x="37" y="953"/>
                  <a:pt x="47" y="945"/>
                  <a:pt x="60" y="956"/>
                </a:cubicBezTo>
                <a:cubicBezTo>
                  <a:pt x="63" y="958"/>
                  <a:pt x="63" y="966"/>
                  <a:pt x="57" y="969"/>
                </a:cubicBezTo>
                <a:cubicBezTo>
                  <a:pt x="60" y="966"/>
                  <a:pt x="76" y="995"/>
                  <a:pt x="76" y="992"/>
                </a:cubicBezTo>
                <a:cubicBezTo>
                  <a:pt x="78" y="997"/>
                  <a:pt x="73" y="1000"/>
                  <a:pt x="81" y="1002"/>
                </a:cubicBezTo>
                <a:cubicBezTo>
                  <a:pt x="89" y="1002"/>
                  <a:pt x="94" y="1002"/>
                  <a:pt x="89" y="995"/>
                </a:cubicBezTo>
                <a:cubicBezTo>
                  <a:pt x="96" y="995"/>
                  <a:pt x="109" y="997"/>
                  <a:pt x="109" y="1002"/>
                </a:cubicBezTo>
                <a:cubicBezTo>
                  <a:pt x="112" y="1021"/>
                  <a:pt x="114" y="1005"/>
                  <a:pt x="120" y="1005"/>
                </a:cubicBezTo>
                <a:cubicBezTo>
                  <a:pt x="120" y="1005"/>
                  <a:pt x="135" y="1013"/>
                  <a:pt x="140" y="1013"/>
                </a:cubicBezTo>
                <a:cubicBezTo>
                  <a:pt x="143" y="1013"/>
                  <a:pt x="143" y="1010"/>
                  <a:pt x="151" y="1008"/>
                </a:cubicBezTo>
                <a:cubicBezTo>
                  <a:pt x="151" y="1008"/>
                  <a:pt x="146" y="1005"/>
                  <a:pt x="153" y="1005"/>
                </a:cubicBezTo>
                <a:cubicBezTo>
                  <a:pt x="156" y="1005"/>
                  <a:pt x="158" y="1008"/>
                  <a:pt x="161" y="1008"/>
                </a:cubicBezTo>
                <a:cubicBezTo>
                  <a:pt x="156" y="1008"/>
                  <a:pt x="166" y="1021"/>
                  <a:pt x="169" y="1021"/>
                </a:cubicBezTo>
                <a:cubicBezTo>
                  <a:pt x="174" y="1023"/>
                  <a:pt x="200" y="1036"/>
                  <a:pt x="202" y="1031"/>
                </a:cubicBezTo>
                <a:cubicBezTo>
                  <a:pt x="210" y="1023"/>
                  <a:pt x="234" y="1041"/>
                  <a:pt x="241" y="1044"/>
                </a:cubicBezTo>
                <a:cubicBezTo>
                  <a:pt x="231" y="1049"/>
                  <a:pt x="234" y="1065"/>
                  <a:pt x="228" y="1073"/>
                </a:cubicBezTo>
                <a:cubicBezTo>
                  <a:pt x="223" y="1078"/>
                  <a:pt x="210" y="1075"/>
                  <a:pt x="208" y="1086"/>
                </a:cubicBezTo>
                <a:cubicBezTo>
                  <a:pt x="195" y="1104"/>
                  <a:pt x="195" y="1104"/>
                  <a:pt x="195" y="1104"/>
                </a:cubicBezTo>
                <a:cubicBezTo>
                  <a:pt x="182" y="1143"/>
                  <a:pt x="182" y="1143"/>
                  <a:pt x="182" y="1143"/>
                </a:cubicBezTo>
                <a:cubicBezTo>
                  <a:pt x="184" y="1150"/>
                  <a:pt x="179" y="1161"/>
                  <a:pt x="171" y="1169"/>
                </a:cubicBezTo>
                <a:cubicBezTo>
                  <a:pt x="166" y="1176"/>
                  <a:pt x="166" y="1208"/>
                  <a:pt x="164" y="1213"/>
                </a:cubicBezTo>
                <a:cubicBezTo>
                  <a:pt x="156" y="1234"/>
                  <a:pt x="151" y="1262"/>
                  <a:pt x="161" y="1278"/>
                </a:cubicBezTo>
                <a:cubicBezTo>
                  <a:pt x="164" y="1278"/>
                  <a:pt x="169" y="1280"/>
                  <a:pt x="171" y="1280"/>
                </a:cubicBezTo>
                <a:cubicBezTo>
                  <a:pt x="169" y="1280"/>
                  <a:pt x="166" y="1280"/>
                  <a:pt x="166" y="1283"/>
                </a:cubicBezTo>
                <a:cubicBezTo>
                  <a:pt x="174" y="1291"/>
                  <a:pt x="187" y="1275"/>
                  <a:pt x="213" y="1285"/>
                </a:cubicBezTo>
                <a:cubicBezTo>
                  <a:pt x="223" y="1291"/>
                  <a:pt x="228" y="1275"/>
                  <a:pt x="241" y="1278"/>
                </a:cubicBezTo>
                <a:cubicBezTo>
                  <a:pt x="249" y="1278"/>
                  <a:pt x="252" y="1288"/>
                  <a:pt x="267" y="1283"/>
                </a:cubicBezTo>
                <a:cubicBezTo>
                  <a:pt x="267" y="1275"/>
                  <a:pt x="272" y="1273"/>
                  <a:pt x="275" y="1280"/>
                </a:cubicBezTo>
                <a:cubicBezTo>
                  <a:pt x="293" y="1267"/>
                  <a:pt x="270" y="1273"/>
                  <a:pt x="267" y="1270"/>
                </a:cubicBezTo>
                <a:cubicBezTo>
                  <a:pt x="262" y="1267"/>
                  <a:pt x="257" y="1273"/>
                  <a:pt x="257" y="1265"/>
                </a:cubicBezTo>
                <a:cubicBezTo>
                  <a:pt x="254" y="1254"/>
                  <a:pt x="270" y="1249"/>
                  <a:pt x="275" y="1247"/>
                </a:cubicBezTo>
                <a:cubicBezTo>
                  <a:pt x="275" y="1247"/>
                  <a:pt x="280" y="1244"/>
                  <a:pt x="283" y="1249"/>
                </a:cubicBezTo>
                <a:cubicBezTo>
                  <a:pt x="291" y="1244"/>
                  <a:pt x="293" y="1257"/>
                  <a:pt x="298" y="1267"/>
                </a:cubicBezTo>
                <a:cubicBezTo>
                  <a:pt x="301" y="1265"/>
                  <a:pt x="301" y="1257"/>
                  <a:pt x="301" y="1254"/>
                </a:cubicBezTo>
                <a:cubicBezTo>
                  <a:pt x="306" y="1262"/>
                  <a:pt x="309" y="1270"/>
                  <a:pt x="314" y="1273"/>
                </a:cubicBezTo>
                <a:cubicBezTo>
                  <a:pt x="316" y="1273"/>
                  <a:pt x="327" y="1265"/>
                  <a:pt x="335" y="1267"/>
                </a:cubicBezTo>
                <a:cubicBezTo>
                  <a:pt x="342" y="1270"/>
                  <a:pt x="353" y="1273"/>
                  <a:pt x="360" y="1275"/>
                </a:cubicBezTo>
                <a:cubicBezTo>
                  <a:pt x="379" y="1280"/>
                  <a:pt x="381" y="1291"/>
                  <a:pt x="402" y="1293"/>
                </a:cubicBezTo>
                <a:cubicBezTo>
                  <a:pt x="412" y="1293"/>
                  <a:pt x="407" y="1280"/>
                  <a:pt x="417" y="1285"/>
                </a:cubicBezTo>
                <a:cubicBezTo>
                  <a:pt x="420" y="1285"/>
                  <a:pt x="433" y="1296"/>
                  <a:pt x="441" y="1304"/>
                </a:cubicBezTo>
                <a:cubicBezTo>
                  <a:pt x="449" y="1311"/>
                  <a:pt x="446" y="1311"/>
                  <a:pt x="451" y="1324"/>
                </a:cubicBezTo>
                <a:cubicBezTo>
                  <a:pt x="451" y="1322"/>
                  <a:pt x="459" y="1317"/>
                  <a:pt x="461" y="1319"/>
                </a:cubicBezTo>
                <a:cubicBezTo>
                  <a:pt x="469" y="1322"/>
                  <a:pt x="459" y="1335"/>
                  <a:pt x="459" y="1337"/>
                </a:cubicBezTo>
                <a:cubicBezTo>
                  <a:pt x="469" y="1335"/>
                  <a:pt x="493" y="1324"/>
                  <a:pt x="495" y="1311"/>
                </a:cubicBezTo>
                <a:cubicBezTo>
                  <a:pt x="495" y="1299"/>
                  <a:pt x="485" y="1291"/>
                  <a:pt x="495" y="1286"/>
                </a:cubicBezTo>
                <a:cubicBezTo>
                  <a:pt x="493" y="1288"/>
                  <a:pt x="498" y="1303"/>
                  <a:pt x="503" y="1291"/>
                </a:cubicBezTo>
                <a:cubicBezTo>
                  <a:pt x="508" y="1285"/>
                  <a:pt x="542" y="1293"/>
                  <a:pt x="539" y="1293"/>
                </a:cubicBezTo>
                <a:cubicBezTo>
                  <a:pt x="544" y="1296"/>
                  <a:pt x="542" y="1298"/>
                  <a:pt x="539" y="1304"/>
                </a:cubicBezTo>
                <a:cubicBezTo>
                  <a:pt x="544" y="1306"/>
                  <a:pt x="550" y="1311"/>
                  <a:pt x="550" y="1319"/>
                </a:cubicBezTo>
                <a:cubicBezTo>
                  <a:pt x="563" y="1319"/>
                  <a:pt x="573" y="1317"/>
                  <a:pt x="581" y="1311"/>
                </a:cubicBezTo>
                <a:cubicBezTo>
                  <a:pt x="578" y="1319"/>
                  <a:pt x="578" y="1319"/>
                  <a:pt x="578" y="1319"/>
                </a:cubicBezTo>
                <a:cubicBezTo>
                  <a:pt x="588" y="1317"/>
                  <a:pt x="591" y="1306"/>
                  <a:pt x="604" y="1311"/>
                </a:cubicBezTo>
                <a:cubicBezTo>
                  <a:pt x="604" y="1309"/>
                  <a:pt x="599" y="1306"/>
                  <a:pt x="599" y="1306"/>
                </a:cubicBezTo>
                <a:cubicBezTo>
                  <a:pt x="604" y="1298"/>
                  <a:pt x="619" y="1288"/>
                  <a:pt x="625" y="1285"/>
                </a:cubicBezTo>
                <a:cubicBezTo>
                  <a:pt x="635" y="1283"/>
                  <a:pt x="648" y="1283"/>
                  <a:pt x="656" y="1280"/>
                </a:cubicBezTo>
                <a:cubicBezTo>
                  <a:pt x="661" y="1280"/>
                  <a:pt x="689" y="1283"/>
                  <a:pt x="692" y="1280"/>
                </a:cubicBezTo>
                <a:cubicBezTo>
                  <a:pt x="700" y="1273"/>
                  <a:pt x="679" y="1267"/>
                  <a:pt x="697" y="1254"/>
                </a:cubicBezTo>
                <a:cubicBezTo>
                  <a:pt x="697" y="1270"/>
                  <a:pt x="697" y="1270"/>
                  <a:pt x="697" y="1270"/>
                </a:cubicBezTo>
                <a:cubicBezTo>
                  <a:pt x="710" y="1265"/>
                  <a:pt x="718" y="1270"/>
                  <a:pt x="731" y="1278"/>
                </a:cubicBezTo>
                <a:cubicBezTo>
                  <a:pt x="741" y="1285"/>
                  <a:pt x="744" y="1257"/>
                  <a:pt x="762" y="1267"/>
                </a:cubicBezTo>
                <a:cubicBezTo>
                  <a:pt x="759" y="1270"/>
                  <a:pt x="757" y="1285"/>
                  <a:pt x="759" y="1288"/>
                </a:cubicBezTo>
                <a:cubicBezTo>
                  <a:pt x="762" y="1293"/>
                  <a:pt x="785" y="1304"/>
                  <a:pt x="790" y="1298"/>
                </a:cubicBezTo>
                <a:cubicBezTo>
                  <a:pt x="793" y="1293"/>
                  <a:pt x="796" y="1273"/>
                  <a:pt x="796" y="1270"/>
                </a:cubicBezTo>
                <a:cubicBezTo>
                  <a:pt x="790" y="1262"/>
                  <a:pt x="788" y="1257"/>
                  <a:pt x="775" y="1262"/>
                </a:cubicBezTo>
                <a:cubicBezTo>
                  <a:pt x="777" y="1244"/>
                  <a:pt x="790" y="1241"/>
                  <a:pt x="780" y="1226"/>
                </a:cubicBezTo>
                <a:cubicBezTo>
                  <a:pt x="775" y="1215"/>
                  <a:pt x="767" y="1215"/>
                  <a:pt x="765" y="1208"/>
                </a:cubicBezTo>
                <a:cubicBezTo>
                  <a:pt x="762" y="1202"/>
                  <a:pt x="746" y="1195"/>
                  <a:pt x="757" y="1189"/>
                </a:cubicBezTo>
                <a:cubicBezTo>
                  <a:pt x="767" y="1187"/>
                  <a:pt x="780" y="1166"/>
                  <a:pt x="785" y="1163"/>
                </a:cubicBezTo>
                <a:cubicBezTo>
                  <a:pt x="793" y="1161"/>
                  <a:pt x="801" y="1158"/>
                  <a:pt x="809" y="1158"/>
                </a:cubicBezTo>
                <a:cubicBezTo>
                  <a:pt x="827" y="1158"/>
                  <a:pt x="834" y="1125"/>
                  <a:pt x="829" y="1114"/>
                </a:cubicBezTo>
                <a:cubicBezTo>
                  <a:pt x="840" y="1109"/>
                  <a:pt x="847" y="1109"/>
                  <a:pt x="863" y="1119"/>
                </a:cubicBezTo>
                <a:cubicBezTo>
                  <a:pt x="868" y="1112"/>
                  <a:pt x="873" y="1099"/>
                  <a:pt x="873" y="1086"/>
                </a:cubicBezTo>
                <a:cubicBezTo>
                  <a:pt x="871" y="1070"/>
                  <a:pt x="858" y="1060"/>
                  <a:pt x="850" y="1047"/>
                </a:cubicBezTo>
                <a:cubicBezTo>
                  <a:pt x="842" y="1034"/>
                  <a:pt x="827" y="1052"/>
                  <a:pt x="824" y="1031"/>
                </a:cubicBezTo>
                <a:cubicBezTo>
                  <a:pt x="824" y="1021"/>
                  <a:pt x="809" y="1018"/>
                  <a:pt x="801" y="1018"/>
                </a:cubicBezTo>
                <a:cubicBezTo>
                  <a:pt x="798" y="1018"/>
                  <a:pt x="775" y="984"/>
                  <a:pt x="757" y="982"/>
                </a:cubicBezTo>
                <a:cubicBezTo>
                  <a:pt x="746" y="979"/>
                  <a:pt x="733" y="956"/>
                  <a:pt x="731" y="948"/>
                </a:cubicBezTo>
                <a:cubicBezTo>
                  <a:pt x="726" y="940"/>
                  <a:pt x="726" y="930"/>
                  <a:pt x="720" y="922"/>
                </a:cubicBezTo>
                <a:cubicBezTo>
                  <a:pt x="718" y="919"/>
                  <a:pt x="708" y="919"/>
                  <a:pt x="708" y="909"/>
                </a:cubicBezTo>
                <a:cubicBezTo>
                  <a:pt x="715" y="899"/>
                  <a:pt x="715" y="899"/>
                  <a:pt x="715" y="899"/>
                </a:cubicBezTo>
                <a:cubicBezTo>
                  <a:pt x="718" y="899"/>
                  <a:pt x="720" y="886"/>
                  <a:pt x="720" y="880"/>
                </a:cubicBezTo>
                <a:cubicBezTo>
                  <a:pt x="718" y="880"/>
                  <a:pt x="715" y="878"/>
                  <a:pt x="713" y="878"/>
                </a:cubicBezTo>
                <a:cubicBezTo>
                  <a:pt x="718" y="867"/>
                  <a:pt x="695" y="862"/>
                  <a:pt x="689" y="854"/>
                </a:cubicBezTo>
                <a:cubicBezTo>
                  <a:pt x="682" y="844"/>
                  <a:pt x="671" y="828"/>
                  <a:pt x="671" y="815"/>
                </a:cubicBezTo>
                <a:cubicBezTo>
                  <a:pt x="676" y="815"/>
                  <a:pt x="676" y="815"/>
                  <a:pt x="676" y="815"/>
                </a:cubicBezTo>
                <a:cubicBezTo>
                  <a:pt x="679" y="821"/>
                  <a:pt x="695" y="841"/>
                  <a:pt x="697" y="841"/>
                </a:cubicBezTo>
                <a:cubicBezTo>
                  <a:pt x="700" y="839"/>
                  <a:pt x="708" y="815"/>
                  <a:pt x="713" y="808"/>
                </a:cubicBezTo>
                <a:cubicBezTo>
                  <a:pt x="718" y="805"/>
                  <a:pt x="720" y="792"/>
                  <a:pt x="736" y="800"/>
                </a:cubicBezTo>
                <a:cubicBezTo>
                  <a:pt x="736" y="800"/>
                  <a:pt x="746" y="795"/>
                  <a:pt x="749" y="795"/>
                </a:cubicBezTo>
                <a:cubicBezTo>
                  <a:pt x="757" y="790"/>
                  <a:pt x="775" y="805"/>
                  <a:pt x="777" y="782"/>
                </a:cubicBezTo>
                <a:cubicBezTo>
                  <a:pt x="783" y="784"/>
                  <a:pt x="788" y="782"/>
                  <a:pt x="793" y="777"/>
                </a:cubicBezTo>
                <a:cubicBezTo>
                  <a:pt x="801" y="764"/>
                  <a:pt x="809" y="758"/>
                  <a:pt x="809" y="758"/>
                </a:cubicBezTo>
                <a:cubicBezTo>
                  <a:pt x="821" y="771"/>
                  <a:pt x="827" y="745"/>
                  <a:pt x="837" y="740"/>
                </a:cubicBezTo>
                <a:cubicBezTo>
                  <a:pt x="842" y="738"/>
                  <a:pt x="863" y="727"/>
                  <a:pt x="871" y="727"/>
                </a:cubicBezTo>
                <a:cubicBezTo>
                  <a:pt x="878" y="727"/>
                  <a:pt x="889" y="717"/>
                  <a:pt x="902" y="712"/>
                </a:cubicBezTo>
                <a:cubicBezTo>
                  <a:pt x="910" y="706"/>
                  <a:pt x="917" y="712"/>
                  <a:pt x="917" y="701"/>
                </a:cubicBezTo>
                <a:cubicBezTo>
                  <a:pt x="917" y="699"/>
                  <a:pt x="904" y="693"/>
                  <a:pt x="902" y="693"/>
                </a:cubicBezTo>
                <a:cubicBezTo>
                  <a:pt x="902" y="691"/>
                  <a:pt x="904" y="683"/>
                  <a:pt x="907" y="680"/>
                </a:cubicBezTo>
                <a:cubicBezTo>
                  <a:pt x="915" y="686"/>
                  <a:pt x="948" y="683"/>
                  <a:pt x="933" y="704"/>
                </a:cubicBezTo>
                <a:cubicBezTo>
                  <a:pt x="935" y="704"/>
                  <a:pt x="943" y="704"/>
                  <a:pt x="946" y="701"/>
                </a:cubicBezTo>
                <a:cubicBezTo>
                  <a:pt x="933" y="717"/>
                  <a:pt x="948" y="712"/>
                  <a:pt x="956" y="717"/>
                </a:cubicBezTo>
                <a:cubicBezTo>
                  <a:pt x="964" y="722"/>
                  <a:pt x="964" y="706"/>
                  <a:pt x="967" y="704"/>
                </a:cubicBezTo>
                <a:cubicBezTo>
                  <a:pt x="974" y="699"/>
                  <a:pt x="979" y="670"/>
                  <a:pt x="979" y="660"/>
                </a:cubicBezTo>
                <a:cubicBezTo>
                  <a:pt x="987" y="642"/>
                  <a:pt x="972" y="634"/>
                  <a:pt x="972" y="618"/>
                </a:cubicBezTo>
                <a:close/>
                <a:moveTo>
                  <a:pt x="322" y="174"/>
                </a:moveTo>
                <a:cubicBezTo>
                  <a:pt x="322" y="169"/>
                  <a:pt x="322" y="169"/>
                  <a:pt x="322" y="169"/>
                </a:cubicBezTo>
                <a:cubicBezTo>
                  <a:pt x="322" y="169"/>
                  <a:pt x="319" y="166"/>
                  <a:pt x="319" y="171"/>
                </a:cubicBezTo>
                <a:cubicBezTo>
                  <a:pt x="319" y="177"/>
                  <a:pt x="322" y="174"/>
                  <a:pt x="322" y="174"/>
                </a:cubicBezTo>
                <a:close/>
                <a:moveTo>
                  <a:pt x="138" y="234"/>
                </a:moveTo>
                <a:cubicBezTo>
                  <a:pt x="135" y="231"/>
                  <a:pt x="130" y="234"/>
                  <a:pt x="135" y="239"/>
                </a:cubicBezTo>
                <a:cubicBezTo>
                  <a:pt x="138" y="242"/>
                  <a:pt x="138" y="234"/>
                  <a:pt x="138" y="234"/>
                </a:cubicBezTo>
                <a:close/>
                <a:moveTo>
                  <a:pt x="329" y="86"/>
                </a:moveTo>
                <a:cubicBezTo>
                  <a:pt x="329" y="88"/>
                  <a:pt x="324" y="86"/>
                  <a:pt x="329" y="88"/>
                </a:cubicBezTo>
                <a:cubicBezTo>
                  <a:pt x="335" y="88"/>
                  <a:pt x="335" y="88"/>
                  <a:pt x="329" y="86"/>
                </a:cubicBezTo>
                <a:close/>
                <a:moveTo>
                  <a:pt x="247" y="218"/>
                </a:moveTo>
                <a:cubicBezTo>
                  <a:pt x="252" y="213"/>
                  <a:pt x="228" y="216"/>
                  <a:pt x="239" y="216"/>
                </a:cubicBezTo>
                <a:cubicBezTo>
                  <a:pt x="241" y="218"/>
                  <a:pt x="244" y="218"/>
                  <a:pt x="247" y="218"/>
                </a:cubicBezTo>
                <a:close/>
                <a:moveTo>
                  <a:pt x="244" y="148"/>
                </a:moveTo>
                <a:cubicBezTo>
                  <a:pt x="247" y="148"/>
                  <a:pt x="247" y="145"/>
                  <a:pt x="244" y="145"/>
                </a:cubicBezTo>
                <a:cubicBezTo>
                  <a:pt x="244" y="145"/>
                  <a:pt x="241" y="148"/>
                  <a:pt x="244" y="148"/>
                </a:cubicBezTo>
                <a:close/>
                <a:moveTo>
                  <a:pt x="288" y="78"/>
                </a:moveTo>
                <a:cubicBezTo>
                  <a:pt x="288" y="75"/>
                  <a:pt x="283" y="57"/>
                  <a:pt x="285" y="57"/>
                </a:cubicBezTo>
                <a:cubicBezTo>
                  <a:pt x="283" y="57"/>
                  <a:pt x="280" y="65"/>
                  <a:pt x="278" y="68"/>
                </a:cubicBezTo>
                <a:cubicBezTo>
                  <a:pt x="278" y="68"/>
                  <a:pt x="285" y="83"/>
                  <a:pt x="288" y="78"/>
                </a:cubicBezTo>
                <a:close/>
                <a:moveTo>
                  <a:pt x="288" y="213"/>
                </a:moveTo>
                <a:cubicBezTo>
                  <a:pt x="291" y="210"/>
                  <a:pt x="288" y="208"/>
                  <a:pt x="288" y="208"/>
                </a:cubicBezTo>
                <a:cubicBezTo>
                  <a:pt x="283" y="208"/>
                  <a:pt x="283" y="213"/>
                  <a:pt x="288" y="213"/>
                </a:cubicBezTo>
                <a:close/>
                <a:moveTo>
                  <a:pt x="280" y="55"/>
                </a:moveTo>
                <a:cubicBezTo>
                  <a:pt x="280" y="52"/>
                  <a:pt x="280" y="52"/>
                  <a:pt x="280" y="52"/>
                </a:cubicBezTo>
                <a:cubicBezTo>
                  <a:pt x="280" y="49"/>
                  <a:pt x="280" y="49"/>
                  <a:pt x="280" y="49"/>
                </a:cubicBezTo>
                <a:cubicBezTo>
                  <a:pt x="280" y="42"/>
                  <a:pt x="280" y="42"/>
                  <a:pt x="280" y="42"/>
                </a:cubicBezTo>
                <a:cubicBezTo>
                  <a:pt x="280" y="42"/>
                  <a:pt x="280" y="36"/>
                  <a:pt x="283" y="36"/>
                </a:cubicBezTo>
                <a:cubicBezTo>
                  <a:pt x="283" y="31"/>
                  <a:pt x="283" y="31"/>
                  <a:pt x="283" y="31"/>
                </a:cubicBezTo>
                <a:cubicBezTo>
                  <a:pt x="285" y="31"/>
                  <a:pt x="285" y="29"/>
                  <a:pt x="285" y="29"/>
                </a:cubicBezTo>
                <a:cubicBezTo>
                  <a:pt x="285" y="31"/>
                  <a:pt x="285" y="36"/>
                  <a:pt x="288" y="36"/>
                </a:cubicBezTo>
                <a:cubicBezTo>
                  <a:pt x="291" y="36"/>
                  <a:pt x="296" y="36"/>
                  <a:pt x="298" y="31"/>
                </a:cubicBezTo>
                <a:cubicBezTo>
                  <a:pt x="298" y="29"/>
                  <a:pt x="293" y="29"/>
                  <a:pt x="291" y="26"/>
                </a:cubicBezTo>
                <a:cubicBezTo>
                  <a:pt x="288" y="26"/>
                  <a:pt x="288" y="21"/>
                  <a:pt x="288" y="21"/>
                </a:cubicBezTo>
                <a:cubicBezTo>
                  <a:pt x="288" y="16"/>
                  <a:pt x="288" y="16"/>
                  <a:pt x="288" y="16"/>
                </a:cubicBezTo>
                <a:cubicBezTo>
                  <a:pt x="288" y="16"/>
                  <a:pt x="288" y="13"/>
                  <a:pt x="291" y="10"/>
                </a:cubicBezTo>
                <a:cubicBezTo>
                  <a:pt x="291" y="10"/>
                  <a:pt x="293" y="8"/>
                  <a:pt x="296" y="8"/>
                </a:cubicBezTo>
                <a:cubicBezTo>
                  <a:pt x="296" y="5"/>
                  <a:pt x="293" y="3"/>
                  <a:pt x="293" y="3"/>
                </a:cubicBezTo>
                <a:cubicBezTo>
                  <a:pt x="298" y="3"/>
                  <a:pt x="298" y="3"/>
                  <a:pt x="298" y="3"/>
                </a:cubicBezTo>
                <a:cubicBezTo>
                  <a:pt x="298" y="3"/>
                  <a:pt x="298" y="0"/>
                  <a:pt x="296" y="0"/>
                </a:cubicBezTo>
                <a:cubicBezTo>
                  <a:pt x="291" y="0"/>
                  <a:pt x="291" y="3"/>
                  <a:pt x="291" y="3"/>
                </a:cubicBezTo>
                <a:cubicBezTo>
                  <a:pt x="288" y="5"/>
                  <a:pt x="285" y="13"/>
                  <a:pt x="283" y="18"/>
                </a:cubicBezTo>
                <a:cubicBezTo>
                  <a:pt x="280" y="23"/>
                  <a:pt x="278" y="36"/>
                  <a:pt x="278" y="36"/>
                </a:cubicBezTo>
                <a:cubicBezTo>
                  <a:pt x="278" y="44"/>
                  <a:pt x="278" y="44"/>
                  <a:pt x="278" y="44"/>
                </a:cubicBezTo>
                <a:cubicBezTo>
                  <a:pt x="278" y="52"/>
                  <a:pt x="278" y="52"/>
                  <a:pt x="278" y="52"/>
                </a:cubicBezTo>
                <a:cubicBezTo>
                  <a:pt x="278" y="55"/>
                  <a:pt x="280" y="55"/>
                  <a:pt x="280" y="55"/>
                </a:cubicBezTo>
                <a:close/>
                <a:moveTo>
                  <a:pt x="265" y="229"/>
                </a:moveTo>
                <a:cubicBezTo>
                  <a:pt x="267" y="229"/>
                  <a:pt x="275" y="223"/>
                  <a:pt x="267" y="223"/>
                </a:cubicBezTo>
                <a:cubicBezTo>
                  <a:pt x="267" y="223"/>
                  <a:pt x="257" y="229"/>
                  <a:pt x="265" y="229"/>
                </a:cubicBezTo>
                <a:close/>
                <a:moveTo>
                  <a:pt x="252" y="223"/>
                </a:moveTo>
                <a:cubicBezTo>
                  <a:pt x="254" y="223"/>
                  <a:pt x="254" y="221"/>
                  <a:pt x="252" y="221"/>
                </a:cubicBezTo>
                <a:cubicBezTo>
                  <a:pt x="252" y="221"/>
                  <a:pt x="249" y="223"/>
                  <a:pt x="252" y="223"/>
                </a:cubicBezTo>
                <a:close/>
                <a:moveTo>
                  <a:pt x="241" y="143"/>
                </a:moveTo>
                <a:cubicBezTo>
                  <a:pt x="239" y="145"/>
                  <a:pt x="239" y="148"/>
                  <a:pt x="241" y="151"/>
                </a:cubicBezTo>
                <a:lnTo>
                  <a:pt x="241" y="143"/>
                </a:lnTo>
                <a:close/>
              </a:path>
            </a:pathLst>
          </a:custGeom>
          <a:solidFill>
            <a:schemeClr val="bg1">
              <a:lumMod val="65000"/>
            </a:schemeClr>
          </a:solidFill>
          <a:ln w="3175" cap="flat" cmpd="sng">
            <a:solidFill>
              <a:schemeClr val="bg1"/>
            </a:solidFill>
            <a:prstDash val="solid"/>
            <a:round/>
            <a:headEnd type="none" w="med" len="med"/>
            <a:tailEnd type="none" w="med" len="med"/>
          </a:ln>
          <a:effectLst/>
        </p:spPr>
        <p:txBody>
          <a:bodyPr/>
          <a:lstStyle/>
          <a:p>
            <a:endParaRPr lang="en-US" dirty="0"/>
          </a:p>
        </p:txBody>
      </p:sp>
      <p:sp>
        <p:nvSpPr>
          <p:cNvPr id="56" name="Freeform 27"/>
          <p:cNvSpPr>
            <a:spLocks/>
          </p:cNvSpPr>
          <p:nvPr/>
        </p:nvSpPr>
        <p:spPr bwMode="auto">
          <a:xfrm>
            <a:off x="6092430" y="4537629"/>
            <a:ext cx="363836" cy="323495"/>
          </a:xfrm>
          <a:custGeom>
            <a:avLst/>
            <a:gdLst>
              <a:gd name="T0" fmla="*/ 195 w 198"/>
              <a:gd name="T1" fmla="*/ 66 h 170"/>
              <a:gd name="T2" fmla="*/ 180 w 198"/>
              <a:gd name="T3" fmla="*/ 54 h 170"/>
              <a:gd name="T4" fmla="*/ 168 w 198"/>
              <a:gd name="T5" fmla="*/ 53 h 170"/>
              <a:gd name="T6" fmla="*/ 169 w 198"/>
              <a:gd name="T7" fmla="*/ 45 h 170"/>
              <a:gd name="T8" fmla="*/ 168 w 198"/>
              <a:gd name="T9" fmla="*/ 41 h 170"/>
              <a:gd name="T10" fmla="*/ 174 w 198"/>
              <a:gd name="T11" fmla="*/ 31 h 170"/>
              <a:gd name="T12" fmla="*/ 177 w 198"/>
              <a:gd name="T13" fmla="*/ 18 h 170"/>
              <a:gd name="T14" fmla="*/ 180 w 198"/>
              <a:gd name="T15" fmla="*/ 15 h 170"/>
              <a:gd name="T16" fmla="*/ 165 w 198"/>
              <a:gd name="T17" fmla="*/ 13 h 170"/>
              <a:gd name="T18" fmla="*/ 154 w 198"/>
              <a:gd name="T19" fmla="*/ 18 h 170"/>
              <a:gd name="T20" fmla="*/ 145 w 198"/>
              <a:gd name="T21" fmla="*/ 6 h 170"/>
              <a:gd name="T22" fmla="*/ 137 w 198"/>
              <a:gd name="T23" fmla="*/ 9 h 170"/>
              <a:gd name="T24" fmla="*/ 131 w 198"/>
              <a:gd name="T25" fmla="*/ 4 h 170"/>
              <a:gd name="T26" fmla="*/ 123 w 198"/>
              <a:gd name="T27" fmla="*/ 3 h 170"/>
              <a:gd name="T28" fmla="*/ 120 w 198"/>
              <a:gd name="T29" fmla="*/ 9 h 170"/>
              <a:gd name="T30" fmla="*/ 112 w 198"/>
              <a:gd name="T31" fmla="*/ 3 h 170"/>
              <a:gd name="T32" fmla="*/ 104 w 198"/>
              <a:gd name="T33" fmla="*/ 11 h 170"/>
              <a:gd name="T34" fmla="*/ 96 w 198"/>
              <a:gd name="T35" fmla="*/ 7 h 170"/>
              <a:gd name="T36" fmla="*/ 74 w 198"/>
              <a:gd name="T37" fmla="*/ 7 h 170"/>
              <a:gd name="T38" fmla="*/ 62 w 198"/>
              <a:gd name="T39" fmla="*/ 0 h 170"/>
              <a:gd name="T40" fmla="*/ 57 w 198"/>
              <a:gd name="T41" fmla="*/ 6 h 170"/>
              <a:gd name="T42" fmla="*/ 42 w 198"/>
              <a:gd name="T43" fmla="*/ 4 h 170"/>
              <a:gd name="T44" fmla="*/ 34 w 198"/>
              <a:gd name="T45" fmla="*/ 19 h 170"/>
              <a:gd name="T46" fmla="*/ 21 w 198"/>
              <a:gd name="T47" fmla="*/ 12 h 170"/>
              <a:gd name="T48" fmla="*/ 7 w 198"/>
              <a:gd name="T49" fmla="*/ 9 h 170"/>
              <a:gd name="T50" fmla="*/ 8 w 198"/>
              <a:gd name="T51" fmla="*/ 36 h 170"/>
              <a:gd name="T52" fmla="*/ 18 w 198"/>
              <a:gd name="T53" fmla="*/ 37 h 170"/>
              <a:gd name="T54" fmla="*/ 23 w 198"/>
              <a:gd name="T55" fmla="*/ 44 h 170"/>
              <a:gd name="T56" fmla="*/ 21 w 198"/>
              <a:gd name="T57" fmla="*/ 48 h 170"/>
              <a:gd name="T58" fmla="*/ 29 w 198"/>
              <a:gd name="T59" fmla="*/ 58 h 170"/>
              <a:gd name="T60" fmla="*/ 38 w 198"/>
              <a:gd name="T61" fmla="*/ 76 h 170"/>
              <a:gd name="T62" fmla="*/ 57 w 198"/>
              <a:gd name="T63" fmla="*/ 92 h 170"/>
              <a:gd name="T64" fmla="*/ 59 w 198"/>
              <a:gd name="T65" fmla="*/ 95 h 170"/>
              <a:gd name="T66" fmla="*/ 76 w 198"/>
              <a:gd name="T67" fmla="*/ 110 h 170"/>
              <a:gd name="T68" fmla="*/ 88 w 198"/>
              <a:gd name="T69" fmla="*/ 116 h 170"/>
              <a:gd name="T70" fmla="*/ 88 w 198"/>
              <a:gd name="T71" fmla="*/ 125 h 170"/>
              <a:gd name="T72" fmla="*/ 108 w 198"/>
              <a:gd name="T73" fmla="*/ 140 h 170"/>
              <a:gd name="T74" fmla="*/ 110 w 198"/>
              <a:gd name="T75" fmla="*/ 151 h 170"/>
              <a:gd name="T76" fmla="*/ 118 w 198"/>
              <a:gd name="T77" fmla="*/ 149 h 170"/>
              <a:gd name="T78" fmla="*/ 140 w 198"/>
              <a:gd name="T79" fmla="*/ 168 h 170"/>
              <a:gd name="T80" fmla="*/ 146 w 198"/>
              <a:gd name="T81" fmla="*/ 167 h 170"/>
              <a:gd name="T82" fmla="*/ 149 w 198"/>
              <a:gd name="T83" fmla="*/ 170 h 170"/>
              <a:gd name="T84" fmla="*/ 154 w 198"/>
              <a:gd name="T85" fmla="*/ 167 h 170"/>
              <a:gd name="T86" fmla="*/ 154 w 198"/>
              <a:gd name="T87" fmla="*/ 157 h 170"/>
              <a:gd name="T88" fmla="*/ 151 w 198"/>
              <a:gd name="T89" fmla="*/ 157 h 170"/>
              <a:gd name="T90" fmla="*/ 150 w 198"/>
              <a:gd name="T91" fmla="*/ 141 h 170"/>
              <a:gd name="T92" fmla="*/ 157 w 198"/>
              <a:gd name="T93" fmla="*/ 137 h 170"/>
              <a:gd name="T94" fmla="*/ 156 w 198"/>
              <a:gd name="T95" fmla="*/ 123 h 170"/>
              <a:gd name="T96" fmla="*/ 165 w 198"/>
              <a:gd name="T97" fmla="*/ 117 h 170"/>
              <a:gd name="T98" fmla="*/ 175 w 198"/>
              <a:gd name="T99" fmla="*/ 119 h 170"/>
              <a:gd name="T100" fmla="*/ 166 w 198"/>
              <a:gd name="T101" fmla="*/ 107 h 170"/>
              <a:gd name="T102" fmla="*/ 167 w 198"/>
              <a:gd name="T103" fmla="*/ 101 h 170"/>
              <a:gd name="T104" fmla="*/ 172 w 198"/>
              <a:gd name="T105" fmla="*/ 105 h 170"/>
              <a:gd name="T106" fmla="*/ 180 w 198"/>
              <a:gd name="T107" fmla="*/ 105 h 170"/>
              <a:gd name="T108" fmla="*/ 181 w 198"/>
              <a:gd name="T109" fmla="*/ 99 h 170"/>
              <a:gd name="T110" fmla="*/ 191 w 198"/>
              <a:gd name="T111" fmla="*/ 99 h 170"/>
              <a:gd name="T112" fmla="*/ 185 w 198"/>
              <a:gd name="T113" fmla="*/ 84 h 170"/>
              <a:gd name="T114" fmla="*/ 177 w 198"/>
              <a:gd name="T115" fmla="*/ 73 h 170"/>
              <a:gd name="T116" fmla="*/ 190 w 198"/>
              <a:gd name="T117" fmla="*/ 74 h 170"/>
              <a:gd name="T118" fmla="*/ 195 w 198"/>
              <a:gd name="T119" fmla="*/ 6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170">
                <a:moveTo>
                  <a:pt x="195" y="66"/>
                </a:moveTo>
                <a:cubicBezTo>
                  <a:pt x="180" y="54"/>
                  <a:pt x="180" y="54"/>
                  <a:pt x="180" y="54"/>
                </a:cubicBezTo>
                <a:cubicBezTo>
                  <a:pt x="180" y="54"/>
                  <a:pt x="172" y="54"/>
                  <a:pt x="168" y="53"/>
                </a:cubicBezTo>
                <a:cubicBezTo>
                  <a:pt x="165" y="52"/>
                  <a:pt x="169" y="45"/>
                  <a:pt x="169" y="45"/>
                </a:cubicBezTo>
                <a:cubicBezTo>
                  <a:pt x="168" y="41"/>
                  <a:pt x="168" y="41"/>
                  <a:pt x="168" y="41"/>
                </a:cubicBezTo>
                <a:cubicBezTo>
                  <a:pt x="168" y="41"/>
                  <a:pt x="172" y="35"/>
                  <a:pt x="174" y="31"/>
                </a:cubicBezTo>
                <a:cubicBezTo>
                  <a:pt x="176" y="27"/>
                  <a:pt x="177" y="18"/>
                  <a:pt x="177" y="18"/>
                </a:cubicBezTo>
                <a:cubicBezTo>
                  <a:pt x="180" y="15"/>
                  <a:pt x="180" y="15"/>
                  <a:pt x="180" y="15"/>
                </a:cubicBezTo>
                <a:cubicBezTo>
                  <a:pt x="165" y="13"/>
                  <a:pt x="165" y="13"/>
                  <a:pt x="165" y="13"/>
                </a:cubicBezTo>
                <a:cubicBezTo>
                  <a:pt x="165" y="13"/>
                  <a:pt x="160" y="18"/>
                  <a:pt x="154" y="18"/>
                </a:cubicBezTo>
                <a:cubicBezTo>
                  <a:pt x="149" y="18"/>
                  <a:pt x="151" y="9"/>
                  <a:pt x="145" y="6"/>
                </a:cubicBezTo>
                <a:cubicBezTo>
                  <a:pt x="139" y="5"/>
                  <a:pt x="137" y="9"/>
                  <a:pt x="137" y="9"/>
                </a:cubicBezTo>
                <a:cubicBezTo>
                  <a:pt x="131" y="4"/>
                  <a:pt x="131" y="4"/>
                  <a:pt x="131" y="4"/>
                </a:cubicBezTo>
                <a:cubicBezTo>
                  <a:pt x="123" y="3"/>
                  <a:pt x="123" y="3"/>
                  <a:pt x="123" y="3"/>
                </a:cubicBezTo>
                <a:cubicBezTo>
                  <a:pt x="123" y="3"/>
                  <a:pt x="123" y="9"/>
                  <a:pt x="120" y="9"/>
                </a:cubicBezTo>
                <a:cubicBezTo>
                  <a:pt x="117" y="9"/>
                  <a:pt x="112" y="3"/>
                  <a:pt x="112" y="3"/>
                </a:cubicBezTo>
                <a:cubicBezTo>
                  <a:pt x="112" y="3"/>
                  <a:pt x="108" y="11"/>
                  <a:pt x="104" y="11"/>
                </a:cubicBezTo>
                <a:cubicBezTo>
                  <a:pt x="101" y="11"/>
                  <a:pt x="96" y="7"/>
                  <a:pt x="96" y="7"/>
                </a:cubicBezTo>
                <a:cubicBezTo>
                  <a:pt x="74" y="7"/>
                  <a:pt x="74" y="7"/>
                  <a:pt x="74" y="7"/>
                </a:cubicBezTo>
                <a:cubicBezTo>
                  <a:pt x="70" y="7"/>
                  <a:pt x="62" y="0"/>
                  <a:pt x="62" y="0"/>
                </a:cubicBezTo>
                <a:cubicBezTo>
                  <a:pt x="57" y="6"/>
                  <a:pt x="57" y="6"/>
                  <a:pt x="57" y="6"/>
                </a:cubicBezTo>
                <a:cubicBezTo>
                  <a:pt x="57" y="6"/>
                  <a:pt x="46" y="4"/>
                  <a:pt x="42" y="4"/>
                </a:cubicBezTo>
                <a:cubicBezTo>
                  <a:pt x="38" y="5"/>
                  <a:pt x="38" y="18"/>
                  <a:pt x="34" y="19"/>
                </a:cubicBezTo>
                <a:cubicBezTo>
                  <a:pt x="30" y="21"/>
                  <a:pt x="24" y="15"/>
                  <a:pt x="21" y="12"/>
                </a:cubicBezTo>
                <a:cubicBezTo>
                  <a:pt x="18" y="9"/>
                  <a:pt x="14" y="4"/>
                  <a:pt x="7" y="9"/>
                </a:cubicBezTo>
                <a:cubicBezTo>
                  <a:pt x="0" y="12"/>
                  <a:pt x="8" y="36"/>
                  <a:pt x="8" y="36"/>
                </a:cubicBezTo>
                <a:cubicBezTo>
                  <a:pt x="18" y="37"/>
                  <a:pt x="18" y="37"/>
                  <a:pt x="18" y="37"/>
                </a:cubicBezTo>
                <a:cubicBezTo>
                  <a:pt x="23" y="44"/>
                  <a:pt x="23" y="44"/>
                  <a:pt x="23" y="44"/>
                </a:cubicBezTo>
                <a:cubicBezTo>
                  <a:pt x="21" y="48"/>
                  <a:pt x="21" y="48"/>
                  <a:pt x="21" y="48"/>
                </a:cubicBezTo>
                <a:cubicBezTo>
                  <a:pt x="21" y="48"/>
                  <a:pt x="26" y="51"/>
                  <a:pt x="29" y="58"/>
                </a:cubicBezTo>
                <a:cubicBezTo>
                  <a:pt x="31" y="63"/>
                  <a:pt x="30" y="68"/>
                  <a:pt x="38" y="76"/>
                </a:cubicBezTo>
                <a:cubicBezTo>
                  <a:pt x="44" y="83"/>
                  <a:pt x="57" y="92"/>
                  <a:pt x="57" y="92"/>
                </a:cubicBezTo>
                <a:cubicBezTo>
                  <a:pt x="59" y="95"/>
                  <a:pt x="59" y="95"/>
                  <a:pt x="59" y="95"/>
                </a:cubicBezTo>
                <a:cubicBezTo>
                  <a:pt x="76" y="110"/>
                  <a:pt x="76" y="110"/>
                  <a:pt x="76" y="110"/>
                </a:cubicBezTo>
                <a:cubicBezTo>
                  <a:pt x="88" y="116"/>
                  <a:pt x="88" y="116"/>
                  <a:pt x="88" y="116"/>
                </a:cubicBezTo>
                <a:cubicBezTo>
                  <a:pt x="88" y="116"/>
                  <a:pt x="87" y="120"/>
                  <a:pt x="88" y="125"/>
                </a:cubicBezTo>
                <a:cubicBezTo>
                  <a:pt x="89" y="129"/>
                  <a:pt x="102" y="135"/>
                  <a:pt x="108" y="140"/>
                </a:cubicBezTo>
                <a:cubicBezTo>
                  <a:pt x="113" y="145"/>
                  <a:pt x="110" y="151"/>
                  <a:pt x="110" y="151"/>
                </a:cubicBezTo>
                <a:cubicBezTo>
                  <a:pt x="118" y="149"/>
                  <a:pt x="118" y="149"/>
                  <a:pt x="118" y="149"/>
                </a:cubicBezTo>
                <a:cubicBezTo>
                  <a:pt x="140" y="168"/>
                  <a:pt x="140" y="168"/>
                  <a:pt x="140" y="168"/>
                </a:cubicBezTo>
                <a:cubicBezTo>
                  <a:pt x="140" y="168"/>
                  <a:pt x="142" y="165"/>
                  <a:pt x="146" y="167"/>
                </a:cubicBezTo>
                <a:cubicBezTo>
                  <a:pt x="148" y="167"/>
                  <a:pt x="149" y="168"/>
                  <a:pt x="149" y="170"/>
                </a:cubicBezTo>
                <a:cubicBezTo>
                  <a:pt x="154" y="167"/>
                  <a:pt x="154" y="167"/>
                  <a:pt x="154" y="167"/>
                </a:cubicBezTo>
                <a:cubicBezTo>
                  <a:pt x="154" y="157"/>
                  <a:pt x="154" y="157"/>
                  <a:pt x="154" y="157"/>
                </a:cubicBezTo>
                <a:cubicBezTo>
                  <a:pt x="151" y="157"/>
                  <a:pt x="151" y="157"/>
                  <a:pt x="151" y="157"/>
                </a:cubicBezTo>
                <a:cubicBezTo>
                  <a:pt x="151" y="157"/>
                  <a:pt x="149" y="144"/>
                  <a:pt x="150" y="141"/>
                </a:cubicBezTo>
                <a:cubicBezTo>
                  <a:pt x="152" y="138"/>
                  <a:pt x="155" y="138"/>
                  <a:pt x="157" y="137"/>
                </a:cubicBezTo>
                <a:cubicBezTo>
                  <a:pt x="159" y="135"/>
                  <a:pt x="154" y="126"/>
                  <a:pt x="156" y="123"/>
                </a:cubicBezTo>
                <a:cubicBezTo>
                  <a:pt x="157" y="121"/>
                  <a:pt x="160" y="117"/>
                  <a:pt x="165" y="117"/>
                </a:cubicBezTo>
                <a:cubicBezTo>
                  <a:pt x="168" y="117"/>
                  <a:pt x="172" y="122"/>
                  <a:pt x="175" y="119"/>
                </a:cubicBezTo>
                <a:cubicBezTo>
                  <a:pt x="177" y="116"/>
                  <a:pt x="166" y="107"/>
                  <a:pt x="166" y="107"/>
                </a:cubicBezTo>
                <a:cubicBezTo>
                  <a:pt x="167" y="101"/>
                  <a:pt x="167" y="101"/>
                  <a:pt x="167" y="101"/>
                </a:cubicBezTo>
                <a:cubicBezTo>
                  <a:pt x="172" y="105"/>
                  <a:pt x="172" y="105"/>
                  <a:pt x="172" y="105"/>
                </a:cubicBezTo>
                <a:cubicBezTo>
                  <a:pt x="180" y="105"/>
                  <a:pt x="180" y="105"/>
                  <a:pt x="180" y="105"/>
                </a:cubicBezTo>
                <a:cubicBezTo>
                  <a:pt x="181" y="99"/>
                  <a:pt x="181" y="99"/>
                  <a:pt x="181" y="99"/>
                </a:cubicBezTo>
                <a:cubicBezTo>
                  <a:pt x="181" y="99"/>
                  <a:pt x="186" y="104"/>
                  <a:pt x="191" y="99"/>
                </a:cubicBezTo>
                <a:cubicBezTo>
                  <a:pt x="198" y="96"/>
                  <a:pt x="185" y="84"/>
                  <a:pt x="185" y="84"/>
                </a:cubicBezTo>
                <a:cubicBezTo>
                  <a:pt x="177" y="73"/>
                  <a:pt x="177" y="73"/>
                  <a:pt x="177" y="73"/>
                </a:cubicBezTo>
                <a:cubicBezTo>
                  <a:pt x="177" y="73"/>
                  <a:pt x="185" y="74"/>
                  <a:pt x="190" y="74"/>
                </a:cubicBezTo>
                <a:cubicBezTo>
                  <a:pt x="195" y="74"/>
                  <a:pt x="195" y="66"/>
                  <a:pt x="195" y="66"/>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57" name="Freeform 28"/>
          <p:cNvSpPr>
            <a:spLocks noEditPoints="1"/>
          </p:cNvSpPr>
          <p:nvPr/>
        </p:nvSpPr>
        <p:spPr bwMode="auto">
          <a:xfrm>
            <a:off x="5905040" y="4382976"/>
            <a:ext cx="514294" cy="489499"/>
          </a:xfrm>
          <a:custGeom>
            <a:avLst/>
            <a:gdLst>
              <a:gd name="T0" fmla="*/ 260 w 280"/>
              <a:gd name="T1" fmla="*/ 53 h 257"/>
              <a:gd name="T2" fmla="*/ 248 w 280"/>
              <a:gd name="T3" fmla="*/ 34 h 257"/>
              <a:gd name="T4" fmla="*/ 195 w 280"/>
              <a:gd name="T5" fmla="*/ 44 h 257"/>
              <a:gd name="T6" fmla="*/ 157 w 280"/>
              <a:gd name="T7" fmla="*/ 12 h 257"/>
              <a:gd name="T8" fmla="*/ 127 w 280"/>
              <a:gd name="T9" fmla="*/ 1 h 257"/>
              <a:gd name="T10" fmla="*/ 97 w 280"/>
              <a:gd name="T11" fmla="*/ 28 h 257"/>
              <a:gd name="T12" fmla="*/ 80 w 280"/>
              <a:gd name="T13" fmla="*/ 58 h 257"/>
              <a:gd name="T14" fmla="*/ 89 w 280"/>
              <a:gd name="T15" fmla="*/ 72 h 257"/>
              <a:gd name="T16" fmla="*/ 67 w 280"/>
              <a:gd name="T17" fmla="*/ 75 h 257"/>
              <a:gd name="T18" fmla="*/ 50 w 280"/>
              <a:gd name="T19" fmla="*/ 66 h 257"/>
              <a:gd name="T20" fmla="*/ 27 w 280"/>
              <a:gd name="T21" fmla="*/ 75 h 257"/>
              <a:gd name="T22" fmla="*/ 2 w 280"/>
              <a:gd name="T23" fmla="*/ 77 h 257"/>
              <a:gd name="T24" fmla="*/ 11 w 280"/>
              <a:gd name="T25" fmla="*/ 98 h 257"/>
              <a:gd name="T26" fmla="*/ 26 w 280"/>
              <a:gd name="T27" fmla="*/ 119 h 257"/>
              <a:gd name="T28" fmla="*/ 62 w 280"/>
              <a:gd name="T29" fmla="*/ 95 h 257"/>
              <a:gd name="T30" fmla="*/ 102 w 280"/>
              <a:gd name="T31" fmla="*/ 151 h 257"/>
              <a:gd name="T32" fmla="*/ 99 w 280"/>
              <a:gd name="T33" fmla="*/ 176 h 257"/>
              <a:gd name="T34" fmla="*/ 144 w 280"/>
              <a:gd name="T35" fmla="*/ 197 h 257"/>
              <a:gd name="T36" fmla="*/ 210 w 280"/>
              <a:gd name="T37" fmla="*/ 235 h 257"/>
              <a:gd name="T38" fmla="*/ 182 w 280"/>
              <a:gd name="T39" fmla="*/ 229 h 257"/>
              <a:gd name="T40" fmla="*/ 231 w 280"/>
              <a:gd name="T41" fmla="*/ 249 h 257"/>
              <a:gd name="T42" fmla="*/ 248 w 280"/>
              <a:gd name="T43" fmla="*/ 248 h 257"/>
              <a:gd name="T44" fmla="*/ 210 w 280"/>
              <a:gd name="T45" fmla="*/ 221 h 257"/>
              <a:gd name="T46" fmla="*/ 161 w 280"/>
              <a:gd name="T47" fmla="*/ 176 h 257"/>
              <a:gd name="T48" fmla="*/ 123 w 280"/>
              <a:gd name="T49" fmla="*/ 129 h 257"/>
              <a:gd name="T50" fmla="*/ 109 w 280"/>
              <a:gd name="T51" fmla="*/ 90 h 257"/>
              <a:gd name="T52" fmla="*/ 159 w 280"/>
              <a:gd name="T53" fmla="*/ 87 h 257"/>
              <a:gd name="T54" fmla="*/ 206 w 280"/>
              <a:gd name="T55" fmla="*/ 92 h 257"/>
              <a:gd name="T56" fmla="*/ 233 w 280"/>
              <a:gd name="T57" fmla="*/ 85 h 257"/>
              <a:gd name="T58" fmla="*/ 267 w 280"/>
              <a:gd name="T59" fmla="*/ 94 h 257"/>
              <a:gd name="T60" fmla="*/ 280 w 280"/>
              <a:gd name="T61" fmla="*/ 74 h 257"/>
              <a:gd name="T62" fmla="*/ 60 w 280"/>
              <a:gd name="T63" fmla="*/ 102 h 257"/>
              <a:gd name="T64" fmla="*/ 50 w 280"/>
              <a:gd name="T65" fmla="*/ 97 h 257"/>
              <a:gd name="T66" fmla="*/ 56 w 280"/>
              <a:gd name="T67" fmla="*/ 107 h 257"/>
              <a:gd name="T68" fmla="*/ 47 w 280"/>
              <a:gd name="T69" fmla="*/ 115 h 257"/>
              <a:gd name="T70" fmla="*/ 40 w 280"/>
              <a:gd name="T71" fmla="*/ 95 h 257"/>
              <a:gd name="T72" fmla="*/ 41 w 280"/>
              <a:gd name="T73" fmla="*/ 111 h 257"/>
              <a:gd name="T74" fmla="*/ 51 w 280"/>
              <a:gd name="T75" fmla="*/ 140 h 257"/>
              <a:gd name="T76" fmla="*/ 49 w 280"/>
              <a:gd name="T77" fmla="*/ 130 h 257"/>
              <a:gd name="T78" fmla="*/ 37 w 280"/>
              <a:gd name="T79" fmla="*/ 130 h 257"/>
              <a:gd name="T80" fmla="*/ 70 w 280"/>
              <a:gd name="T81" fmla="*/ 131 h 257"/>
              <a:gd name="T82" fmla="*/ 76 w 280"/>
              <a:gd name="T83" fmla="*/ 143 h 257"/>
              <a:gd name="T84" fmla="*/ 63 w 280"/>
              <a:gd name="T85" fmla="*/ 121 h 257"/>
              <a:gd name="T86" fmla="*/ 59 w 280"/>
              <a:gd name="T87" fmla="*/ 121 h 257"/>
              <a:gd name="T88" fmla="*/ 75 w 280"/>
              <a:gd name="T89" fmla="*/ 165 h 257"/>
              <a:gd name="T90" fmla="*/ 79 w 280"/>
              <a:gd name="T91" fmla="*/ 169 h 257"/>
              <a:gd name="T92" fmla="*/ 169 w 280"/>
              <a:gd name="T93" fmla="*/ 208 h 257"/>
              <a:gd name="T94" fmla="*/ 144 w 280"/>
              <a:gd name="T95" fmla="*/ 209 h 257"/>
              <a:gd name="T96" fmla="*/ 136 w 280"/>
              <a:gd name="T97" fmla="*/ 206 h 257"/>
              <a:gd name="T98" fmla="*/ 163 w 280"/>
              <a:gd name="T99" fmla="*/ 219 h 257"/>
              <a:gd name="T100" fmla="*/ 153 w 280"/>
              <a:gd name="T101" fmla="*/ 218 h 257"/>
              <a:gd name="T102" fmla="*/ 182 w 280"/>
              <a:gd name="T103" fmla="*/ 222 h 257"/>
              <a:gd name="T104" fmla="*/ 135 w 280"/>
              <a:gd name="T105" fmla="*/ 227 h 257"/>
              <a:gd name="T106" fmla="*/ 169 w 280"/>
              <a:gd name="T107" fmla="*/ 233 h 257"/>
              <a:gd name="T108" fmla="*/ 160 w 280"/>
              <a:gd name="T109" fmla="*/ 235 h 257"/>
              <a:gd name="T110" fmla="*/ 186 w 280"/>
              <a:gd name="T111" fmla="*/ 235 h 257"/>
              <a:gd name="T112" fmla="*/ 213 w 280"/>
              <a:gd name="T113" fmla="*/ 246 h 257"/>
              <a:gd name="T114" fmla="*/ 71 w 280"/>
              <a:gd name="T115" fmla="*/ 155 h 257"/>
              <a:gd name="T116" fmla="*/ 63 w 280"/>
              <a:gd name="T117" fmla="*/ 153 h 257"/>
              <a:gd name="T118" fmla="*/ 77 w 280"/>
              <a:gd name="T119" fmla="*/ 153 h 257"/>
              <a:gd name="T120" fmla="*/ 61 w 280"/>
              <a:gd name="T121" fmla="*/ 143 h 257"/>
              <a:gd name="T122" fmla="*/ 91 w 280"/>
              <a:gd name="T123" fmla="*/ 182 h 257"/>
              <a:gd name="T124" fmla="*/ 81 w 280"/>
              <a:gd name="T125" fmla="*/ 16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 h="257">
                <a:moveTo>
                  <a:pt x="269" y="74"/>
                </a:moveTo>
                <a:cubicBezTo>
                  <a:pt x="258" y="67"/>
                  <a:pt x="258" y="67"/>
                  <a:pt x="258" y="67"/>
                </a:cubicBezTo>
                <a:cubicBezTo>
                  <a:pt x="258" y="67"/>
                  <a:pt x="253" y="63"/>
                  <a:pt x="258" y="61"/>
                </a:cubicBezTo>
                <a:cubicBezTo>
                  <a:pt x="264" y="59"/>
                  <a:pt x="266" y="53"/>
                  <a:pt x="260" y="53"/>
                </a:cubicBezTo>
                <a:cubicBezTo>
                  <a:pt x="256" y="54"/>
                  <a:pt x="256" y="59"/>
                  <a:pt x="253" y="54"/>
                </a:cubicBezTo>
                <a:cubicBezTo>
                  <a:pt x="250" y="51"/>
                  <a:pt x="255" y="46"/>
                  <a:pt x="255" y="41"/>
                </a:cubicBezTo>
                <a:cubicBezTo>
                  <a:pt x="255" y="40"/>
                  <a:pt x="253" y="37"/>
                  <a:pt x="250" y="34"/>
                </a:cubicBezTo>
                <a:cubicBezTo>
                  <a:pt x="248" y="34"/>
                  <a:pt x="248" y="34"/>
                  <a:pt x="248" y="34"/>
                </a:cubicBezTo>
                <a:cubicBezTo>
                  <a:pt x="241" y="35"/>
                  <a:pt x="241" y="35"/>
                  <a:pt x="241" y="35"/>
                </a:cubicBezTo>
                <a:cubicBezTo>
                  <a:pt x="234" y="45"/>
                  <a:pt x="234" y="45"/>
                  <a:pt x="234" y="45"/>
                </a:cubicBezTo>
                <a:cubicBezTo>
                  <a:pt x="234" y="45"/>
                  <a:pt x="223" y="46"/>
                  <a:pt x="218" y="46"/>
                </a:cubicBezTo>
                <a:cubicBezTo>
                  <a:pt x="213" y="46"/>
                  <a:pt x="195" y="44"/>
                  <a:pt x="195" y="44"/>
                </a:cubicBezTo>
                <a:cubicBezTo>
                  <a:pt x="195" y="44"/>
                  <a:pt x="194" y="38"/>
                  <a:pt x="190" y="36"/>
                </a:cubicBezTo>
                <a:cubicBezTo>
                  <a:pt x="186" y="34"/>
                  <a:pt x="179" y="35"/>
                  <a:pt x="179" y="35"/>
                </a:cubicBezTo>
                <a:cubicBezTo>
                  <a:pt x="161" y="20"/>
                  <a:pt x="161" y="20"/>
                  <a:pt x="161" y="20"/>
                </a:cubicBezTo>
                <a:cubicBezTo>
                  <a:pt x="161" y="20"/>
                  <a:pt x="159" y="15"/>
                  <a:pt x="157" y="12"/>
                </a:cubicBezTo>
                <a:cubicBezTo>
                  <a:pt x="155" y="9"/>
                  <a:pt x="148" y="11"/>
                  <a:pt x="148" y="11"/>
                </a:cubicBezTo>
                <a:cubicBezTo>
                  <a:pt x="146" y="6"/>
                  <a:pt x="146" y="6"/>
                  <a:pt x="146" y="6"/>
                </a:cubicBezTo>
                <a:cubicBezTo>
                  <a:pt x="140" y="3"/>
                  <a:pt x="140" y="3"/>
                  <a:pt x="140" y="3"/>
                </a:cubicBezTo>
                <a:cubicBezTo>
                  <a:pt x="140" y="3"/>
                  <a:pt x="131" y="0"/>
                  <a:pt x="127" y="1"/>
                </a:cubicBezTo>
                <a:cubicBezTo>
                  <a:pt x="124" y="1"/>
                  <a:pt x="127" y="12"/>
                  <a:pt x="127" y="12"/>
                </a:cubicBezTo>
                <a:cubicBezTo>
                  <a:pt x="127" y="12"/>
                  <a:pt x="121" y="9"/>
                  <a:pt x="119" y="9"/>
                </a:cubicBezTo>
                <a:cubicBezTo>
                  <a:pt x="116" y="9"/>
                  <a:pt x="119" y="16"/>
                  <a:pt x="119" y="16"/>
                </a:cubicBezTo>
                <a:cubicBezTo>
                  <a:pt x="119" y="16"/>
                  <a:pt x="100" y="24"/>
                  <a:pt x="97" y="28"/>
                </a:cubicBezTo>
                <a:cubicBezTo>
                  <a:pt x="94" y="32"/>
                  <a:pt x="104" y="36"/>
                  <a:pt x="104" y="36"/>
                </a:cubicBezTo>
                <a:cubicBezTo>
                  <a:pt x="102" y="49"/>
                  <a:pt x="102" y="49"/>
                  <a:pt x="102" y="49"/>
                </a:cubicBezTo>
                <a:cubicBezTo>
                  <a:pt x="96" y="47"/>
                  <a:pt x="96" y="47"/>
                  <a:pt x="96" y="47"/>
                </a:cubicBezTo>
                <a:cubicBezTo>
                  <a:pt x="96" y="47"/>
                  <a:pt x="82" y="54"/>
                  <a:pt x="80" y="58"/>
                </a:cubicBezTo>
                <a:cubicBezTo>
                  <a:pt x="78" y="62"/>
                  <a:pt x="88" y="58"/>
                  <a:pt x="88" y="58"/>
                </a:cubicBezTo>
                <a:cubicBezTo>
                  <a:pt x="90" y="61"/>
                  <a:pt x="90" y="61"/>
                  <a:pt x="90" y="61"/>
                </a:cubicBezTo>
                <a:cubicBezTo>
                  <a:pt x="90" y="61"/>
                  <a:pt x="88" y="64"/>
                  <a:pt x="86" y="66"/>
                </a:cubicBezTo>
                <a:cubicBezTo>
                  <a:pt x="83" y="68"/>
                  <a:pt x="89" y="72"/>
                  <a:pt x="89" y="72"/>
                </a:cubicBezTo>
                <a:cubicBezTo>
                  <a:pt x="89" y="72"/>
                  <a:pt x="86" y="77"/>
                  <a:pt x="79" y="77"/>
                </a:cubicBezTo>
                <a:cubicBezTo>
                  <a:pt x="73" y="77"/>
                  <a:pt x="75" y="74"/>
                  <a:pt x="75" y="74"/>
                </a:cubicBezTo>
                <a:cubicBezTo>
                  <a:pt x="75" y="74"/>
                  <a:pt x="70" y="70"/>
                  <a:pt x="67" y="70"/>
                </a:cubicBezTo>
                <a:cubicBezTo>
                  <a:pt x="66" y="70"/>
                  <a:pt x="67" y="75"/>
                  <a:pt x="67" y="75"/>
                </a:cubicBezTo>
                <a:cubicBezTo>
                  <a:pt x="57" y="71"/>
                  <a:pt x="57" y="71"/>
                  <a:pt x="57" y="71"/>
                </a:cubicBezTo>
                <a:cubicBezTo>
                  <a:pt x="53" y="66"/>
                  <a:pt x="53" y="66"/>
                  <a:pt x="53" y="66"/>
                </a:cubicBezTo>
                <a:cubicBezTo>
                  <a:pt x="53" y="66"/>
                  <a:pt x="53" y="62"/>
                  <a:pt x="50" y="62"/>
                </a:cubicBezTo>
                <a:cubicBezTo>
                  <a:pt x="49" y="63"/>
                  <a:pt x="50" y="66"/>
                  <a:pt x="50" y="66"/>
                </a:cubicBezTo>
                <a:cubicBezTo>
                  <a:pt x="48" y="67"/>
                  <a:pt x="48" y="67"/>
                  <a:pt x="48" y="67"/>
                </a:cubicBezTo>
                <a:cubicBezTo>
                  <a:pt x="47" y="71"/>
                  <a:pt x="47" y="71"/>
                  <a:pt x="47" y="71"/>
                </a:cubicBezTo>
                <a:cubicBezTo>
                  <a:pt x="30" y="77"/>
                  <a:pt x="30" y="77"/>
                  <a:pt x="30" y="77"/>
                </a:cubicBezTo>
                <a:cubicBezTo>
                  <a:pt x="27" y="75"/>
                  <a:pt x="27" y="75"/>
                  <a:pt x="27" y="75"/>
                </a:cubicBezTo>
                <a:cubicBezTo>
                  <a:pt x="20" y="80"/>
                  <a:pt x="20" y="80"/>
                  <a:pt x="20" y="80"/>
                </a:cubicBezTo>
                <a:cubicBezTo>
                  <a:pt x="14" y="76"/>
                  <a:pt x="14" y="76"/>
                  <a:pt x="14" y="76"/>
                </a:cubicBezTo>
                <a:cubicBezTo>
                  <a:pt x="14" y="76"/>
                  <a:pt x="10" y="80"/>
                  <a:pt x="9" y="80"/>
                </a:cubicBezTo>
                <a:cubicBezTo>
                  <a:pt x="7" y="80"/>
                  <a:pt x="2" y="77"/>
                  <a:pt x="2" y="77"/>
                </a:cubicBezTo>
                <a:cubicBezTo>
                  <a:pt x="0" y="80"/>
                  <a:pt x="0" y="80"/>
                  <a:pt x="0" y="80"/>
                </a:cubicBezTo>
                <a:cubicBezTo>
                  <a:pt x="4" y="83"/>
                  <a:pt x="4" y="83"/>
                  <a:pt x="4" y="83"/>
                </a:cubicBezTo>
                <a:cubicBezTo>
                  <a:pt x="7" y="97"/>
                  <a:pt x="7" y="97"/>
                  <a:pt x="7" y="97"/>
                </a:cubicBezTo>
                <a:cubicBezTo>
                  <a:pt x="11" y="98"/>
                  <a:pt x="11" y="98"/>
                  <a:pt x="11" y="98"/>
                </a:cubicBezTo>
                <a:cubicBezTo>
                  <a:pt x="7" y="100"/>
                  <a:pt x="7" y="100"/>
                  <a:pt x="7" y="100"/>
                </a:cubicBezTo>
                <a:cubicBezTo>
                  <a:pt x="14" y="108"/>
                  <a:pt x="14" y="108"/>
                  <a:pt x="14" y="108"/>
                </a:cubicBezTo>
                <a:cubicBezTo>
                  <a:pt x="23" y="124"/>
                  <a:pt x="23" y="124"/>
                  <a:pt x="23" y="124"/>
                </a:cubicBezTo>
                <a:cubicBezTo>
                  <a:pt x="26" y="119"/>
                  <a:pt x="26" y="119"/>
                  <a:pt x="26" y="119"/>
                </a:cubicBezTo>
                <a:cubicBezTo>
                  <a:pt x="27" y="107"/>
                  <a:pt x="27" y="107"/>
                  <a:pt x="27" y="107"/>
                </a:cubicBezTo>
                <a:cubicBezTo>
                  <a:pt x="27" y="107"/>
                  <a:pt x="30" y="111"/>
                  <a:pt x="33" y="110"/>
                </a:cubicBezTo>
                <a:cubicBezTo>
                  <a:pt x="37" y="108"/>
                  <a:pt x="34" y="88"/>
                  <a:pt x="39" y="85"/>
                </a:cubicBezTo>
                <a:cubicBezTo>
                  <a:pt x="43" y="82"/>
                  <a:pt x="62" y="95"/>
                  <a:pt x="62" y="95"/>
                </a:cubicBezTo>
                <a:cubicBezTo>
                  <a:pt x="70" y="108"/>
                  <a:pt x="70" y="108"/>
                  <a:pt x="70" y="108"/>
                </a:cubicBezTo>
                <a:cubicBezTo>
                  <a:pt x="70" y="108"/>
                  <a:pt x="64" y="121"/>
                  <a:pt x="70" y="126"/>
                </a:cubicBezTo>
                <a:cubicBezTo>
                  <a:pt x="74" y="131"/>
                  <a:pt x="88" y="146"/>
                  <a:pt x="88" y="146"/>
                </a:cubicBezTo>
                <a:cubicBezTo>
                  <a:pt x="88" y="146"/>
                  <a:pt x="98" y="150"/>
                  <a:pt x="102" y="151"/>
                </a:cubicBezTo>
                <a:cubicBezTo>
                  <a:pt x="104" y="153"/>
                  <a:pt x="108" y="158"/>
                  <a:pt x="108" y="158"/>
                </a:cubicBezTo>
                <a:cubicBezTo>
                  <a:pt x="108" y="158"/>
                  <a:pt x="93" y="153"/>
                  <a:pt x="91" y="151"/>
                </a:cubicBezTo>
                <a:cubicBezTo>
                  <a:pt x="89" y="151"/>
                  <a:pt x="82" y="154"/>
                  <a:pt x="82" y="154"/>
                </a:cubicBezTo>
                <a:cubicBezTo>
                  <a:pt x="82" y="154"/>
                  <a:pt x="90" y="173"/>
                  <a:pt x="99" y="176"/>
                </a:cubicBezTo>
                <a:cubicBezTo>
                  <a:pt x="108" y="179"/>
                  <a:pt x="123" y="190"/>
                  <a:pt x="123" y="190"/>
                </a:cubicBezTo>
                <a:cubicBezTo>
                  <a:pt x="123" y="190"/>
                  <a:pt x="120" y="195"/>
                  <a:pt x="123" y="198"/>
                </a:cubicBezTo>
                <a:cubicBezTo>
                  <a:pt x="127" y="202"/>
                  <a:pt x="131" y="201"/>
                  <a:pt x="131" y="201"/>
                </a:cubicBezTo>
                <a:cubicBezTo>
                  <a:pt x="144" y="197"/>
                  <a:pt x="144" y="197"/>
                  <a:pt x="144" y="197"/>
                </a:cubicBezTo>
                <a:cubicBezTo>
                  <a:pt x="169" y="204"/>
                  <a:pt x="169" y="204"/>
                  <a:pt x="169" y="204"/>
                </a:cubicBezTo>
                <a:cubicBezTo>
                  <a:pt x="169" y="204"/>
                  <a:pt x="173" y="213"/>
                  <a:pt x="180" y="217"/>
                </a:cubicBezTo>
                <a:cubicBezTo>
                  <a:pt x="187" y="219"/>
                  <a:pt x="195" y="225"/>
                  <a:pt x="200" y="228"/>
                </a:cubicBezTo>
                <a:cubicBezTo>
                  <a:pt x="203" y="232"/>
                  <a:pt x="210" y="235"/>
                  <a:pt x="210" y="235"/>
                </a:cubicBezTo>
                <a:cubicBezTo>
                  <a:pt x="210" y="235"/>
                  <a:pt x="202" y="233"/>
                  <a:pt x="200" y="232"/>
                </a:cubicBezTo>
                <a:cubicBezTo>
                  <a:pt x="197" y="230"/>
                  <a:pt x="194" y="228"/>
                  <a:pt x="192" y="228"/>
                </a:cubicBezTo>
                <a:cubicBezTo>
                  <a:pt x="189" y="227"/>
                  <a:pt x="176" y="225"/>
                  <a:pt x="176" y="225"/>
                </a:cubicBezTo>
                <a:cubicBezTo>
                  <a:pt x="176" y="225"/>
                  <a:pt x="180" y="229"/>
                  <a:pt x="182" y="229"/>
                </a:cubicBezTo>
                <a:cubicBezTo>
                  <a:pt x="185" y="230"/>
                  <a:pt x="197" y="235"/>
                  <a:pt x="197" y="235"/>
                </a:cubicBezTo>
                <a:cubicBezTo>
                  <a:pt x="212" y="241"/>
                  <a:pt x="212" y="241"/>
                  <a:pt x="212" y="241"/>
                </a:cubicBezTo>
                <a:cubicBezTo>
                  <a:pt x="214" y="239"/>
                  <a:pt x="214" y="239"/>
                  <a:pt x="214" y="239"/>
                </a:cubicBezTo>
                <a:cubicBezTo>
                  <a:pt x="231" y="249"/>
                  <a:pt x="231" y="249"/>
                  <a:pt x="231" y="249"/>
                </a:cubicBezTo>
                <a:cubicBezTo>
                  <a:pt x="236" y="249"/>
                  <a:pt x="236" y="249"/>
                  <a:pt x="236" y="249"/>
                </a:cubicBezTo>
                <a:cubicBezTo>
                  <a:pt x="239" y="251"/>
                  <a:pt x="239" y="251"/>
                  <a:pt x="239" y="251"/>
                </a:cubicBezTo>
                <a:cubicBezTo>
                  <a:pt x="251" y="257"/>
                  <a:pt x="251" y="257"/>
                  <a:pt x="251" y="257"/>
                </a:cubicBezTo>
                <a:cubicBezTo>
                  <a:pt x="251" y="257"/>
                  <a:pt x="253" y="248"/>
                  <a:pt x="248" y="248"/>
                </a:cubicBezTo>
                <a:cubicBezTo>
                  <a:pt x="244" y="246"/>
                  <a:pt x="242" y="249"/>
                  <a:pt x="242" y="249"/>
                </a:cubicBezTo>
                <a:cubicBezTo>
                  <a:pt x="220" y="230"/>
                  <a:pt x="220" y="230"/>
                  <a:pt x="220" y="230"/>
                </a:cubicBezTo>
                <a:cubicBezTo>
                  <a:pt x="212" y="232"/>
                  <a:pt x="212" y="232"/>
                  <a:pt x="212" y="232"/>
                </a:cubicBezTo>
                <a:cubicBezTo>
                  <a:pt x="212" y="232"/>
                  <a:pt x="215" y="226"/>
                  <a:pt x="210" y="221"/>
                </a:cubicBezTo>
                <a:cubicBezTo>
                  <a:pt x="204" y="216"/>
                  <a:pt x="191" y="210"/>
                  <a:pt x="190" y="206"/>
                </a:cubicBezTo>
                <a:cubicBezTo>
                  <a:pt x="189" y="201"/>
                  <a:pt x="190" y="197"/>
                  <a:pt x="190" y="197"/>
                </a:cubicBezTo>
                <a:cubicBezTo>
                  <a:pt x="178" y="191"/>
                  <a:pt x="178" y="191"/>
                  <a:pt x="178" y="191"/>
                </a:cubicBezTo>
                <a:cubicBezTo>
                  <a:pt x="161" y="176"/>
                  <a:pt x="161" y="176"/>
                  <a:pt x="161" y="176"/>
                </a:cubicBezTo>
                <a:cubicBezTo>
                  <a:pt x="159" y="173"/>
                  <a:pt x="159" y="173"/>
                  <a:pt x="159" y="173"/>
                </a:cubicBezTo>
                <a:cubicBezTo>
                  <a:pt x="159" y="173"/>
                  <a:pt x="146" y="164"/>
                  <a:pt x="140" y="157"/>
                </a:cubicBezTo>
                <a:cubicBezTo>
                  <a:pt x="132" y="149"/>
                  <a:pt x="133" y="144"/>
                  <a:pt x="131" y="139"/>
                </a:cubicBezTo>
                <a:cubicBezTo>
                  <a:pt x="128" y="132"/>
                  <a:pt x="123" y="129"/>
                  <a:pt x="123" y="129"/>
                </a:cubicBezTo>
                <a:cubicBezTo>
                  <a:pt x="125" y="125"/>
                  <a:pt x="125" y="125"/>
                  <a:pt x="125" y="125"/>
                </a:cubicBezTo>
                <a:cubicBezTo>
                  <a:pt x="120" y="118"/>
                  <a:pt x="120" y="118"/>
                  <a:pt x="120" y="118"/>
                </a:cubicBezTo>
                <a:cubicBezTo>
                  <a:pt x="110" y="117"/>
                  <a:pt x="110" y="117"/>
                  <a:pt x="110" y="117"/>
                </a:cubicBezTo>
                <a:cubicBezTo>
                  <a:pt x="110" y="117"/>
                  <a:pt x="102" y="93"/>
                  <a:pt x="109" y="90"/>
                </a:cubicBezTo>
                <a:cubicBezTo>
                  <a:pt x="116" y="85"/>
                  <a:pt x="120" y="90"/>
                  <a:pt x="123" y="93"/>
                </a:cubicBezTo>
                <a:cubicBezTo>
                  <a:pt x="126" y="96"/>
                  <a:pt x="132" y="102"/>
                  <a:pt x="136" y="100"/>
                </a:cubicBezTo>
                <a:cubicBezTo>
                  <a:pt x="140" y="99"/>
                  <a:pt x="140" y="86"/>
                  <a:pt x="144" y="85"/>
                </a:cubicBezTo>
                <a:cubicBezTo>
                  <a:pt x="148" y="85"/>
                  <a:pt x="159" y="87"/>
                  <a:pt x="159" y="87"/>
                </a:cubicBezTo>
                <a:cubicBezTo>
                  <a:pt x="164" y="81"/>
                  <a:pt x="164" y="81"/>
                  <a:pt x="164" y="81"/>
                </a:cubicBezTo>
                <a:cubicBezTo>
                  <a:pt x="164" y="81"/>
                  <a:pt x="172" y="88"/>
                  <a:pt x="176" y="88"/>
                </a:cubicBezTo>
                <a:cubicBezTo>
                  <a:pt x="198" y="88"/>
                  <a:pt x="198" y="88"/>
                  <a:pt x="198" y="88"/>
                </a:cubicBezTo>
                <a:cubicBezTo>
                  <a:pt x="198" y="88"/>
                  <a:pt x="203" y="92"/>
                  <a:pt x="206" y="92"/>
                </a:cubicBezTo>
                <a:cubicBezTo>
                  <a:pt x="210" y="92"/>
                  <a:pt x="214" y="84"/>
                  <a:pt x="214" y="84"/>
                </a:cubicBezTo>
                <a:cubicBezTo>
                  <a:pt x="214" y="84"/>
                  <a:pt x="219" y="90"/>
                  <a:pt x="222" y="90"/>
                </a:cubicBezTo>
                <a:cubicBezTo>
                  <a:pt x="225" y="90"/>
                  <a:pt x="225" y="84"/>
                  <a:pt x="225" y="84"/>
                </a:cubicBezTo>
                <a:cubicBezTo>
                  <a:pt x="233" y="85"/>
                  <a:pt x="233" y="85"/>
                  <a:pt x="233" y="85"/>
                </a:cubicBezTo>
                <a:cubicBezTo>
                  <a:pt x="239" y="90"/>
                  <a:pt x="239" y="90"/>
                  <a:pt x="239" y="90"/>
                </a:cubicBezTo>
                <a:cubicBezTo>
                  <a:pt x="239" y="90"/>
                  <a:pt x="241" y="86"/>
                  <a:pt x="247" y="87"/>
                </a:cubicBezTo>
                <a:cubicBezTo>
                  <a:pt x="253" y="90"/>
                  <a:pt x="251" y="99"/>
                  <a:pt x="256" y="99"/>
                </a:cubicBezTo>
                <a:cubicBezTo>
                  <a:pt x="262" y="99"/>
                  <a:pt x="267" y="94"/>
                  <a:pt x="267" y="94"/>
                </a:cubicBezTo>
                <a:cubicBezTo>
                  <a:pt x="264" y="82"/>
                  <a:pt x="264" y="82"/>
                  <a:pt x="264" y="82"/>
                </a:cubicBezTo>
                <a:cubicBezTo>
                  <a:pt x="269" y="77"/>
                  <a:pt x="269" y="77"/>
                  <a:pt x="269" y="77"/>
                </a:cubicBezTo>
                <a:cubicBezTo>
                  <a:pt x="280" y="77"/>
                  <a:pt x="280" y="77"/>
                  <a:pt x="280" y="77"/>
                </a:cubicBezTo>
                <a:cubicBezTo>
                  <a:pt x="280" y="74"/>
                  <a:pt x="280" y="74"/>
                  <a:pt x="280" y="74"/>
                </a:cubicBezTo>
                <a:lnTo>
                  <a:pt x="269" y="74"/>
                </a:lnTo>
                <a:close/>
                <a:moveTo>
                  <a:pt x="60" y="109"/>
                </a:moveTo>
                <a:cubicBezTo>
                  <a:pt x="64" y="106"/>
                  <a:pt x="64" y="106"/>
                  <a:pt x="64" y="106"/>
                </a:cubicBezTo>
                <a:cubicBezTo>
                  <a:pt x="60" y="102"/>
                  <a:pt x="60" y="102"/>
                  <a:pt x="60" y="102"/>
                </a:cubicBezTo>
                <a:cubicBezTo>
                  <a:pt x="58" y="98"/>
                  <a:pt x="58" y="98"/>
                  <a:pt x="58" y="98"/>
                </a:cubicBezTo>
                <a:cubicBezTo>
                  <a:pt x="53" y="94"/>
                  <a:pt x="53" y="94"/>
                  <a:pt x="53" y="94"/>
                </a:cubicBezTo>
                <a:cubicBezTo>
                  <a:pt x="49" y="92"/>
                  <a:pt x="49" y="92"/>
                  <a:pt x="49" y="92"/>
                </a:cubicBezTo>
                <a:cubicBezTo>
                  <a:pt x="50" y="97"/>
                  <a:pt x="50" y="97"/>
                  <a:pt x="50" y="97"/>
                </a:cubicBezTo>
                <a:cubicBezTo>
                  <a:pt x="46" y="101"/>
                  <a:pt x="46" y="101"/>
                  <a:pt x="46" y="101"/>
                </a:cubicBezTo>
                <a:cubicBezTo>
                  <a:pt x="51" y="107"/>
                  <a:pt x="51" y="107"/>
                  <a:pt x="51" y="107"/>
                </a:cubicBezTo>
                <a:cubicBezTo>
                  <a:pt x="56" y="104"/>
                  <a:pt x="56" y="104"/>
                  <a:pt x="56" y="104"/>
                </a:cubicBezTo>
                <a:cubicBezTo>
                  <a:pt x="56" y="107"/>
                  <a:pt x="56" y="107"/>
                  <a:pt x="56" y="107"/>
                </a:cubicBezTo>
                <a:lnTo>
                  <a:pt x="60" y="109"/>
                </a:lnTo>
                <a:close/>
                <a:moveTo>
                  <a:pt x="53" y="129"/>
                </a:moveTo>
                <a:cubicBezTo>
                  <a:pt x="49" y="126"/>
                  <a:pt x="49" y="126"/>
                  <a:pt x="49" y="126"/>
                </a:cubicBezTo>
                <a:cubicBezTo>
                  <a:pt x="47" y="115"/>
                  <a:pt x="47" y="115"/>
                  <a:pt x="47" y="115"/>
                </a:cubicBezTo>
                <a:cubicBezTo>
                  <a:pt x="47" y="115"/>
                  <a:pt x="50" y="112"/>
                  <a:pt x="48" y="110"/>
                </a:cubicBezTo>
                <a:cubicBezTo>
                  <a:pt x="47" y="108"/>
                  <a:pt x="45" y="106"/>
                  <a:pt x="44" y="102"/>
                </a:cubicBezTo>
                <a:cubicBezTo>
                  <a:pt x="44" y="100"/>
                  <a:pt x="43" y="95"/>
                  <a:pt x="43" y="95"/>
                </a:cubicBezTo>
                <a:cubicBezTo>
                  <a:pt x="40" y="95"/>
                  <a:pt x="40" y="95"/>
                  <a:pt x="40" y="95"/>
                </a:cubicBezTo>
                <a:cubicBezTo>
                  <a:pt x="38" y="100"/>
                  <a:pt x="38" y="100"/>
                  <a:pt x="38" y="100"/>
                </a:cubicBezTo>
                <a:cubicBezTo>
                  <a:pt x="38" y="100"/>
                  <a:pt x="42" y="106"/>
                  <a:pt x="44" y="107"/>
                </a:cubicBezTo>
                <a:cubicBezTo>
                  <a:pt x="45" y="109"/>
                  <a:pt x="44" y="112"/>
                  <a:pt x="44" y="112"/>
                </a:cubicBezTo>
                <a:cubicBezTo>
                  <a:pt x="41" y="111"/>
                  <a:pt x="41" y="111"/>
                  <a:pt x="41" y="111"/>
                </a:cubicBezTo>
                <a:cubicBezTo>
                  <a:pt x="46" y="124"/>
                  <a:pt x="46" y="124"/>
                  <a:pt x="46" y="124"/>
                </a:cubicBezTo>
                <a:cubicBezTo>
                  <a:pt x="42" y="124"/>
                  <a:pt x="42" y="124"/>
                  <a:pt x="42" y="124"/>
                </a:cubicBezTo>
                <a:cubicBezTo>
                  <a:pt x="45" y="135"/>
                  <a:pt x="45" y="135"/>
                  <a:pt x="45" y="135"/>
                </a:cubicBezTo>
                <a:cubicBezTo>
                  <a:pt x="51" y="140"/>
                  <a:pt x="51" y="140"/>
                  <a:pt x="51" y="140"/>
                </a:cubicBezTo>
                <a:cubicBezTo>
                  <a:pt x="53" y="138"/>
                  <a:pt x="53" y="138"/>
                  <a:pt x="53" y="138"/>
                </a:cubicBezTo>
                <a:cubicBezTo>
                  <a:pt x="47" y="132"/>
                  <a:pt x="47" y="132"/>
                  <a:pt x="47" y="132"/>
                </a:cubicBezTo>
                <a:cubicBezTo>
                  <a:pt x="46" y="129"/>
                  <a:pt x="46" y="129"/>
                  <a:pt x="46" y="129"/>
                </a:cubicBezTo>
                <a:cubicBezTo>
                  <a:pt x="49" y="130"/>
                  <a:pt x="49" y="130"/>
                  <a:pt x="49" y="130"/>
                </a:cubicBezTo>
                <a:lnTo>
                  <a:pt x="53" y="129"/>
                </a:lnTo>
                <a:close/>
                <a:moveTo>
                  <a:pt x="37" y="130"/>
                </a:moveTo>
                <a:cubicBezTo>
                  <a:pt x="37" y="133"/>
                  <a:pt x="40" y="129"/>
                  <a:pt x="40" y="129"/>
                </a:cubicBezTo>
                <a:cubicBezTo>
                  <a:pt x="40" y="125"/>
                  <a:pt x="37" y="127"/>
                  <a:pt x="37" y="130"/>
                </a:cubicBezTo>
                <a:close/>
                <a:moveTo>
                  <a:pt x="86" y="147"/>
                </a:moveTo>
                <a:cubicBezTo>
                  <a:pt x="78" y="140"/>
                  <a:pt x="78" y="140"/>
                  <a:pt x="78" y="140"/>
                </a:cubicBezTo>
                <a:cubicBezTo>
                  <a:pt x="74" y="139"/>
                  <a:pt x="74" y="139"/>
                  <a:pt x="74" y="139"/>
                </a:cubicBezTo>
                <a:cubicBezTo>
                  <a:pt x="70" y="131"/>
                  <a:pt x="70" y="131"/>
                  <a:pt x="70" y="131"/>
                </a:cubicBezTo>
                <a:cubicBezTo>
                  <a:pt x="67" y="130"/>
                  <a:pt x="67" y="130"/>
                  <a:pt x="67" y="130"/>
                </a:cubicBezTo>
                <a:cubicBezTo>
                  <a:pt x="62" y="127"/>
                  <a:pt x="62" y="127"/>
                  <a:pt x="62" y="127"/>
                </a:cubicBezTo>
                <a:cubicBezTo>
                  <a:pt x="72" y="140"/>
                  <a:pt x="72" y="140"/>
                  <a:pt x="72" y="140"/>
                </a:cubicBezTo>
                <a:cubicBezTo>
                  <a:pt x="76" y="143"/>
                  <a:pt x="76" y="143"/>
                  <a:pt x="76" y="143"/>
                </a:cubicBezTo>
                <a:cubicBezTo>
                  <a:pt x="82" y="149"/>
                  <a:pt x="82" y="149"/>
                  <a:pt x="82" y="149"/>
                </a:cubicBezTo>
                <a:lnTo>
                  <a:pt x="86" y="147"/>
                </a:lnTo>
                <a:close/>
                <a:moveTo>
                  <a:pt x="59" y="121"/>
                </a:moveTo>
                <a:cubicBezTo>
                  <a:pt x="63" y="121"/>
                  <a:pt x="63" y="121"/>
                  <a:pt x="63" y="121"/>
                </a:cubicBezTo>
                <a:cubicBezTo>
                  <a:pt x="61" y="114"/>
                  <a:pt x="61" y="114"/>
                  <a:pt x="61" y="114"/>
                </a:cubicBezTo>
                <a:cubicBezTo>
                  <a:pt x="58" y="115"/>
                  <a:pt x="58" y="115"/>
                  <a:pt x="58" y="115"/>
                </a:cubicBezTo>
                <a:cubicBezTo>
                  <a:pt x="60" y="117"/>
                  <a:pt x="60" y="117"/>
                  <a:pt x="60" y="117"/>
                </a:cubicBezTo>
                <a:lnTo>
                  <a:pt x="59" y="121"/>
                </a:lnTo>
                <a:close/>
                <a:moveTo>
                  <a:pt x="77" y="165"/>
                </a:moveTo>
                <a:cubicBezTo>
                  <a:pt x="72" y="160"/>
                  <a:pt x="72" y="160"/>
                  <a:pt x="72" y="160"/>
                </a:cubicBezTo>
                <a:cubicBezTo>
                  <a:pt x="69" y="160"/>
                  <a:pt x="69" y="160"/>
                  <a:pt x="69" y="160"/>
                </a:cubicBezTo>
                <a:cubicBezTo>
                  <a:pt x="75" y="165"/>
                  <a:pt x="75" y="165"/>
                  <a:pt x="75" y="165"/>
                </a:cubicBezTo>
                <a:cubicBezTo>
                  <a:pt x="78" y="170"/>
                  <a:pt x="78" y="170"/>
                  <a:pt x="78" y="170"/>
                </a:cubicBezTo>
                <a:cubicBezTo>
                  <a:pt x="84" y="177"/>
                  <a:pt x="84" y="177"/>
                  <a:pt x="84" y="177"/>
                </a:cubicBezTo>
                <a:cubicBezTo>
                  <a:pt x="86" y="174"/>
                  <a:pt x="86" y="174"/>
                  <a:pt x="86" y="174"/>
                </a:cubicBezTo>
                <a:cubicBezTo>
                  <a:pt x="79" y="169"/>
                  <a:pt x="79" y="169"/>
                  <a:pt x="79" y="169"/>
                </a:cubicBezTo>
                <a:lnTo>
                  <a:pt x="77" y="165"/>
                </a:lnTo>
                <a:close/>
                <a:moveTo>
                  <a:pt x="162" y="212"/>
                </a:moveTo>
                <a:cubicBezTo>
                  <a:pt x="168" y="210"/>
                  <a:pt x="168" y="210"/>
                  <a:pt x="168" y="210"/>
                </a:cubicBezTo>
                <a:cubicBezTo>
                  <a:pt x="169" y="208"/>
                  <a:pt x="169" y="208"/>
                  <a:pt x="169" y="208"/>
                </a:cubicBezTo>
                <a:cubicBezTo>
                  <a:pt x="163" y="207"/>
                  <a:pt x="163" y="207"/>
                  <a:pt x="163" y="207"/>
                </a:cubicBezTo>
                <a:cubicBezTo>
                  <a:pt x="148" y="205"/>
                  <a:pt x="148" y="205"/>
                  <a:pt x="148" y="205"/>
                </a:cubicBezTo>
                <a:cubicBezTo>
                  <a:pt x="148" y="208"/>
                  <a:pt x="148" y="208"/>
                  <a:pt x="148" y="208"/>
                </a:cubicBezTo>
                <a:cubicBezTo>
                  <a:pt x="144" y="209"/>
                  <a:pt x="144" y="209"/>
                  <a:pt x="144" y="209"/>
                </a:cubicBezTo>
                <a:cubicBezTo>
                  <a:pt x="159" y="214"/>
                  <a:pt x="159" y="214"/>
                  <a:pt x="159" y="214"/>
                </a:cubicBezTo>
                <a:lnTo>
                  <a:pt x="162" y="212"/>
                </a:lnTo>
                <a:close/>
                <a:moveTo>
                  <a:pt x="141" y="204"/>
                </a:moveTo>
                <a:cubicBezTo>
                  <a:pt x="133" y="202"/>
                  <a:pt x="136" y="206"/>
                  <a:pt x="136" y="206"/>
                </a:cubicBezTo>
                <a:cubicBezTo>
                  <a:pt x="140" y="208"/>
                  <a:pt x="147" y="206"/>
                  <a:pt x="141" y="204"/>
                </a:cubicBezTo>
                <a:close/>
                <a:moveTo>
                  <a:pt x="182" y="222"/>
                </a:moveTo>
                <a:cubicBezTo>
                  <a:pt x="180" y="220"/>
                  <a:pt x="180" y="220"/>
                  <a:pt x="180" y="220"/>
                </a:cubicBezTo>
                <a:cubicBezTo>
                  <a:pt x="163" y="219"/>
                  <a:pt x="163" y="219"/>
                  <a:pt x="163" y="219"/>
                </a:cubicBezTo>
                <a:cubicBezTo>
                  <a:pt x="161" y="217"/>
                  <a:pt x="161" y="217"/>
                  <a:pt x="161" y="217"/>
                </a:cubicBezTo>
                <a:cubicBezTo>
                  <a:pt x="154" y="214"/>
                  <a:pt x="154" y="214"/>
                  <a:pt x="154" y="214"/>
                </a:cubicBezTo>
                <a:cubicBezTo>
                  <a:pt x="152" y="216"/>
                  <a:pt x="152" y="216"/>
                  <a:pt x="152" y="216"/>
                </a:cubicBezTo>
                <a:cubicBezTo>
                  <a:pt x="153" y="218"/>
                  <a:pt x="153" y="218"/>
                  <a:pt x="153" y="218"/>
                </a:cubicBezTo>
                <a:cubicBezTo>
                  <a:pt x="149" y="218"/>
                  <a:pt x="149" y="218"/>
                  <a:pt x="149" y="218"/>
                </a:cubicBezTo>
                <a:cubicBezTo>
                  <a:pt x="146" y="221"/>
                  <a:pt x="146" y="221"/>
                  <a:pt x="146" y="221"/>
                </a:cubicBezTo>
                <a:cubicBezTo>
                  <a:pt x="159" y="223"/>
                  <a:pt x="159" y="223"/>
                  <a:pt x="159" y="223"/>
                </a:cubicBezTo>
                <a:lnTo>
                  <a:pt x="182" y="222"/>
                </a:lnTo>
                <a:close/>
                <a:moveTo>
                  <a:pt x="135" y="227"/>
                </a:moveTo>
                <a:cubicBezTo>
                  <a:pt x="129" y="229"/>
                  <a:pt x="129" y="229"/>
                  <a:pt x="129" y="229"/>
                </a:cubicBezTo>
                <a:cubicBezTo>
                  <a:pt x="129" y="229"/>
                  <a:pt x="131" y="232"/>
                  <a:pt x="138" y="230"/>
                </a:cubicBezTo>
                <a:cubicBezTo>
                  <a:pt x="144" y="228"/>
                  <a:pt x="143" y="225"/>
                  <a:pt x="135" y="227"/>
                </a:cubicBezTo>
                <a:close/>
                <a:moveTo>
                  <a:pt x="170" y="243"/>
                </a:moveTo>
                <a:cubicBezTo>
                  <a:pt x="170" y="243"/>
                  <a:pt x="163" y="248"/>
                  <a:pt x="171" y="246"/>
                </a:cubicBezTo>
                <a:cubicBezTo>
                  <a:pt x="177" y="246"/>
                  <a:pt x="179" y="243"/>
                  <a:pt x="170" y="243"/>
                </a:cubicBezTo>
                <a:close/>
                <a:moveTo>
                  <a:pt x="169" y="233"/>
                </a:moveTo>
                <a:cubicBezTo>
                  <a:pt x="160" y="229"/>
                  <a:pt x="160" y="229"/>
                  <a:pt x="160" y="229"/>
                </a:cubicBezTo>
                <a:cubicBezTo>
                  <a:pt x="159" y="232"/>
                  <a:pt x="159" y="232"/>
                  <a:pt x="159" y="232"/>
                </a:cubicBezTo>
                <a:cubicBezTo>
                  <a:pt x="162" y="233"/>
                  <a:pt x="162" y="233"/>
                  <a:pt x="162" y="233"/>
                </a:cubicBezTo>
                <a:cubicBezTo>
                  <a:pt x="160" y="235"/>
                  <a:pt x="160" y="235"/>
                  <a:pt x="160" y="235"/>
                </a:cubicBezTo>
                <a:cubicBezTo>
                  <a:pt x="169" y="237"/>
                  <a:pt x="169" y="237"/>
                  <a:pt x="169" y="237"/>
                </a:cubicBezTo>
                <a:cubicBezTo>
                  <a:pt x="174" y="235"/>
                  <a:pt x="174" y="235"/>
                  <a:pt x="174" y="235"/>
                </a:cubicBezTo>
                <a:cubicBezTo>
                  <a:pt x="184" y="236"/>
                  <a:pt x="184" y="236"/>
                  <a:pt x="184" y="236"/>
                </a:cubicBezTo>
                <a:cubicBezTo>
                  <a:pt x="186" y="235"/>
                  <a:pt x="186" y="235"/>
                  <a:pt x="186" y="235"/>
                </a:cubicBezTo>
                <a:cubicBezTo>
                  <a:pt x="176" y="230"/>
                  <a:pt x="176" y="230"/>
                  <a:pt x="176" y="230"/>
                </a:cubicBezTo>
                <a:lnTo>
                  <a:pt x="169" y="233"/>
                </a:lnTo>
                <a:close/>
                <a:moveTo>
                  <a:pt x="194" y="243"/>
                </a:moveTo>
                <a:cubicBezTo>
                  <a:pt x="213" y="246"/>
                  <a:pt x="213" y="246"/>
                  <a:pt x="213" y="246"/>
                </a:cubicBezTo>
                <a:cubicBezTo>
                  <a:pt x="213" y="244"/>
                  <a:pt x="213" y="244"/>
                  <a:pt x="213" y="244"/>
                </a:cubicBezTo>
                <a:cubicBezTo>
                  <a:pt x="195" y="240"/>
                  <a:pt x="195" y="240"/>
                  <a:pt x="195" y="240"/>
                </a:cubicBezTo>
                <a:lnTo>
                  <a:pt x="194" y="243"/>
                </a:lnTo>
                <a:close/>
                <a:moveTo>
                  <a:pt x="71" y="155"/>
                </a:moveTo>
                <a:cubicBezTo>
                  <a:pt x="67" y="153"/>
                  <a:pt x="65" y="156"/>
                  <a:pt x="65" y="156"/>
                </a:cubicBezTo>
                <a:cubicBezTo>
                  <a:pt x="71" y="158"/>
                  <a:pt x="74" y="157"/>
                  <a:pt x="71" y="155"/>
                </a:cubicBezTo>
                <a:close/>
                <a:moveTo>
                  <a:pt x="65" y="150"/>
                </a:moveTo>
                <a:cubicBezTo>
                  <a:pt x="62" y="150"/>
                  <a:pt x="60" y="151"/>
                  <a:pt x="63" y="153"/>
                </a:cubicBezTo>
                <a:cubicBezTo>
                  <a:pt x="63" y="153"/>
                  <a:pt x="67" y="151"/>
                  <a:pt x="65" y="150"/>
                </a:cubicBezTo>
                <a:close/>
                <a:moveTo>
                  <a:pt x="77" y="153"/>
                </a:moveTo>
                <a:cubicBezTo>
                  <a:pt x="80" y="153"/>
                  <a:pt x="84" y="149"/>
                  <a:pt x="79" y="149"/>
                </a:cubicBezTo>
                <a:cubicBezTo>
                  <a:pt x="75" y="148"/>
                  <a:pt x="77" y="153"/>
                  <a:pt x="77" y="153"/>
                </a:cubicBezTo>
                <a:close/>
                <a:moveTo>
                  <a:pt x="65" y="146"/>
                </a:moveTo>
                <a:cubicBezTo>
                  <a:pt x="69" y="147"/>
                  <a:pt x="71" y="145"/>
                  <a:pt x="67" y="144"/>
                </a:cubicBezTo>
                <a:cubicBezTo>
                  <a:pt x="65" y="143"/>
                  <a:pt x="65" y="146"/>
                  <a:pt x="65" y="146"/>
                </a:cubicBezTo>
                <a:close/>
                <a:moveTo>
                  <a:pt x="61" y="143"/>
                </a:moveTo>
                <a:cubicBezTo>
                  <a:pt x="60" y="142"/>
                  <a:pt x="57" y="145"/>
                  <a:pt x="59" y="146"/>
                </a:cubicBezTo>
                <a:cubicBezTo>
                  <a:pt x="59" y="146"/>
                  <a:pt x="63" y="144"/>
                  <a:pt x="61" y="143"/>
                </a:cubicBezTo>
                <a:close/>
                <a:moveTo>
                  <a:pt x="91" y="179"/>
                </a:moveTo>
                <a:cubicBezTo>
                  <a:pt x="88" y="178"/>
                  <a:pt x="91" y="182"/>
                  <a:pt x="91" y="182"/>
                </a:cubicBezTo>
                <a:cubicBezTo>
                  <a:pt x="96" y="185"/>
                  <a:pt x="95" y="181"/>
                  <a:pt x="91" y="179"/>
                </a:cubicBezTo>
                <a:close/>
                <a:moveTo>
                  <a:pt x="81" y="164"/>
                </a:moveTo>
                <a:cubicBezTo>
                  <a:pt x="88" y="171"/>
                  <a:pt x="88" y="167"/>
                  <a:pt x="83" y="163"/>
                </a:cubicBezTo>
                <a:cubicBezTo>
                  <a:pt x="78" y="158"/>
                  <a:pt x="81" y="164"/>
                  <a:pt x="81" y="164"/>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58" name="Freeform 29"/>
          <p:cNvSpPr>
            <a:spLocks/>
          </p:cNvSpPr>
          <p:nvPr/>
        </p:nvSpPr>
        <p:spPr bwMode="auto">
          <a:xfrm>
            <a:off x="6445323" y="4834167"/>
            <a:ext cx="184653" cy="364641"/>
          </a:xfrm>
          <a:custGeom>
            <a:avLst/>
            <a:gdLst>
              <a:gd name="T0" fmla="*/ 95 w 100"/>
              <a:gd name="T1" fmla="*/ 110 h 192"/>
              <a:gd name="T2" fmla="*/ 89 w 100"/>
              <a:gd name="T3" fmla="*/ 106 h 192"/>
              <a:gd name="T4" fmla="*/ 78 w 100"/>
              <a:gd name="T5" fmla="*/ 98 h 192"/>
              <a:gd name="T6" fmla="*/ 66 w 100"/>
              <a:gd name="T7" fmla="*/ 83 h 192"/>
              <a:gd name="T8" fmla="*/ 63 w 100"/>
              <a:gd name="T9" fmla="*/ 69 h 192"/>
              <a:gd name="T10" fmla="*/ 66 w 100"/>
              <a:gd name="T11" fmla="*/ 53 h 192"/>
              <a:gd name="T12" fmla="*/ 61 w 100"/>
              <a:gd name="T13" fmla="*/ 24 h 192"/>
              <a:gd name="T14" fmla="*/ 43 w 100"/>
              <a:gd name="T15" fmla="*/ 9 h 192"/>
              <a:gd name="T16" fmla="*/ 28 w 100"/>
              <a:gd name="T17" fmla="*/ 12 h 192"/>
              <a:gd name="T18" fmla="*/ 21 w 100"/>
              <a:gd name="T19" fmla="*/ 1 h 192"/>
              <a:gd name="T20" fmla="*/ 0 w 100"/>
              <a:gd name="T21" fmla="*/ 35 h 192"/>
              <a:gd name="T22" fmla="*/ 5 w 100"/>
              <a:gd name="T23" fmla="*/ 46 h 192"/>
              <a:gd name="T24" fmla="*/ 14 w 100"/>
              <a:gd name="T25" fmla="*/ 55 h 192"/>
              <a:gd name="T26" fmla="*/ 21 w 100"/>
              <a:gd name="T27" fmla="*/ 69 h 192"/>
              <a:gd name="T28" fmla="*/ 13 w 100"/>
              <a:gd name="T29" fmla="*/ 71 h 192"/>
              <a:gd name="T30" fmla="*/ 11 w 100"/>
              <a:gd name="T31" fmla="*/ 85 h 192"/>
              <a:gd name="T32" fmla="*/ 18 w 100"/>
              <a:gd name="T33" fmla="*/ 92 h 192"/>
              <a:gd name="T34" fmla="*/ 16 w 100"/>
              <a:gd name="T35" fmla="*/ 108 h 192"/>
              <a:gd name="T36" fmla="*/ 14 w 100"/>
              <a:gd name="T37" fmla="*/ 113 h 192"/>
              <a:gd name="T38" fmla="*/ 15 w 100"/>
              <a:gd name="T39" fmla="*/ 119 h 192"/>
              <a:gd name="T40" fmla="*/ 12 w 100"/>
              <a:gd name="T41" fmla="*/ 130 h 192"/>
              <a:gd name="T42" fmla="*/ 19 w 100"/>
              <a:gd name="T43" fmla="*/ 138 h 192"/>
              <a:gd name="T44" fmla="*/ 16 w 100"/>
              <a:gd name="T45" fmla="*/ 141 h 192"/>
              <a:gd name="T46" fmla="*/ 19 w 100"/>
              <a:gd name="T47" fmla="*/ 153 h 192"/>
              <a:gd name="T48" fmla="*/ 16 w 100"/>
              <a:gd name="T49" fmla="*/ 146 h 192"/>
              <a:gd name="T50" fmla="*/ 12 w 100"/>
              <a:gd name="T51" fmla="*/ 147 h 192"/>
              <a:gd name="T52" fmla="*/ 33 w 100"/>
              <a:gd name="T53" fmla="*/ 164 h 192"/>
              <a:gd name="T54" fmla="*/ 41 w 100"/>
              <a:gd name="T55" fmla="*/ 169 h 192"/>
              <a:gd name="T56" fmla="*/ 47 w 100"/>
              <a:gd name="T57" fmla="*/ 179 h 192"/>
              <a:gd name="T58" fmla="*/ 52 w 100"/>
              <a:gd name="T59" fmla="*/ 190 h 192"/>
              <a:gd name="T60" fmla="*/ 67 w 100"/>
              <a:gd name="T61" fmla="*/ 187 h 192"/>
              <a:gd name="T62" fmla="*/ 72 w 100"/>
              <a:gd name="T63" fmla="*/ 181 h 192"/>
              <a:gd name="T64" fmla="*/ 66 w 100"/>
              <a:gd name="T65" fmla="*/ 171 h 192"/>
              <a:gd name="T66" fmla="*/ 73 w 100"/>
              <a:gd name="T67" fmla="*/ 163 h 192"/>
              <a:gd name="T68" fmla="*/ 85 w 100"/>
              <a:gd name="T69" fmla="*/ 149 h 192"/>
              <a:gd name="T70" fmla="*/ 90 w 100"/>
              <a:gd name="T71" fmla="*/ 135 h 192"/>
              <a:gd name="T72" fmla="*/ 100 w 100"/>
              <a:gd name="T73" fmla="*/ 12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92">
                <a:moveTo>
                  <a:pt x="95" y="117"/>
                </a:moveTo>
                <a:cubicBezTo>
                  <a:pt x="95" y="110"/>
                  <a:pt x="95" y="110"/>
                  <a:pt x="95" y="110"/>
                </a:cubicBezTo>
                <a:cubicBezTo>
                  <a:pt x="94" y="107"/>
                  <a:pt x="94" y="107"/>
                  <a:pt x="94" y="107"/>
                </a:cubicBezTo>
                <a:cubicBezTo>
                  <a:pt x="89" y="106"/>
                  <a:pt x="89" y="106"/>
                  <a:pt x="89" y="106"/>
                </a:cubicBezTo>
                <a:cubicBezTo>
                  <a:pt x="82" y="110"/>
                  <a:pt x="82" y="110"/>
                  <a:pt x="82" y="110"/>
                </a:cubicBezTo>
                <a:cubicBezTo>
                  <a:pt x="78" y="98"/>
                  <a:pt x="78" y="98"/>
                  <a:pt x="78" y="98"/>
                </a:cubicBezTo>
                <a:cubicBezTo>
                  <a:pt x="73" y="97"/>
                  <a:pt x="73" y="97"/>
                  <a:pt x="73" y="97"/>
                </a:cubicBezTo>
                <a:cubicBezTo>
                  <a:pt x="66" y="83"/>
                  <a:pt x="66" y="83"/>
                  <a:pt x="66" y="83"/>
                </a:cubicBezTo>
                <a:cubicBezTo>
                  <a:pt x="70" y="78"/>
                  <a:pt x="70" y="78"/>
                  <a:pt x="70" y="78"/>
                </a:cubicBezTo>
                <a:cubicBezTo>
                  <a:pt x="63" y="69"/>
                  <a:pt x="63" y="69"/>
                  <a:pt x="63" y="69"/>
                </a:cubicBezTo>
                <a:cubicBezTo>
                  <a:pt x="68" y="65"/>
                  <a:pt x="68" y="65"/>
                  <a:pt x="68" y="65"/>
                </a:cubicBezTo>
                <a:cubicBezTo>
                  <a:pt x="66" y="53"/>
                  <a:pt x="66" y="53"/>
                  <a:pt x="66" y="53"/>
                </a:cubicBezTo>
                <a:cubicBezTo>
                  <a:pt x="68" y="39"/>
                  <a:pt x="68" y="39"/>
                  <a:pt x="68" y="39"/>
                </a:cubicBezTo>
                <a:cubicBezTo>
                  <a:pt x="68" y="39"/>
                  <a:pt x="65" y="29"/>
                  <a:pt x="61" y="24"/>
                </a:cubicBezTo>
                <a:cubicBezTo>
                  <a:pt x="57" y="20"/>
                  <a:pt x="46" y="19"/>
                  <a:pt x="46" y="19"/>
                </a:cubicBezTo>
                <a:cubicBezTo>
                  <a:pt x="46" y="19"/>
                  <a:pt x="45" y="12"/>
                  <a:pt x="43" y="9"/>
                </a:cubicBezTo>
                <a:cubicBezTo>
                  <a:pt x="41" y="7"/>
                  <a:pt x="38" y="5"/>
                  <a:pt x="38" y="5"/>
                </a:cubicBezTo>
                <a:cubicBezTo>
                  <a:pt x="28" y="12"/>
                  <a:pt x="28" y="12"/>
                  <a:pt x="28" y="12"/>
                </a:cubicBezTo>
                <a:cubicBezTo>
                  <a:pt x="21" y="8"/>
                  <a:pt x="21" y="8"/>
                  <a:pt x="21" y="8"/>
                </a:cubicBezTo>
                <a:cubicBezTo>
                  <a:pt x="21" y="1"/>
                  <a:pt x="21" y="1"/>
                  <a:pt x="21" y="1"/>
                </a:cubicBezTo>
                <a:cubicBezTo>
                  <a:pt x="18" y="0"/>
                  <a:pt x="18" y="0"/>
                  <a:pt x="18" y="0"/>
                </a:cubicBezTo>
                <a:cubicBezTo>
                  <a:pt x="0" y="35"/>
                  <a:pt x="0" y="35"/>
                  <a:pt x="0" y="35"/>
                </a:cubicBezTo>
                <a:cubicBezTo>
                  <a:pt x="3" y="36"/>
                  <a:pt x="3" y="36"/>
                  <a:pt x="3" y="36"/>
                </a:cubicBezTo>
                <a:cubicBezTo>
                  <a:pt x="5" y="46"/>
                  <a:pt x="5" y="46"/>
                  <a:pt x="5" y="46"/>
                </a:cubicBezTo>
                <a:cubicBezTo>
                  <a:pt x="6" y="54"/>
                  <a:pt x="6" y="54"/>
                  <a:pt x="6" y="54"/>
                </a:cubicBezTo>
                <a:cubicBezTo>
                  <a:pt x="6" y="54"/>
                  <a:pt x="9" y="54"/>
                  <a:pt x="14" y="55"/>
                </a:cubicBezTo>
                <a:cubicBezTo>
                  <a:pt x="19" y="56"/>
                  <a:pt x="17" y="60"/>
                  <a:pt x="17" y="60"/>
                </a:cubicBezTo>
                <a:cubicBezTo>
                  <a:pt x="21" y="69"/>
                  <a:pt x="21" y="69"/>
                  <a:pt x="21" y="69"/>
                </a:cubicBezTo>
                <a:cubicBezTo>
                  <a:pt x="18" y="71"/>
                  <a:pt x="18" y="71"/>
                  <a:pt x="18" y="71"/>
                </a:cubicBezTo>
                <a:cubicBezTo>
                  <a:pt x="13" y="71"/>
                  <a:pt x="13" y="71"/>
                  <a:pt x="13" y="71"/>
                </a:cubicBezTo>
                <a:cubicBezTo>
                  <a:pt x="16" y="80"/>
                  <a:pt x="16" y="80"/>
                  <a:pt x="16" y="80"/>
                </a:cubicBezTo>
                <a:cubicBezTo>
                  <a:pt x="16" y="80"/>
                  <a:pt x="11" y="80"/>
                  <a:pt x="11" y="85"/>
                </a:cubicBezTo>
                <a:cubicBezTo>
                  <a:pt x="12" y="91"/>
                  <a:pt x="13" y="91"/>
                  <a:pt x="13" y="91"/>
                </a:cubicBezTo>
                <a:cubicBezTo>
                  <a:pt x="13" y="91"/>
                  <a:pt x="18" y="90"/>
                  <a:pt x="18" y="92"/>
                </a:cubicBezTo>
                <a:cubicBezTo>
                  <a:pt x="18" y="94"/>
                  <a:pt x="14" y="100"/>
                  <a:pt x="14" y="100"/>
                </a:cubicBezTo>
                <a:cubicBezTo>
                  <a:pt x="16" y="108"/>
                  <a:pt x="16" y="108"/>
                  <a:pt x="16" y="108"/>
                </a:cubicBezTo>
                <a:cubicBezTo>
                  <a:pt x="16" y="108"/>
                  <a:pt x="23" y="111"/>
                  <a:pt x="21" y="113"/>
                </a:cubicBezTo>
                <a:cubicBezTo>
                  <a:pt x="18" y="115"/>
                  <a:pt x="14" y="113"/>
                  <a:pt x="14" y="113"/>
                </a:cubicBezTo>
                <a:cubicBezTo>
                  <a:pt x="12" y="116"/>
                  <a:pt x="12" y="116"/>
                  <a:pt x="12" y="116"/>
                </a:cubicBezTo>
                <a:cubicBezTo>
                  <a:pt x="15" y="119"/>
                  <a:pt x="15" y="119"/>
                  <a:pt x="15" y="119"/>
                </a:cubicBezTo>
                <a:cubicBezTo>
                  <a:pt x="14" y="127"/>
                  <a:pt x="14" y="127"/>
                  <a:pt x="14" y="127"/>
                </a:cubicBezTo>
                <a:cubicBezTo>
                  <a:pt x="12" y="130"/>
                  <a:pt x="12" y="130"/>
                  <a:pt x="12" y="130"/>
                </a:cubicBezTo>
                <a:cubicBezTo>
                  <a:pt x="14" y="137"/>
                  <a:pt x="14" y="137"/>
                  <a:pt x="14" y="137"/>
                </a:cubicBezTo>
                <a:cubicBezTo>
                  <a:pt x="14" y="137"/>
                  <a:pt x="19" y="134"/>
                  <a:pt x="19" y="138"/>
                </a:cubicBezTo>
                <a:cubicBezTo>
                  <a:pt x="19" y="140"/>
                  <a:pt x="16" y="140"/>
                  <a:pt x="16" y="140"/>
                </a:cubicBezTo>
                <a:cubicBezTo>
                  <a:pt x="16" y="141"/>
                  <a:pt x="16" y="141"/>
                  <a:pt x="16" y="141"/>
                </a:cubicBezTo>
                <a:cubicBezTo>
                  <a:pt x="16" y="141"/>
                  <a:pt x="23" y="142"/>
                  <a:pt x="22" y="147"/>
                </a:cubicBezTo>
                <a:cubicBezTo>
                  <a:pt x="21" y="154"/>
                  <a:pt x="19" y="153"/>
                  <a:pt x="19" y="153"/>
                </a:cubicBezTo>
                <a:cubicBezTo>
                  <a:pt x="19" y="153"/>
                  <a:pt x="17" y="152"/>
                  <a:pt x="17" y="150"/>
                </a:cubicBezTo>
                <a:cubicBezTo>
                  <a:pt x="16" y="148"/>
                  <a:pt x="16" y="146"/>
                  <a:pt x="16" y="146"/>
                </a:cubicBezTo>
                <a:cubicBezTo>
                  <a:pt x="12" y="145"/>
                  <a:pt x="12" y="145"/>
                  <a:pt x="12" y="145"/>
                </a:cubicBezTo>
                <a:cubicBezTo>
                  <a:pt x="12" y="147"/>
                  <a:pt x="12" y="147"/>
                  <a:pt x="12" y="147"/>
                </a:cubicBezTo>
                <a:cubicBezTo>
                  <a:pt x="12" y="147"/>
                  <a:pt x="16" y="156"/>
                  <a:pt x="21" y="159"/>
                </a:cubicBezTo>
                <a:cubicBezTo>
                  <a:pt x="25" y="162"/>
                  <a:pt x="30" y="164"/>
                  <a:pt x="33" y="164"/>
                </a:cubicBezTo>
                <a:cubicBezTo>
                  <a:pt x="38" y="164"/>
                  <a:pt x="38" y="164"/>
                  <a:pt x="38" y="164"/>
                </a:cubicBezTo>
                <a:cubicBezTo>
                  <a:pt x="41" y="169"/>
                  <a:pt x="41" y="169"/>
                  <a:pt x="41" y="169"/>
                </a:cubicBezTo>
                <a:cubicBezTo>
                  <a:pt x="46" y="169"/>
                  <a:pt x="46" y="169"/>
                  <a:pt x="46" y="169"/>
                </a:cubicBezTo>
                <a:cubicBezTo>
                  <a:pt x="47" y="179"/>
                  <a:pt x="47" y="179"/>
                  <a:pt x="47" y="179"/>
                </a:cubicBezTo>
                <a:cubicBezTo>
                  <a:pt x="52" y="180"/>
                  <a:pt x="52" y="180"/>
                  <a:pt x="52" y="180"/>
                </a:cubicBezTo>
                <a:cubicBezTo>
                  <a:pt x="52" y="190"/>
                  <a:pt x="52" y="190"/>
                  <a:pt x="52" y="190"/>
                </a:cubicBezTo>
                <a:cubicBezTo>
                  <a:pt x="52" y="190"/>
                  <a:pt x="59" y="192"/>
                  <a:pt x="60" y="192"/>
                </a:cubicBezTo>
                <a:cubicBezTo>
                  <a:pt x="62" y="192"/>
                  <a:pt x="67" y="187"/>
                  <a:pt x="67" y="187"/>
                </a:cubicBezTo>
                <a:cubicBezTo>
                  <a:pt x="67" y="187"/>
                  <a:pt x="66" y="184"/>
                  <a:pt x="67" y="181"/>
                </a:cubicBezTo>
                <a:cubicBezTo>
                  <a:pt x="67" y="180"/>
                  <a:pt x="72" y="181"/>
                  <a:pt x="72" y="181"/>
                </a:cubicBezTo>
                <a:cubicBezTo>
                  <a:pt x="71" y="177"/>
                  <a:pt x="71" y="177"/>
                  <a:pt x="71" y="177"/>
                </a:cubicBezTo>
                <a:cubicBezTo>
                  <a:pt x="71" y="177"/>
                  <a:pt x="65" y="174"/>
                  <a:pt x="66" y="171"/>
                </a:cubicBezTo>
                <a:cubicBezTo>
                  <a:pt x="67" y="166"/>
                  <a:pt x="71" y="168"/>
                  <a:pt x="71" y="168"/>
                </a:cubicBezTo>
                <a:cubicBezTo>
                  <a:pt x="71" y="168"/>
                  <a:pt x="70" y="164"/>
                  <a:pt x="73" y="163"/>
                </a:cubicBezTo>
                <a:cubicBezTo>
                  <a:pt x="76" y="162"/>
                  <a:pt x="78" y="165"/>
                  <a:pt x="83" y="161"/>
                </a:cubicBezTo>
                <a:cubicBezTo>
                  <a:pt x="88" y="156"/>
                  <a:pt x="85" y="149"/>
                  <a:pt x="85" y="149"/>
                </a:cubicBezTo>
                <a:cubicBezTo>
                  <a:pt x="89" y="144"/>
                  <a:pt x="89" y="144"/>
                  <a:pt x="89" y="144"/>
                </a:cubicBezTo>
                <a:cubicBezTo>
                  <a:pt x="89" y="144"/>
                  <a:pt x="87" y="138"/>
                  <a:pt x="90" y="135"/>
                </a:cubicBezTo>
                <a:cubicBezTo>
                  <a:pt x="92" y="134"/>
                  <a:pt x="95" y="134"/>
                  <a:pt x="95" y="134"/>
                </a:cubicBezTo>
                <a:cubicBezTo>
                  <a:pt x="95" y="134"/>
                  <a:pt x="100" y="129"/>
                  <a:pt x="100" y="125"/>
                </a:cubicBezTo>
                <a:cubicBezTo>
                  <a:pt x="99" y="121"/>
                  <a:pt x="95" y="117"/>
                  <a:pt x="95" y="117"/>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59" name="Freeform 34"/>
          <p:cNvSpPr>
            <a:spLocks/>
          </p:cNvSpPr>
          <p:nvPr/>
        </p:nvSpPr>
        <p:spPr bwMode="auto">
          <a:xfrm>
            <a:off x="6123889" y="4089276"/>
            <a:ext cx="551225" cy="381668"/>
          </a:xfrm>
          <a:custGeom>
            <a:avLst/>
            <a:gdLst>
              <a:gd name="T0" fmla="*/ 292 w 300"/>
              <a:gd name="T1" fmla="*/ 23 h 200"/>
              <a:gd name="T2" fmla="*/ 276 w 300"/>
              <a:gd name="T3" fmla="*/ 15 h 200"/>
              <a:gd name="T4" fmla="*/ 265 w 300"/>
              <a:gd name="T5" fmla="*/ 10 h 200"/>
              <a:gd name="T6" fmla="*/ 250 w 300"/>
              <a:gd name="T7" fmla="*/ 9 h 200"/>
              <a:gd name="T8" fmla="*/ 235 w 300"/>
              <a:gd name="T9" fmla="*/ 5 h 200"/>
              <a:gd name="T10" fmla="*/ 210 w 300"/>
              <a:gd name="T11" fmla="*/ 5 h 200"/>
              <a:gd name="T12" fmla="*/ 180 w 300"/>
              <a:gd name="T13" fmla="*/ 25 h 200"/>
              <a:gd name="T14" fmla="*/ 148 w 300"/>
              <a:gd name="T15" fmla="*/ 31 h 200"/>
              <a:gd name="T16" fmla="*/ 127 w 300"/>
              <a:gd name="T17" fmla="*/ 46 h 200"/>
              <a:gd name="T18" fmla="*/ 118 w 300"/>
              <a:gd name="T19" fmla="*/ 60 h 200"/>
              <a:gd name="T20" fmla="*/ 101 w 300"/>
              <a:gd name="T21" fmla="*/ 68 h 200"/>
              <a:gd name="T22" fmla="*/ 81 w 300"/>
              <a:gd name="T23" fmla="*/ 71 h 200"/>
              <a:gd name="T24" fmla="*/ 62 w 300"/>
              <a:gd name="T25" fmla="*/ 68 h 200"/>
              <a:gd name="T26" fmla="*/ 39 w 300"/>
              <a:gd name="T27" fmla="*/ 59 h 200"/>
              <a:gd name="T28" fmla="*/ 36 w 300"/>
              <a:gd name="T29" fmla="*/ 67 h 200"/>
              <a:gd name="T30" fmla="*/ 38 w 300"/>
              <a:gd name="T31" fmla="*/ 76 h 200"/>
              <a:gd name="T32" fmla="*/ 19 w 300"/>
              <a:gd name="T33" fmla="*/ 75 h 200"/>
              <a:gd name="T34" fmla="*/ 14 w 300"/>
              <a:gd name="T35" fmla="*/ 84 h 200"/>
              <a:gd name="T36" fmla="*/ 23 w 300"/>
              <a:gd name="T37" fmla="*/ 90 h 200"/>
              <a:gd name="T38" fmla="*/ 14 w 300"/>
              <a:gd name="T39" fmla="*/ 107 h 200"/>
              <a:gd name="T40" fmla="*/ 17 w 300"/>
              <a:gd name="T41" fmla="*/ 116 h 200"/>
              <a:gd name="T42" fmla="*/ 6 w 300"/>
              <a:gd name="T43" fmla="*/ 126 h 200"/>
              <a:gd name="T44" fmla="*/ 9 w 300"/>
              <a:gd name="T45" fmla="*/ 135 h 200"/>
              <a:gd name="T46" fmla="*/ 13 w 300"/>
              <a:gd name="T47" fmla="*/ 143 h 200"/>
              <a:gd name="T48" fmla="*/ 21 w 300"/>
              <a:gd name="T49" fmla="*/ 152 h 200"/>
              <a:gd name="T50" fmla="*/ 27 w 300"/>
              <a:gd name="T51" fmla="*/ 160 h 200"/>
              <a:gd name="T52" fmla="*/ 38 w 300"/>
              <a:gd name="T53" fmla="*/ 166 h 200"/>
              <a:gd name="T54" fmla="*/ 60 w 300"/>
              <a:gd name="T55" fmla="*/ 189 h 200"/>
              <a:gd name="T56" fmla="*/ 76 w 300"/>
              <a:gd name="T57" fmla="*/ 198 h 200"/>
              <a:gd name="T58" fmla="*/ 115 w 300"/>
              <a:gd name="T59" fmla="*/ 199 h 200"/>
              <a:gd name="T60" fmla="*/ 129 w 300"/>
              <a:gd name="T61" fmla="*/ 188 h 200"/>
              <a:gd name="T62" fmla="*/ 140 w 300"/>
              <a:gd name="T63" fmla="*/ 179 h 200"/>
              <a:gd name="T64" fmla="*/ 157 w 300"/>
              <a:gd name="T65" fmla="*/ 173 h 200"/>
              <a:gd name="T66" fmla="*/ 173 w 300"/>
              <a:gd name="T67" fmla="*/ 168 h 200"/>
              <a:gd name="T68" fmla="*/ 202 w 300"/>
              <a:gd name="T69" fmla="*/ 163 h 200"/>
              <a:gd name="T70" fmla="*/ 213 w 300"/>
              <a:gd name="T71" fmla="*/ 162 h 200"/>
              <a:gd name="T72" fmla="*/ 234 w 300"/>
              <a:gd name="T73" fmla="*/ 152 h 200"/>
              <a:gd name="T74" fmla="*/ 239 w 300"/>
              <a:gd name="T75" fmla="*/ 140 h 200"/>
              <a:gd name="T76" fmla="*/ 241 w 300"/>
              <a:gd name="T77" fmla="*/ 127 h 200"/>
              <a:gd name="T78" fmla="*/ 245 w 300"/>
              <a:gd name="T79" fmla="*/ 114 h 200"/>
              <a:gd name="T80" fmla="*/ 250 w 300"/>
              <a:gd name="T81" fmla="*/ 98 h 200"/>
              <a:gd name="T82" fmla="*/ 259 w 300"/>
              <a:gd name="T83" fmla="*/ 76 h 200"/>
              <a:gd name="T84" fmla="*/ 262 w 300"/>
              <a:gd name="T85" fmla="*/ 66 h 200"/>
              <a:gd name="T86" fmla="*/ 276 w 300"/>
              <a:gd name="T87" fmla="*/ 46 h 200"/>
              <a:gd name="T88" fmla="*/ 297 w 300"/>
              <a:gd name="T89" fmla="*/ 3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0" h="200">
                <a:moveTo>
                  <a:pt x="294" y="30"/>
                </a:moveTo>
                <a:cubicBezTo>
                  <a:pt x="294" y="30"/>
                  <a:pt x="300" y="25"/>
                  <a:pt x="292" y="23"/>
                </a:cubicBezTo>
                <a:cubicBezTo>
                  <a:pt x="285" y="21"/>
                  <a:pt x="283" y="25"/>
                  <a:pt x="281" y="21"/>
                </a:cubicBezTo>
                <a:cubicBezTo>
                  <a:pt x="279" y="19"/>
                  <a:pt x="279" y="16"/>
                  <a:pt x="276" y="15"/>
                </a:cubicBezTo>
                <a:cubicBezTo>
                  <a:pt x="273" y="15"/>
                  <a:pt x="270" y="16"/>
                  <a:pt x="270" y="16"/>
                </a:cubicBezTo>
                <a:cubicBezTo>
                  <a:pt x="270" y="16"/>
                  <a:pt x="267" y="11"/>
                  <a:pt x="265" y="10"/>
                </a:cubicBezTo>
                <a:cubicBezTo>
                  <a:pt x="263" y="8"/>
                  <a:pt x="259" y="8"/>
                  <a:pt x="259" y="8"/>
                </a:cubicBezTo>
                <a:cubicBezTo>
                  <a:pt x="259" y="8"/>
                  <a:pt x="253" y="6"/>
                  <a:pt x="250" y="9"/>
                </a:cubicBezTo>
                <a:cubicBezTo>
                  <a:pt x="247" y="11"/>
                  <a:pt x="247" y="15"/>
                  <a:pt x="241" y="14"/>
                </a:cubicBezTo>
                <a:cubicBezTo>
                  <a:pt x="236" y="13"/>
                  <a:pt x="235" y="5"/>
                  <a:pt x="235" y="5"/>
                </a:cubicBezTo>
                <a:cubicBezTo>
                  <a:pt x="226" y="0"/>
                  <a:pt x="226" y="0"/>
                  <a:pt x="226" y="0"/>
                </a:cubicBezTo>
                <a:cubicBezTo>
                  <a:pt x="226" y="0"/>
                  <a:pt x="219" y="9"/>
                  <a:pt x="210" y="5"/>
                </a:cubicBezTo>
                <a:cubicBezTo>
                  <a:pt x="201" y="3"/>
                  <a:pt x="193" y="4"/>
                  <a:pt x="188" y="8"/>
                </a:cubicBezTo>
                <a:cubicBezTo>
                  <a:pt x="183" y="11"/>
                  <a:pt x="184" y="21"/>
                  <a:pt x="180" y="25"/>
                </a:cubicBezTo>
                <a:cubicBezTo>
                  <a:pt x="175" y="29"/>
                  <a:pt x="163" y="36"/>
                  <a:pt x="163" y="36"/>
                </a:cubicBezTo>
                <a:cubicBezTo>
                  <a:pt x="163" y="36"/>
                  <a:pt x="152" y="30"/>
                  <a:pt x="148" y="31"/>
                </a:cubicBezTo>
                <a:cubicBezTo>
                  <a:pt x="143" y="32"/>
                  <a:pt x="144" y="40"/>
                  <a:pt x="144" y="40"/>
                </a:cubicBezTo>
                <a:cubicBezTo>
                  <a:pt x="127" y="46"/>
                  <a:pt x="127" y="46"/>
                  <a:pt x="127" y="46"/>
                </a:cubicBezTo>
                <a:cubicBezTo>
                  <a:pt x="127" y="46"/>
                  <a:pt x="118" y="43"/>
                  <a:pt x="115" y="48"/>
                </a:cubicBezTo>
                <a:cubicBezTo>
                  <a:pt x="111" y="55"/>
                  <a:pt x="118" y="60"/>
                  <a:pt x="118" y="60"/>
                </a:cubicBezTo>
                <a:cubicBezTo>
                  <a:pt x="111" y="67"/>
                  <a:pt x="111" y="67"/>
                  <a:pt x="111" y="67"/>
                </a:cubicBezTo>
                <a:cubicBezTo>
                  <a:pt x="101" y="68"/>
                  <a:pt x="101" y="68"/>
                  <a:pt x="101" y="68"/>
                </a:cubicBezTo>
                <a:cubicBezTo>
                  <a:pt x="88" y="71"/>
                  <a:pt x="88" y="71"/>
                  <a:pt x="88" y="71"/>
                </a:cubicBezTo>
                <a:cubicBezTo>
                  <a:pt x="81" y="71"/>
                  <a:pt x="81" y="71"/>
                  <a:pt x="81" y="71"/>
                </a:cubicBezTo>
                <a:cubicBezTo>
                  <a:pt x="81" y="71"/>
                  <a:pt x="75" y="72"/>
                  <a:pt x="71" y="72"/>
                </a:cubicBezTo>
                <a:cubicBezTo>
                  <a:pt x="66" y="72"/>
                  <a:pt x="62" y="68"/>
                  <a:pt x="62" y="68"/>
                </a:cubicBezTo>
                <a:cubicBezTo>
                  <a:pt x="62" y="68"/>
                  <a:pt x="55" y="60"/>
                  <a:pt x="50" y="59"/>
                </a:cubicBezTo>
                <a:cubicBezTo>
                  <a:pt x="47" y="58"/>
                  <a:pt x="43" y="58"/>
                  <a:pt x="39" y="59"/>
                </a:cubicBezTo>
                <a:cubicBezTo>
                  <a:pt x="39" y="65"/>
                  <a:pt x="39" y="65"/>
                  <a:pt x="39" y="65"/>
                </a:cubicBezTo>
                <a:cubicBezTo>
                  <a:pt x="36" y="67"/>
                  <a:pt x="36" y="67"/>
                  <a:pt x="36" y="67"/>
                </a:cubicBezTo>
                <a:cubicBezTo>
                  <a:pt x="38" y="68"/>
                  <a:pt x="38" y="68"/>
                  <a:pt x="38" y="68"/>
                </a:cubicBezTo>
                <a:cubicBezTo>
                  <a:pt x="38" y="76"/>
                  <a:pt x="38" y="76"/>
                  <a:pt x="38" y="76"/>
                </a:cubicBezTo>
                <a:cubicBezTo>
                  <a:pt x="25" y="80"/>
                  <a:pt x="25" y="80"/>
                  <a:pt x="25" y="80"/>
                </a:cubicBezTo>
                <a:cubicBezTo>
                  <a:pt x="25" y="80"/>
                  <a:pt x="21" y="75"/>
                  <a:pt x="19" y="75"/>
                </a:cubicBezTo>
                <a:cubicBezTo>
                  <a:pt x="17" y="76"/>
                  <a:pt x="12" y="77"/>
                  <a:pt x="11" y="81"/>
                </a:cubicBezTo>
                <a:cubicBezTo>
                  <a:pt x="9" y="86"/>
                  <a:pt x="14" y="84"/>
                  <a:pt x="14" y="84"/>
                </a:cubicBezTo>
                <a:cubicBezTo>
                  <a:pt x="19" y="83"/>
                  <a:pt x="19" y="83"/>
                  <a:pt x="19" y="83"/>
                </a:cubicBezTo>
                <a:cubicBezTo>
                  <a:pt x="19" y="83"/>
                  <a:pt x="21" y="83"/>
                  <a:pt x="23" y="90"/>
                </a:cubicBezTo>
                <a:cubicBezTo>
                  <a:pt x="25" y="96"/>
                  <a:pt x="11" y="99"/>
                  <a:pt x="10" y="102"/>
                </a:cubicBezTo>
                <a:cubicBezTo>
                  <a:pt x="10" y="105"/>
                  <a:pt x="14" y="105"/>
                  <a:pt x="14" y="107"/>
                </a:cubicBezTo>
                <a:cubicBezTo>
                  <a:pt x="14" y="108"/>
                  <a:pt x="11" y="110"/>
                  <a:pt x="12" y="113"/>
                </a:cubicBezTo>
                <a:cubicBezTo>
                  <a:pt x="12" y="115"/>
                  <a:pt x="17" y="116"/>
                  <a:pt x="17" y="116"/>
                </a:cubicBezTo>
                <a:cubicBezTo>
                  <a:pt x="16" y="125"/>
                  <a:pt x="16" y="125"/>
                  <a:pt x="16" y="125"/>
                </a:cubicBezTo>
                <a:cubicBezTo>
                  <a:pt x="6" y="126"/>
                  <a:pt x="6" y="126"/>
                  <a:pt x="6" y="126"/>
                </a:cubicBezTo>
                <a:cubicBezTo>
                  <a:pt x="0" y="132"/>
                  <a:pt x="0" y="132"/>
                  <a:pt x="0" y="132"/>
                </a:cubicBezTo>
                <a:cubicBezTo>
                  <a:pt x="4" y="134"/>
                  <a:pt x="8" y="135"/>
                  <a:pt x="9" y="135"/>
                </a:cubicBezTo>
                <a:cubicBezTo>
                  <a:pt x="13" y="137"/>
                  <a:pt x="10" y="139"/>
                  <a:pt x="9" y="141"/>
                </a:cubicBezTo>
                <a:cubicBezTo>
                  <a:pt x="9" y="144"/>
                  <a:pt x="13" y="143"/>
                  <a:pt x="13" y="143"/>
                </a:cubicBezTo>
                <a:cubicBezTo>
                  <a:pt x="13" y="150"/>
                  <a:pt x="13" y="150"/>
                  <a:pt x="13" y="150"/>
                </a:cubicBezTo>
                <a:cubicBezTo>
                  <a:pt x="13" y="153"/>
                  <a:pt x="21" y="152"/>
                  <a:pt x="21" y="152"/>
                </a:cubicBezTo>
                <a:cubicBezTo>
                  <a:pt x="21" y="157"/>
                  <a:pt x="21" y="157"/>
                  <a:pt x="21" y="157"/>
                </a:cubicBezTo>
                <a:cubicBezTo>
                  <a:pt x="27" y="160"/>
                  <a:pt x="27" y="160"/>
                  <a:pt x="27" y="160"/>
                </a:cubicBezTo>
                <a:cubicBezTo>
                  <a:pt x="29" y="165"/>
                  <a:pt x="29" y="165"/>
                  <a:pt x="29" y="165"/>
                </a:cubicBezTo>
                <a:cubicBezTo>
                  <a:pt x="29" y="165"/>
                  <a:pt x="36" y="163"/>
                  <a:pt x="38" y="166"/>
                </a:cubicBezTo>
                <a:cubicBezTo>
                  <a:pt x="40" y="169"/>
                  <a:pt x="42" y="174"/>
                  <a:pt x="42" y="174"/>
                </a:cubicBezTo>
                <a:cubicBezTo>
                  <a:pt x="60" y="189"/>
                  <a:pt x="60" y="189"/>
                  <a:pt x="60" y="189"/>
                </a:cubicBezTo>
                <a:cubicBezTo>
                  <a:pt x="60" y="189"/>
                  <a:pt x="67" y="188"/>
                  <a:pt x="71" y="190"/>
                </a:cubicBezTo>
                <a:cubicBezTo>
                  <a:pt x="75" y="192"/>
                  <a:pt x="76" y="198"/>
                  <a:pt x="76" y="198"/>
                </a:cubicBezTo>
                <a:cubicBezTo>
                  <a:pt x="76" y="198"/>
                  <a:pt x="94" y="200"/>
                  <a:pt x="99" y="200"/>
                </a:cubicBezTo>
                <a:cubicBezTo>
                  <a:pt x="104" y="200"/>
                  <a:pt x="115" y="199"/>
                  <a:pt x="115" y="199"/>
                </a:cubicBezTo>
                <a:cubicBezTo>
                  <a:pt x="122" y="189"/>
                  <a:pt x="122" y="189"/>
                  <a:pt x="122" y="189"/>
                </a:cubicBezTo>
                <a:cubicBezTo>
                  <a:pt x="129" y="188"/>
                  <a:pt x="129" y="188"/>
                  <a:pt x="129" y="188"/>
                </a:cubicBezTo>
                <a:cubicBezTo>
                  <a:pt x="139" y="183"/>
                  <a:pt x="139" y="183"/>
                  <a:pt x="139" y="183"/>
                </a:cubicBezTo>
                <a:cubicBezTo>
                  <a:pt x="140" y="179"/>
                  <a:pt x="140" y="179"/>
                  <a:pt x="140" y="179"/>
                </a:cubicBezTo>
                <a:cubicBezTo>
                  <a:pt x="145" y="181"/>
                  <a:pt x="145" y="181"/>
                  <a:pt x="145" y="181"/>
                </a:cubicBezTo>
                <a:cubicBezTo>
                  <a:pt x="145" y="181"/>
                  <a:pt x="154" y="176"/>
                  <a:pt x="157" y="173"/>
                </a:cubicBezTo>
                <a:cubicBezTo>
                  <a:pt x="159" y="170"/>
                  <a:pt x="164" y="165"/>
                  <a:pt x="166" y="165"/>
                </a:cubicBezTo>
                <a:cubicBezTo>
                  <a:pt x="169" y="165"/>
                  <a:pt x="173" y="168"/>
                  <a:pt x="173" y="168"/>
                </a:cubicBezTo>
                <a:cubicBezTo>
                  <a:pt x="173" y="168"/>
                  <a:pt x="175" y="162"/>
                  <a:pt x="184" y="163"/>
                </a:cubicBezTo>
                <a:cubicBezTo>
                  <a:pt x="202" y="163"/>
                  <a:pt x="202" y="163"/>
                  <a:pt x="202" y="163"/>
                </a:cubicBezTo>
                <a:cubicBezTo>
                  <a:pt x="204" y="160"/>
                  <a:pt x="204" y="160"/>
                  <a:pt x="204" y="160"/>
                </a:cubicBezTo>
                <a:cubicBezTo>
                  <a:pt x="204" y="160"/>
                  <a:pt x="209" y="163"/>
                  <a:pt x="213" y="162"/>
                </a:cubicBezTo>
                <a:cubicBezTo>
                  <a:pt x="216" y="161"/>
                  <a:pt x="214" y="154"/>
                  <a:pt x="219" y="153"/>
                </a:cubicBezTo>
                <a:cubicBezTo>
                  <a:pt x="225" y="152"/>
                  <a:pt x="231" y="156"/>
                  <a:pt x="234" y="152"/>
                </a:cubicBezTo>
                <a:cubicBezTo>
                  <a:pt x="237" y="149"/>
                  <a:pt x="235" y="143"/>
                  <a:pt x="235" y="143"/>
                </a:cubicBezTo>
                <a:cubicBezTo>
                  <a:pt x="239" y="140"/>
                  <a:pt x="239" y="140"/>
                  <a:pt x="239" y="140"/>
                </a:cubicBezTo>
                <a:cubicBezTo>
                  <a:pt x="237" y="127"/>
                  <a:pt x="237" y="127"/>
                  <a:pt x="237" y="127"/>
                </a:cubicBezTo>
                <a:cubicBezTo>
                  <a:pt x="241" y="127"/>
                  <a:pt x="241" y="127"/>
                  <a:pt x="241" y="127"/>
                </a:cubicBezTo>
                <a:cubicBezTo>
                  <a:pt x="247" y="119"/>
                  <a:pt x="247" y="119"/>
                  <a:pt x="247" y="119"/>
                </a:cubicBezTo>
                <a:cubicBezTo>
                  <a:pt x="245" y="114"/>
                  <a:pt x="245" y="114"/>
                  <a:pt x="245" y="114"/>
                </a:cubicBezTo>
                <a:cubicBezTo>
                  <a:pt x="251" y="104"/>
                  <a:pt x="251" y="104"/>
                  <a:pt x="251" y="104"/>
                </a:cubicBezTo>
                <a:cubicBezTo>
                  <a:pt x="250" y="98"/>
                  <a:pt x="250" y="98"/>
                  <a:pt x="250" y="98"/>
                </a:cubicBezTo>
                <a:cubicBezTo>
                  <a:pt x="257" y="87"/>
                  <a:pt x="257" y="87"/>
                  <a:pt x="257" y="87"/>
                </a:cubicBezTo>
                <a:cubicBezTo>
                  <a:pt x="259" y="76"/>
                  <a:pt x="259" y="76"/>
                  <a:pt x="259" y="76"/>
                </a:cubicBezTo>
                <a:cubicBezTo>
                  <a:pt x="263" y="73"/>
                  <a:pt x="263" y="73"/>
                  <a:pt x="263" y="73"/>
                </a:cubicBezTo>
                <a:cubicBezTo>
                  <a:pt x="262" y="66"/>
                  <a:pt x="262" y="66"/>
                  <a:pt x="262" y="66"/>
                </a:cubicBezTo>
                <a:cubicBezTo>
                  <a:pt x="273" y="49"/>
                  <a:pt x="273" y="49"/>
                  <a:pt x="273" y="49"/>
                </a:cubicBezTo>
                <a:cubicBezTo>
                  <a:pt x="276" y="46"/>
                  <a:pt x="276" y="46"/>
                  <a:pt x="276" y="46"/>
                </a:cubicBezTo>
                <a:cubicBezTo>
                  <a:pt x="285" y="46"/>
                  <a:pt x="285" y="46"/>
                  <a:pt x="285" y="46"/>
                </a:cubicBezTo>
                <a:cubicBezTo>
                  <a:pt x="297" y="31"/>
                  <a:pt x="297" y="31"/>
                  <a:pt x="297" y="31"/>
                </a:cubicBezTo>
                <a:lnTo>
                  <a:pt x="294" y="30"/>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60" name="Freeform 35"/>
          <p:cNvSpPr>
            <a:spLocks noEditPoints="1"/>
          </p:cNvSpPr>
          <p:nvPr/>
        </p:nvSpPr>
        <p:spPr bwMode="auto">
          <a:xfrm>
            <a:off x="6402921" y="2681788"/>
            <a:ext cx="395296" cy="259648"/>
          </a:xfrm>
          <a:custGeom>
            <a:avLst/>
            <a:gdLst>
              <a:gd name="T0" fmla="*/ 199 w 215"/>
              <a:gd name="T1" fmla="*/ 82 h 137"/>
              <a:gd name="T2" fmla="*/ 192 w 215"/>
              <a:gd name="T3" fmla="*/ 42 h 137"/>
              <a:gd name="T4" fmla="*/ 198 w 215"/>
              <a:gd name="T5" fmla="*/ 11 h 137"/>
              <a:gd name="T6" fmla="*/ 194 w 215"/>
              <a:gd name="T7" fmla="*/ 5 h 137"/>
              <a:gd name="T8" fmla="*/ 150 w 215"/>
              <a:gd name="T9" fmla="*/ 5 h 137"/>
              <a:gd name="T10" fmla="*/ 133 w 215"/>
              <a:gd name="T11" fmla="*/ 7 h 137"/>
              <a:gd name="T12" fmla="*/ 129 w 215"/>
              <a:gd name="T13" fmla="*/ 8 h 137"/>
              <a:gd name="T14" fmla="*/ 124 w 215"/>
              <a:gd name="T15" fmla="*/ 7 h 137"/>
              <a:gd name="T16" fmla="*/ 118 w 215"/>
              <a:gd name="T17" fmla="*/ 3 h 137"/>
              <a:gd name="T18" fmla="*/ 114 w 215"/>
              <a:gd name="T19" fmla="*/ 8 h 137"/>
              <a:gd name="T20" fmla="*/ 103 w 215"/>
              <a:gd name="T21" fmla="*/ 17 h 137"/>
              <a:gd name="T22" fmla="*/ 91 w 215"/>
              <a:gd name="T23" fmla="*/ 24 h 137"/>
              <a:gd name="T24" fmla="*/ 75 w 215"/>
              <a:gd name="T25" fmla="*/ 30 h 137"/>
              <a:gd name="T26" fmla="*/ 66 w 215"/>
              <a:gd name="T27" fmla="*/ 31 h 137"/>
              <a:gd name="T28" fmla="*/ 67 w 215"/>
              <a:gd name="T29" fmla="*/ 39 h 137"/>
              <a:gd name="T30" fmla="*/ 56 w 215"/>
              <a:gd name="T31" fmla="*/ 44 h 137"/>
              <a:gd name="T32" fmla="*/ 51 w 215"/>
              <a:gd name="T33" fmla="*/ 45 h 137"/>
              <a:gd name="T34" fmla="*/ 52 w 215"/>
              <a:gd name="T35" fmla="*/ 50 h 137"/>
              <a:gd name="T36" fmla="*/ 52 w 215"/>
              <a:gd name="T37" fmla="*/ 61 h 137"/>
              <a:gd name="T38" fmla="*/ 51 w 215"/>
              <a:gd name="T39" fmla="*/ 65 h 137"/>
              <a:gd name="T40" fmla="*/ 58 w 215"/>
              <a:gd name="T41" fmla="*/ 72 h 137"/>
              <a:gd name="T42" fmla="*/ 56 w 215"/>
              <a:gd name="T43" fmla="*/ 77 h 137"/>
              <a:gd name="T44" fmla="*/ 57 w 215"/>
              <a:gd name="T45" fmla="*/ 88 h 137"/>
              <a:gd name="T46" fmla="*/ 69 w 215"/>
              <a:gd name="T47" fmla="*/ 101 h 137"/>
              <a:gd name="T48" fmla="*/ 78 w 215"/>
              <a:gd name="T49" fmla="*/ 99 h 137"/>
              <a:gd name="T50" fmla="*/ 87 w 215"/>
              <a:gd name="T51" fmla="*/ 94 h 137"/>
              <a:gd name="T52" fmla="*/ 97 w 215"/>
              <a:gd name="T53" fmla="*/ 112 h 137"/>
              <a:gd name="T54" fmla="*/ 98 w 215"/>
              <a:gd name="T55" fmla="*/ 126 h 137"/>
              <a:gd name="T56" fmla="*/ 105 w 215"/>
              <a:gd name="T57" fmla="*/ 122 h 137"/>
              <a:gd name="T58" fmla="*/ 119 w 215"/>
              <a:gd name="T59" fmla="*/ 108 h 137"/>
              <a:gd name="T60" fmla="*/ 127 w 215"/>
              <a:gd name="T61" fmla="*/ 108 h 137"/>
              <a:gd name="T62" fmla="*/ 140 w 215"/>
              <a:gd name="T63" fmla="*/ 117 h 137"/>
              <a:gd name="T64" fmla="*/ 154 w 215"/>
              <a:gd name="T65" fmla="*/ 117 h 137"/>
              <a:gd name="T66" fmla="*/ 164 w 215"/>
              <a:gd name="T67" fmla="*/ 131 h 137"/>
              <a:gd name="T68" fmla="*/ 188 w 215"/>
              <a:gd name="T69" fmla="*/ 126 h 137"/>
              <a:gd name="T70" fmla="*/ 202 w 215"/>
              <a:gd name="T71" fmla="*/ 123 h 137"/>
              <a:gd name="T72" fmla="*/ 205 w 215"/>
              <a:gd name="T73" fmla="*/ 108 h 137"/>
              <a:gd name="T74" fmla="*/ 28 w 215"/>
              <a:gd name="T75" fmla="*/ 91 h 137"/>
              <a:gd name="T76" fmla="*/ 15 w 215"/>
              <a:gd name="T77" fmla="*/ 93 h 137"/>
              <a:gd name="T78" fmla="*/ 11 w 215"/>
              <a:gd name="T79" fmla="*/ 104 h 137"/>
              <a:gd name="T80" fmla="*/ 0 w 215"/>
              <a:gd name="T81" fmla="*/ 99 h 137"/>
              <a:gd name="T82" fmla="*/ 6 w 215"/>
              <a:gd name="T83" fmla="*/ 108 h 137"/>
              <a:gd name="T84" fmla="*/ 16 w 215"/>
              <a:gd name="T85" fmla="*/ 119 h 137"/>
              <a:gd name="T86" fmla="*/ 13 w 215"/>
              <a:gd name="T87" fmla="*/ 125 h 137"/>
              <a:gd name="T88" fmla="*/ 13 w 215"/>
              <a:gd name="T89" fmla="*/ 137 h 137"/>
              <a:gd name="T90" fmla="*/ 24 w 215"/>
              <a:gd name="T91" fmla="*/ 114 h 137"/>
              <a:gd name="T92" fmla="*/ 44 w 215"/>
              <a:gd name="T93" fmla="*/ 99 h 137"/>
              <a:gd name="T94" fmla="*/ 28 w 215"/>
              <a:gd name="T95" fmla="*/ 91 h 137"/>
              <a:gd name="T96" fmla="*/ 18 w 215"/>
              <a:gd name="T97" fmla="*/ 77 h 137"/>
              <a:gd name="T98" fmla="*/ 26 w 215"/>
              <a:gd name="T99" fmla="*/ 80 h 137"/>
              <a:gd name="T100" fmla="*/ 32 w 215"/>
              <a:gd name="T101" fmla="*/ 76 h 137"/>
              <a:gd name="T102" fmla="*/ 32 w 215"/>
              <a:gd name="T103" fmla="*/ 65 h 137"/>
              <a:gd name="T104" fmla="*/ 19 w 215"/>
              <a:gd name="T105" fmla="*/ 57 h 137"/>
              <a:gd name="T106" fmla="*/ 8 w 215"/>
              <a:gd name="T107" fmla="*/ 71 h 137"/>
              <a:gd name="T108" fmla="*/ 9 w 215"/>
              <a:gd name="T109" fmla="*/ 75 h 137"/>
              <a:gd name="T110" fmla="*/ 45 w 215"/>
              <a:gd name="T111" fmla="*/ 83 h 137"/>
              <a:gd name="T112" fmla="*/ 45 w 215"/>
              <a:gd name="T113" fmla="*/ 88 h 137"/>
              <a:gd name="T114" fmla="*/ 51 w 215"/>
              <a:gd name="T115" fmla="*/ 83 h 137"/>
              <a:gd name="T116" fmla="*/ 45 w 215"/>
              <a:gd name="T117" fmla="*/ 5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 h="137">
                <a:moveTo>
                  <a:pt x="205" y="96"/>
                </a:moveTo>
                <a:cubicBezTo>
                  <a:pt x="205" y="96"/>
                  <a:pt x="205" y="93"/>
                  <a:pt x="204" y="89"/>
                </a:cubicBezTo>
                <a:cubicBezTo>
                  <a:pt x="204" y="86"/>
                  <a:pt x="199" y="82"/>
                  <a:pt x="199" y="82"/>
                </a:cubicBezTo>
                <a:cubicBezTo>
                  <a:pt x="199" y="82"/>
                  <a:pt x="198" y="72"/>
                  <a:pt x="195" y="65"/>
                </a:cubicBezTo>
                <a:cubicBezTo>
                  <a:pt x="192" y="59"/>
                  <a:pt x="186" y="47"/>
                  <a:pt x="186" y="47"/>
                </a:cubicBezTo>
                <a:cubicBezTo>
                  <a:pt x="186" y="47"/>
                  <a:pt x="189" y="44"/>
                  <a:pt x="192" y="42"/>
                </a:cubicBezTo>
                <a:cubicBezTo>
                  <a:pt x="193" y="40"/>
                  <a:pt x="197" y="30"/>
                  <a:pt x="197" y="30"/>
                </a:cubicBezTo>
                <a:cubicBezTo>
                  <a:pt x="200" y="14"/>
                  <a:pt x="200" y="14"/>
                  <a:pt x="200" y="14"/>
                </a:cubicBezTo>
                <a:cubicBezTo>
                  <a:pt x="200" y="14"/>
                  <a:pt x="198" y="12"/>
                  <a:pt x="198" y="11"/>
                </a:cubicBezTo>
                <a:cubicBezTo>
                  <a:pt x="198" y="9"/>
                  <a:pt x="204" y="5"/>
                  <a:pt x="204" y="5"/>
                </a:cubicBezTo>
                <a:cubicBezTo>
                  <a:pt x="198" y="0"/>
                  <a:pt x="198" y="0"/>
                  <a:pt x="198" y="0"/>
                </a:cubicBezTo>
                <a:cubicBezTo>
                  <a:pt x="198" y="0"/>
                  <a:pt x="197" y="4"/>
                  <a:pt x="194" y="5"/>
                </a:cubicBezTo>
                <a:cubicBezTo>
                  <a:pt x="191" y="8"/>
                  <a:pt x="184" y="4"/>
                  <a:pt x="178" y="5"/>
                </a:cubicBezTo>
                <a:cubicBezTo>
                  <a:pt x="171" y="7"/>
                  <a:pt x="175" y="10"/>
                  <a:pt x="167" y="10"/>
                </a:cubicBezTo>
                <a:cubicBezTo>
                  <a:pt x="159" y="10"/>
                  <a:pt x="150" y="5"/>
                  <a:pt x="150" y="5"/>
                </a:cubicBezTo>
                <a:cubicBezTo>
                  <a:pt x="147" y="8"/>
                  <a:pt x="147" y="8"/>
                  <a:pt x="147" y="8"/>
                </a:cubicBezTo>
                <a:cubicBezTo>
                  <a:pt x="139" y="5"/>
                  <a:pt x="139" y="5"/>
                  <a:pt x="139" y="5"/>
                </a:cubicBezTo>
                <a:cubicBezTo>
                  <a:pt x="133" y="7"/>
                  <a:pt x="133" y="7"/>
                  <a:pt x="133" y="7"/>
                </a:cubicBezTo>
                <a:cubicBezTo>
                  <a:pt x="131" y="3"/>
                  <a:pt x="131" y="3"/>
                  <a:pt x="131" y="3"/>
                </a:cubicBezTo>
                <a:cubicBezTo>
                  <a:pt x="128" y="4"/>
                  <a:pt x="128" y="4"/>
                  <a:pt x="128" y="4"/>
                </a:cubicBezTo>
                <a:cubicBezTo>
                  <a:pt x="129" y="8"/>
                  <a:pt x="129" y="8"/>
                  <a:pt x="129" y="8"/>
                </a:cubicBezTo>
                <a:cubicBezTo>
                  <a:pt x="126" y="8"/>
                  <a:pt x="126" y="8"/>
                  <a:pt x="126" y="8"/>
                </a:cubicBezTo>
                <a:cubicBezTo>
                  <a:pt x="126" y="7"/>
                  <a:pt x="126" y="7"/>
                  <a:pt x="126" y="7"/>
                </a:cubicBezTo>
                <a:cubicBezTo>
                  <a:pt x="124" y="7"/>
                  <a:pt x="124" y="7"/>
                  <a:pt x="124" y="7"/>
                </a:cubicBezTo>
                <a:cubicBezTo>
                  <a:pt x="124" y="10"/>
                  <a:pt x="124" y="10"/>
                  <a:pt x="124" y="10"/>
                </a:cubicBezTo>
                <a:cubicBezTo>
                  <a:pt x="122" y="10"/>
                  <a:pt x="122" y="10"/>
                  <a:pt x="122" y="10"/>
                </a:cubicBezTo>
                <a:cubicBezTo>
                  <a:pt x="118" y="3"/>
                  <a:pt x="118" y="3"/>
                  <a:pt x="118" y="3"/>
                </a:cubicBezTo>
                <a:cubicBezTo>
                  <a:pt x="117" y="4"/>
                  <a:pt x="117" y="4"/>
                  <a:pt x="117" y="4"/>
                </a:cubicBezTo>
                <a:cubicBezTo>
                  <a:pt x="117" y="4"/>
                  <a:pt x="119" y="10"/>
                  <a:pt x="118" y="11"/>
                </a:cubicBezTo>
                <a:cubicBezTo>
                  <a:pt x="117" y="11"/>
                  <a:pt x="114" y="8"/>
                  <a:pt x="114" y="8"/>
                </a:cubicBezTo>
                <a:cubicBezTo>
                  <a:pt x="114" y="14"/>
                  <a:pt x="114" y="14"/>
                  <a:pt x="114" y="14"/>
                </a:cubicBezTo>
                <a:cubicBezTo>
                  <a:pt x="114" y="14"/>
                  <a:pt x="114" y="15"/>
                  <a:pt x="112" y="16"/>
                </a:cubicBezTo>
                <a:cubicBezTo>
                  <a:pt x="110" y="17"/>
                  <a:pt x="103" y="17"/>
                  <a:pt x="103" y="17"/>
                </a:cubicBezTo>
                <a:cubicBezTo>
                  <a:pt x="103" y="17"/>
                  <a:pt x="98" y="20"/>
                  <a:pt x="97" y="20"/>
                </a:cubicBezTo>
                <a:cubicBezTo>
                  <a:pt x="96" y="20"/>
                  <a:pt x="90" y="15"/>
                  <a:pt x="89" y="16"/>
                </a:cubicBezTo>
                <a:cubicBezTo>
                  <a:pt x="88" y="17"/>
                  <a:pt x="91" y="24"/>
                  <a:pt x="91" y="24"/>
                </a:cubicBezTo>
                <a:cubicBezTo>
                  <a:pt x="87" y="26"/>
                  <a:pt x="87" y="26"/>
                  <a:pt x="87" y="26"/>
                </a:cubicBezTo>
                <a:cubicBezTo>
                  <a:pt x="87" y="26"/>
                  <a:pt x="80" y="24"/>
                  <a:pt x="78" y="25"/>
                </a:cubicBezTo>
                <a:cubicBezTo>
                  <a:pt x="75" y="26"/>
                  <a:pt x="75" y="30"/>
                  <a:pt x="75" y="30"/>
                </a:cubicBezTo>
                <a:cubicBezTo>
                  <a:pt x="72" y="30"/>
                  <a:pt x="72" y="30"/>
                  <a:pt x="72" y="30"/>
                </a:cubicBezTo>
                <a:cubicBezTo>
                  <a:pt x="73" y="33"/>
                  <a:pt x="73" y="33"/>
                  <a:pt x="73" y="33"/>
                </a:cubicBezTo>
                <a:cubicBezTo>
                  <a:pt x="66" y="31"/>
                  <a:pt x="66" y="31"/>
                  <a:pt x="66" y="31"/>
                </a:cubicBezTo>
                <a:cubicBezTo>
                  <a:pt x="66" y="33"/>
                  <a:pt x="66" y="33"/>
                  <a:pt x="66" y="33"/>
                </a:cubicBezTo>
                <a:cubicBezTo>
                  <a:pt x="66" y="33"/>
                  <a:pt x="70" y="39"/>
                  <a:pt x="69" y="40"/>
                </a:cubicBezTo>
                <a:cubicBezTo>
                  <a:pt x="68" y="41"/>
                  <a:pt x="67" y="39"/>
                  <a:pt x="67" y="39"/>
                </a:cubicBezTo>
                <a:cubicBezTo>
                  <a:pt x="60" y="40"/>
                  <a:pt x="60" y="40"/>
                  <a:pt x="60" y="40"/>
                </a:cubicBezTo>
                <a:cubicBezTo>
                  <a:pt x="57" y="41"/>
                  <a:pt x="57" y="41"/>
                  <a:pt x="57" y="41"/>
                </a:cubicBezTo>
                <a:cubicBezTo>
                  <a:pt x="56" y="44"/>
                  <a:pt x="56" y="44"/>
                  <a:pt x="56" y="44"/>
                </a:cubicBezTo>
                <a:cubicBezTo>
                  <a:pt x="55" y="44"/>
                  <a:pt x="55" y="44"/>
                  <a:pt x="55" y="44"/>
                </a:cubicBezTo>
                <a:cubicBezTo>
                  <a:pt x="51" y="46"/>
                  <a:pt x="51" y="46"/>
                  <a:pt x="51" y="46"/>
                </a:cubicBezTo>
                <a:cubicBezTo>
                  <a:pt x="51" y="45"/>
                  <a:pt x="51" y="45"/>
                  <a:pt x="51" y="45"/>
                </a:cubicBezTo>
                <a:cubicBezTo>
                  <a:pt x="50" y="45"/>
                  <a:pt x="50" y="45"/>
                  <a:pt x="50" y="45"/>
                </a:cubicBezTo>
                <a:cubicBezTo>
                  <a:pt x="50" y="48"/>
                  <a:pt x="50" y="48"/>
                  <a:pt x="50" y="48"/>
                </a:cubicBezTo>
                <a:cubicBezTo>
                  <a:pt x="52" y="50"/>
                  <a:pt x="52" y="50"/>
                  <a:pt x="52" y="50"/>
                </a:cubicBezTo>
                <a:cubicBezTo>
                  <a:pt x="51" y="55"/>
                  <a:pt x="51" y="55"/>
                  <a:pt x="51" y="55"/>
                </a:cubicBezTo>
                <a:cubicBezTo>
                  <a:pt x="51" y="55"/>
                  <a:pt x="49" y="55"/>
                  <a:pt x="49" y="57"/>
                </a:cubicBezTo>
                <a:cubicBezTo>
                  <a:pt x="49" y="59"/>
                  <a:pt x="51" y="61"/>
                  <a:pt x="52" y="61"/>
                </a:cubicBezTo>
                <a:cubicBezTo>
                  <a:pt x="54" y="61"/>
                  <a:pt x="55" y="59"/>
                  <a:pt x="55" y="59"/>
                </a:cubicBezTo>
                <a:cubicBezTo>
                  <a:pt x="56" y="60"/>
                  <a:pt x="56" y="60"/>
                  <a:pt x="56" y="60"/>
                </a:cubicBezTo>
                <a:cubicBezTo>
                  <a:pt x="56" y="60"/>
                  <a:pt x="51" y="63"/>
                  <a:pt x="51" y="65"/>
                </a:cubicBezTo>
                <a:cubicBezTo>
                  <a:pt x="50" y="67"/>
                  <a:pt x="54" y="71"/>
                  <a:pt x="54" y="71"/>
                </a:cubicBezTo>
                <a:cubicBezTo>
                  <a:pt x="53" y="75"/>
                  <a:pt x="53" y="75"/>
                  <a:pt x="53" y="75"/>
                </a:cubicBezTo>
                <a:cubicBezTo>
                  <a:pt x="58" y="72"/>
                  <a:pt x="58" y="72"/>
                  <a:pt x="58" y="72"/>
                </a:cubicBezTo>
                <a:cubicBezTo>
                  <a:pt x="64" y="73"/>
                  <a:pt x="64" y="73"/>
                  <a:pt x="64" y="73"/>
                </a:cubicBezTo>
                <a:cubicBezTo>
                  <a:pt x="63" y="76"/>
                  <a:pt x="63" y="76"/>
                  <a:pt x="63" y="76"/>
                </a:cubicBezTo>
                <a:cubicBezTo>
                  <a:pt x="56" y="77"/>
                  <a:pt x="56" y="77"/>
                  <a:pt x="56" y="77"/>
                </a:cubicBezTo>
                <a:cubicBezTo>
                  <a:pt x="57" y="78"/>
                  <a:pt x="57" y="78"/>
                  <a:pt x="57" y="78"/>
                </a:cubicBezTo>
                <a:cubicBezTo>
                  <a:pt x="55" y="79"/>
                  <a:pt x="55" y="79"/>
                  <a:pt x="55" y="79"/>
                </a:cubicBezTo>
                <a:cubicBezTo>
                  <a:pt x="57" y="88"/>
                  <a:pt x="57" y="88"/>
                  <a:pt x="57" y="88"/>
                </a:cubicBezTo>
                <a:cubicBezTo>
                  <a:pt x="57" y="88"/>
                  <a:pt x="61" y="87"/>
                  <a:pt x="63" y="89"/>
                </a:cubicBezTo>
                <a:cubicBezTo>
                  <a:pt x="65" y="91"/>
                  <a:pt x="66" y="94"/>
                  <a:pt x="67" y="96"/>
                </a:cubicBezTo>
                <a:cubicBezTo>
                  <a:pt x="68" y="98"/>
                  <a:pt x="69" y="101"/>
                  <a:pt x="69" y="101"/>
                </a:cubicBezTo>
                <a:cubicBezTo>
                  <a:pt x="71" y="99"/>
                  <a:pt x="71" y="99"/>
                  <a:pt x="71" y="99"/>
                </a:cubicBezTo>
                <a:cubicBezTo>
                  <a:pt x="73" y="102"/>
                  <a:pt x="73" y="102"/>
                  <a:pt x="73" y="102"/>
                </a:cubicBezTo>
                <a:cubicBezTo>
                  <a:pt x="78" y="99"/>
                  <a:pt x="78" y="99"/>
                  <a:pt x="78" y="99"/>
                </a:cubicBezTo>
                <a:cubicBezTo>
                  <a:pt x="83" y="104"/>
                  <a:pt x="83" y="104"/>
                  <a:pt x="83" y="104"/>
                </a:cubicBezTo>
                <a:cubicBezTo>
                  <a:pt x="86" y="101"/>
                  <a:pt x="86" y="101"/>
                  <a:pt x="86" y="101"/>
                </a:cubicBezTo>
                <a:cubicBezTo>
                  <a:pt x="86" y="101"/>
                  <a:pt x="86" y="95"/>
                  <a:pt x="87" y="94"/>
                </a:cubicBezTo>
                <a:cubicBezTo>
                  <a:pt x="89" y="93"/>
                  <a:pt x="95" y="94"/>
                  <a:pt x="96" y="96"/>
                </a:cubicBezTo>
                <a:cubicBezTo>
                  <a:pt x="98" y="97"/>
                  <a:pt x="94" y="103"/>
                  <a:pt x="94" y="103"/>
                </a:cubicBezTo>
                <a:cubicBezTo>
                  <a:pt x="97" y="112"/>
                  <a:pt x="97" y="112"/>
                  <a:pt x="97" y="112"/>
                </a:cubicBezTo>
                <a:cubicBezTo>
                  <a:pt x="95" y="120"/>
                  <a:pt x="95" y="120"/>
                  <a:pt x="95" y="120"/>
                </a:cubicBezTo>
                <a:cubicBezTo>
                  <a:pt x="96" y="126"/>
                  <a:pt x="96" y="126"/>
                  <a:pt x="96" y="126"/>
                </a:cubicBezTo>
                <a:cubicBezTo>
                  <a:pt x="98" y="126"/>
                  <a:pt x="98" y="126"/>
                  <a:pt x="98" y="126"/>
                </a:cubicBezTo>
                <a:cubicBezTo>
                  <a:pt x="99" y="122"/>
                  <a:pt x="99" y="122"/>
                  <a:pt x="99" y="122"/>
                </a:cubicBezTo>
                <a:cubicBezTo>
                  <a:pt x="102" y="119"/>
                  <a:pt x="102" y="119"/>
                  <a:pt x="102" y="119"/>
                </a:cubicBezTo>
                <a:cubicBezTo>
                  <a:pt x="105" y="122"/>
                  <a:pt x="105" y="122"/>
                  <a:pt x="105" y="122"/>
                </a:cubicBezTo>
                <a:cubicBezTo>
                  <a:pt x="108" y="115"/>
                  <a:pt x="108" y="115"/>
                  <a:pt x="108" y="115"/>
                </a:cubicBezTo>
                <a:cubicBezTo>
                  <a:pt x="114" y="117"/>
                  <a:pt x="114" y="117"/>
                  <a:pt x="114" y="117"/>
                </a:cubicBezTo>
                <a:cubicBezTo>
                  <a:pt x="119" y="108"/>
                  <a:pt x="119" y="108"/>
                  <a:pt x="119" y="108"/>
                </a:cubicBezTo>
                <a:cubicBezTo>
                  <a:pt x="122" y="108"/>
                  <a:pt x="122" y="108"/>
                  <a:pt x="122" y="108"/>
                </a:cubicBezTo>
                <a:cubicBezTo>
                  <a:pt x="126" y="113"/>
                  <a:pt x="126" y="113"/>
                  <a:pt x="126" y="113"/>
                </a:cubicBezTo>
                <a:cubicBezTo>
                  <a:pt x="127" y="108"/>
                  <a:pt x="127" y="108"/>
                  <a:pt x="127" y="108"/>
                </a:cubicBezTo>
                <a:cubicBezTo>
                  <a:pt x="133" y="112"/>
                  <a:pt x="133" y="112"/>
                  <a:pt x="133" y="112"/>
                </a:cubicBezTo>
                <a:cubicBezTo>
                  <a:pt x="137" y="112"/>
                  <a:pt x="137" y="112"/>
                  <a:pt x="137" y="112"/>
                </a:cubicBezTo>
                <a:cubicBezTo>
                  <a:pt x="140" y="117"/>
                  <a:pt x="140" y="117"/>
                  <a:pt x="140" y="117"/>
                </a:cubicBezTo>
                <a:cubicBezTo>
                  <a:pt x="144" y="114"/>
                  <a:pt x="144" y="114"/>
                  <a:pt x="144" y="114"/>
                </a:cubicBezTo>
                <a:cubicBezTo>
                  <a:pt x="144" y="114"/>
                  <a:pt x="146" y="119"/>
                  <a:pt x="148" y="119"/>
                </a:cubicBezTo>
                <a:cubicBezTo>
                  <a:pt x="150" y="119"/>
                  <a:pt x="154" y="117"/>
                  <a:pt x="154" y="117"/>
                </a:cubicBezTo>
                <a:cubicBezTo>
                  <a:pt x="154" y="121"/>
                  <a:pt x="154" y="121"/>
                  <a:pt x="154" y="121"/>
                </a:cubicBezTo>
                <a:cubicBezTo>
                  <a:pt x="154" y="121"/>
                  <a:pt x="159" y="123"/>
                  <a:pt x="161" y="124"/>
                </a:cubicBezTo>
                <a:cubicBezTo>
                  <a:pt x="163" y="126"/>
                  <a:pt x="162" y="131"/>
                  <a:pt x="164" y="131"/>
                </a:cubicBezTo>
                <a:cubicBezTo>
                  <a:pt x="173" y="131"/>
                  <a:pt x="173" y="131"/>
                  <a:pt x="173" y="131"/>
                </a:cubicBezTo>
                <a:cubicBezTo>
                  <a:pt x="177" y="134"/>
                  <a:pt x="177" y="134"/>
                  <a:pt x="177" y="134"/>
                </a:cubicBezTo>
                <a:cubicBezTo>
                  <a:pt x="188" y="126"/>
                  <a:pt x="188" y="126"/>
                  <a:pt x="188" y="126"/>
                </a:cubicBezTo>
                <a:cubicBezTo>
                  <a:pt x="188" y="126"/>
                  <a:pt x="196" y="129"/>
                  <a:pt x="199" y="128"/>
                </a:cubicBezTo>
                <a:cubicBezTo>
                  <a:pt x="200" y="128"/>
                  <a:pt x="202" y="128"/>
                  <a:pt x="203" y="127"/>
                </a:cubicBezTo>
                <a:cubicBezTo>
                  <a:pt x="202" y="123"/>
                  <a:pt x="202" y="123"/>
                  <a:pt x="202" y="123"/>
                </a:cubicBezTo>
                <a:cubicBezTo>
                  <a:pt x="203" y="117"/>
                  <a:pt x="203" y="117"/>
                  <a:pt x="203" y="117"/>
                </a:cubicBezTo>
                <a:cubicBezTo>
                  <a:pt x="203" y="117"/>
                  <a:pt x="206" y="117"/>
                  <a:pt x="208" y="114"/>
                </a:cubicBezTo>
                <a:cubicBezTo>
                  <a:pt x="208" y="112"/>
                  <a:pt x="205" y="108"/>
                  <a:pt x="205" y="108"/>
                </a:cubicBezTo>
                <a:cubicBezTo>
                  <a:pt x="205" y="108"/>
                  <a:pt x="214" y="106"/>
                  <a:pt x="215" y="104"/>
                </a:cubicBezTo>
                <a:cubicBezTo>
                  <a:pt x="215" y="102"/>
                  <a:pt x="205" y="96"/>
                  <a:pt x="205" y="96"/>
                </a:cubicBezTo>
                <a:close/>
                <a:moveTo>
                  <a:pt x="28" y="91"/>
                </a:moveTo>
                <a:cubicBezTo>
                  <a:pt x="24" y="88"/>
                  <a:pt x="24" y="88"/>
                  <a:pt x="24" y="88"/>
                </a:cubicBezTo>
                <a:cubicBezTo>
                  <a:pt x="24" y="88"/>
                  <a:pt x="22" y="90"/>
                  <a:pt x="21" y="91"/>
                </a:cubicBezTo>
                <a:cubicBezTo>
                  <a:pt x="20" y="92"/>
                  <a:pt x="15" y="93"/>
                  <a:pt x="15" y="93"/>
                </a:cubicBezTo>
                <a:cubicBezTo>
                  <a:pt x="15" y="93"/>
                  <a:pt x="18" y="98"/>
                  <a:pt x="16" y="99"/>
                </a:cubicBezTo>
                <a:cubicBezTo>
                  <a:pt x="14" y="99"/>
                  <a:pt x="12" y="94"/>
                  <a:pt x="12" y="94"/>
                </a:cubicBezTo>
                <a:cubicBezTo>
                  <a:pt x="11" y="104"/>
                  <a:pt x="11" y="104"/>
                  <a:pt x="11" y="104"/>
                </a:cubicBezTo>
                <a:cubicBezTo>
                  <a:pt x="6" y="102"/>
                  <a:pt x="6" y="102"/>
                  <a:pt x="6" y="102"/>
                </a:cubicBezTo>
                <a:cubicBezTo>
                  <a:pt x="6" y="99"/>
                  <a:pt x="6" y="99"/>
                  <a:pt x="6" y="99"/>
                </a:cubicBezTo>
                <a:cubicBezTo>
                  <a:pt x="0" y="99"/>
                  <a:pt x="0" y="99"/>
                  <a:pt x="0" y="99"/>
                </a:cubicBezTo>
                <a:cubicBezTo>
                  <a:pt x="0" y="102"/>
                  <a:pt x="0" y="102"/>
                  <a:pt x="0" y="102"/>
                </a:cubicBezTo>
                <a:cubicBezTo>
                  <a:pt x="4" y="105"/>
                  <a:pt x="4" y="105"/>
                  <a:pt x="4" y="105"/>
                </a:cubicBezTo>
                <a:cubicBezTo>
                  <a:pt x="6" y="108"/>
                  <a:pt x="6" y="108"/>
                  <a:pt x="6" y="108"/>
                </a:cubicBezTo>
                <a:cubicBezTo>
                  <a:pt x="2" y="114"/>
                  <a:pt x="2" y="114"/>
                  <a:pt x="2" y="114"/>
                </a:cubicBezTo>
                <a:cubicBezTo>
                  <a:pt x="2" y="114"/>
                  <a:pt x="7" y="117"/>
                  <a:pt x="9" y="118"/>
                </a:cubicBezTo>
                <a:cubicBezTo>
                  <a:pt x="12" y="120"/>
                  <a:pt x="16" y="119"/>
                  <a:pt x="16" y="119"/>
                </a:cubicBezTo>
                <a:cubicBezTo>
                  <a:pt x="16" y="119"/>
                  <a:pt x="17" y="120"/>
                  <a:pt x="17" y="123"/>
                </a:cubicBezTo>
                <a:cubicBezTo>
                  <a:pt x="17" y="125"/>
                  <a:pt x="16" y="126"/>
                  <a:pt x="16" y="126"/>
                </a:cubicBezTo>
                <a:cubicBezTo>
                  <a:pt x="13" y="125"/>
                  <a:pt x="13" y="125"/>
                  <a:pt x="13" y="125"/>
                </a:cubicBezTo>
                <a:cubicBezTo>
                  <a:pt x="13" y="129"/>
                  <a:pt x="13" y="129"/>
                  <a:pt x="13" y="129"/>
                </a:cubicBezTo>
                <a:cubicBezTo>
                  <a:pt x="13" y="131"/>
                  <a:pt x="9" y="134"/>
                  <a:pt x="9" y="134"/>
                </a:cubicBezTo>
                <a:cubicBezTo>
                  <a:pt x="13" y="137"/>
                  <a:pt x="13" y="137"/>
                  <a:pt x="13" y="137"/>
                </a:cubicBezTo>
                <a:cubicBezTo>
                  <a:pt x="13" y="137"/>
                  <a:pt x="16" y="134"/>
                  <a:pt x="18" y="130"/>
                </a:cubicBezTo>
                <a:cubicBezTo>
                  <a:pt x="20" y="126"/>
                  <a:pt x="20" y="118"/>
                  <a:pt x="20" y="118"/>
                </a:cubicBezTo>
                <a:cubicBezTo>
                  <a:pt x="20" y="118"/>
                  <a:pt x="23" y="115"/>
                  <a:pt x="24" y="114"/>
                </a:cubicBezTo>
                <a:cubicBezTo>
                  <a:pt x="25" y="114"/>
                  <a:pt x="32" y="112"/>
                  <a:pt x="32" y="112"/>
                </a:cubicBezTo>
                <a:cubicBezTo>
                  <a:pt x="41" y="103"/>
                  <a:pt x="41" y="103"/>
                  <a:pt x="41" y="103"/>
                </a:cubicBezTo>
                <a:cubicBezTo>
                  <a:pt x="44" y="99"/>
                  <a:pt x="44" y="99"/>
                  <a:pt x="44" y="99"/>
                </a:cubicBezTo>
                <a:cubicBezTo>
                  <a:pt x="48" y="93"/>
                  <a:pt x="48" y="93"/>
                  <a:pt x="48" y="93"/>
                </a:cubicBezTo>
                <a:cubicBezTo>
                  <a:pt x="48" y="93"/>
                  <a:pt x="39" y="87"/>
                  <a:pt x="34" y="87"/>
                </a:cubicBezTo>
                <a:cubicBezTo>
                  <a:pt x="30" y="87"/>
                  <a:pt x="28" y="91"/>
                  <a:pt x="28" y="91"/>
                </a:cubicBezTo>
                <a:close/>
                <a:moveTo>
                  <a:pt x="14" y="72"/>
                </a:moveTo>
                <a:cubicBezTo>
                  <a:pt x="19" y="75"/>
                  <a:pt x="19" y="75"/>
                  <a:pt x="19" y="75"/>
                </a:cubicBezTo>
                <a:cubicBezTo>
                  <a:pt x="18" y="77"/>
                  <a:pt x="18" y="77"/>
                  <a:pt x="18" y="77"/>
                </a:cubicBezTo>
                <a:cubicBezTo>
                  <a:pt x="21" y="83"/>
                  <a:pt x="21" y="83"/>
                  <a:pt x="21" y="83"/>
                </a:cubicBezTo>
                <a:cubicBezTo>
                  <a:pt x="24" y="83"/>
                  <a:pt x="24" y="83"/>
                  <a:pt x="24" y="83"/>
                </a:cubicBezTo>
                <a:cubicBezTo>
                  <a:pt x="26" y="80"/>
                  <a:pt x="26" y="80"/>
                  <a:pt x="26" y="80"/>
                </a:cubicBezTo>
                <a:cubicBezTo>
                  <a:pt x="28" y="78"/>
                  <a:pt x="28" y="78"/>
                  <a:pt x="28" y="78"/>
                </a:cubicBezTo>
                <a:cubicBezTo>
                  <a:pt x="30" y="78"/>
                  <a:pt x="30" y="78"/>
                  <a:pt x="30" y="78"/>
                </a:cubicBezTo>
                <a:cubicBezTo>
                  <a:pt x="32" y="76"/>
                  <a:pt x="32" y="76"/>
                  <a:pt x="32" y="76"/>
                </a:cubicBezTo>
                <a:cubicBezTo>
                  <a:pt x="31" y="73"/>
                  <a:pt x="31" y="73"/>
                  <a:pt x="31" y="73"/>
                </a:cubicBezTo>
                <a:cubicBezTo>
                  <a:pt x="38" y="72"/>
                  <a:pt x="38" y="72"/>
                  <a:pt x="38" y="72"/>
                </a:cubicBezTo>
                <a:cubicBezTo>
                  <a:pt x="38" y="72"/>
                  <a:pt x="34" y="67"/>
                  <a:pt x="32" y="65"/>
                </a:cubicBezTo>
                <a:cubicBezTo>
                  <a:pt x="29" y="63"/>
                  <a:pt x="26" y="63"/>
                  <a:pt x="26" y="63"/>
                </a:cubicBezTo>
                <a:cubicBezTo>
                  <a:pt x="22" y="59"/>
                  <a:pt x="22" y="59"/>
                  <a:pt x="22" y="59"/>
                </a:cubicBezTo>
                <a:cubicBezTo>
                  <a:pt x="19" y="57"/>
                  <a:pt x="19" y="57"/>
                  <a:pt x="19" y="57"/>
                </a:cubicBezTo>
                <a:cubicBezTo>
                  <a:pt x="20" y="62"/>
                  <a:pt x="20" y="62"/>
                  <a:pt x="20" y="62"/>
                </a:cubicBezTo>
                <a:cubicBezTo>
                  <a:pt x="16" y="68"/>
                  <a:pt x="16" y="68"/>
                  <a:pt x="16" y="68"/>
                </a:cubicBezTo>
                <a:cubicBezTo>
                  <a:pt x="8" y="71"/>
                  <a:pt x="8" y="71"/>
                  <a:pt x="8" y="71"/>
                </a:cubicBezTo>
                <a:cubicBezTo>
                  <a:pt x="6" y="70"/>
                  <a:pt x="6" y="70"/>
                  <a:pt x="6" y="70"/>
                </a:cubicBezTo>
                <a:cubicBezTo>
                  <a:pt x="2" y="72"/>
                  <a:pt x="2" y="72"/>
                  <a:pt x="2" y="72"/>
                </a:cubicBezTo>
                <a:cubicBezTo>
                  <a:pt x="9" y="75"/>
                  <a:pt x="9" y="75"/>
                  <a:pt x="9" y="75"/>
                </a:cubicBezTo>
                <a:lnTo>
                  <a:pt x="14" y="72"/>
                </a:lnTo>
                <a:close/>
                <a:moveTo>
                  <a:pt x="45" y="80"/>
                </a:moveTo>
                <a:cubicBezTo>
                  <a:pt x="45" y="83"/>
                  <a:pt x="45" y="83"/>
                  <a:pt x="45" y="83"/>
                </a:cubicBezTo>
                <a:cubicBezTo>
                  <a:pt x="41" y="86"/>
                  <a:pt x="41" y="86"/>
                  <a:pt x="41" y="86"/>
                </a:cubicBezTo>
                <a:cubicBezTo>
                  <a:pt x="44" y="88"/>
                  <a:pt x="44" y="88"/>
                  <a:pt x="44" y="88"/>
                </a:cubicBezTo>
                <a:cubicBezTo>
                  <a:pt x="45" y="88"/>
                  <a:pt x="45" y="88"/>
                  <a:pt x="45" y="88"/>
                </a:cubicBezTo>
                <a:cubicBezTo>
                  <a:pt x="48" y="91"/>
                  <a:pt x="48" y="91"/>
                  <a:pt x="48" y="91"/>
                </a:cubicBezTo>
                <a:cubicBezTo>
                  <a:pt x="53" y="89"/>
                  <a:pt x="53" y="89"/>
                  <a:pt x="53" y="89"/>
                </a:cubicBezTo>
                <a:cubicBezTo>
                  <a:pt x="51" y="83"/>
                  <a:pt x="51" y="83"/>
                  <a:pt x="51" y="83"/>
                </a:cubicBezTo>
                <a:lnTo>
                  <a:pt x="45" y="80"/>
                </a:lnTo>
                <a:close/>
                <a:moveTo>
                  <a:pt x="42" y="62"/>
                </a:moveTo>
                <a:cubicBezTo>
                  <a:pt x="53" y="65"/>
                  <a:pt x="48" y="58"/>
                  <a:pt x="45" y="58"/>
                </a:cubicBezTo>
                <a:cubicBezTo>
                  <a:pt x="41" y="58"/>
                  <a:pt x="35" y="60"/>
                  <a:pt x="42" y="62"/>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61" name="Freeform 39"/>
          <p:cNvSpPr>
            <a:spLocks noEditPoints="1"/>
          </p:cNvSpPr>
          <p:nvPr/>
        </p:nvSpPr>
        <p:spPr bwMode="auto">
          <a:xfrm>
            <a:off x="6476782" y="4049548"/>
            <a:ext cx="823418" cy="607263"/>
          </a:xfrm>
          <a:custGeom>
            <a:avLst/>
            <a:gdLst>
              <a:gd name="T0" fmla="*/ 428 w 448"/>
              <a:gd name="T1" fmla="*/ 156 h 319"/>
              <a:gd name="T2" fmla="*/ 402 w 448"/>
              <a:gd name="T3" fmla="*/ 170 h 319"/>
              <a:gd name="T4" fmla="*/ 387 w 448"/>
              <a:gd name="T5" fmla="*/ 175 h 319"/>
              <a:gd name="T6" fmla="*/ 365 w 448"/>
              <a:gd name="T7" fmla="*/ 162 h 319"/>
              <a:gd name="T8" fmla="*/ 361 w 448"/>
              <a:gd name="T9" fmla="*/ 136 h 319"/>
              <a:gd name="T10" fmla="*/ 361 w 448"/>
              <a:gd name="T11" fmla="*/ 116 h 319"/>
              <a:gd name="T12" fmla="*/ 350 w 448"/>
              <a:gd name="T13" fmla="*/ 83 h 319"/>
              <a:gd name="T14" fmla="*/ 332 w 448"/>
              <a:gd name="T15" fmla="*/ 65 h 319"/>
              <a:gd name="T16" fmla="*/ 291 w 448"/>
              <a:gd name="T17" fmla="*/ 18 h 319"/>
              <a:gd name="T18" fmla="*/ 247 w 448"/>
              <a:gd name="T19" fmla="*/ 24 h 319"/>
              <a:gd name="T20" fmla="*/ 202 w 448"/>
              <a:gd name="T21" fmla="*/ 51 h 319"/>
              <a:gd name="T22" fmla="*/ 164 w 448"/>
              <a:gd name="T23" fmla="*/ 44 h 319"/>
              <a:gd name="T24" fmla="*/ 115 w 448"/>
              <a:gd name="T25" fmla="*/ 37 h 319"/>
              <a:gd name="T26" fmla="*/ 107 w 448"/>
              <a:gd name="T27" fmla="*/ 47 h 319"/>
              <a:gd name="T28" fmla="*/ 93 w 448"/>
              <a:gd name="T29" fmla="*/ 67 h 319"/>
              <a:gd name="T30" fmla="*/ 81 w 448"/>
              <a:gd name="T31" fmla="*/ 70 h 319"/>
              <a:gd name="T32" fmla="*/ 71 w 448"/>
              <a:gd name="T33" fmla="*/ 94 h 319"/>
              <a:gd name="T34" fmla="*/ 65 w 448"/>
              <a:gd name="T35" fmla="*/ 108 h 319"/>
              <a:gd name="T36" fmla="*/ 59 w 448"/>
              <a:gd name="T37" fmla="*/ 125 h 319"/>
              <a:gd name="T38" fmla="*/ 55 w 448"/>
              <a:gd name="T39" fmla="*/ 140 h 319"/>
              <a:gd name="T40" fmla="*/ 45 w 448"/>
              <a:gd name="T41" fmla="*/ 148 h 319"/>
              <a:gd name="T42" fmla="*/ 43 w 448"/>
              <a:gd name="T43" fmla="*/ 164 h 319"/>
              <a:gd name="T44" fmla="*/ 27 w 448"/>
              <a:gd name="T45" fmla="*/ 174 h 319"/>
              <a:gd name="T46" fmla="*/ 12 w 448"/>
              <a:gd name="T47" fmla="*/ 181 h 319"/>
              <a:gd name="T48" fmla="*/ 0 w 448"/>
              <a:gd name="T49" fmla="*/ 184 h 319"/>
              <a:gd name="T50" fmla="*/ 12 w 448"/>
              <a:gd name="T51" fmla="*/ 194 h 319"/>
              <a:gd name="T52" fmla="*/ 17 w 448"/>
              <a:gd name="T53" fmla="*/ 197 h 319"/>
              <a:gd name="T54" fmla="*/ 31 w 448"/>
              <a:gd name="T55" fmla="*/ 205 h 319"/>
              <a:gd name="T56" fmla="*/ 33 w 448"/>
              <a:gd name="T57" fmla="*/ 219 h 319"/>
              <a:gd name="T58" fmla="*/ 45 w 448"/>
              <a:gd name="T59" fmla="*/ 235 h 319"/>
              <a:gd name="T60" fmla="*/ 55 w 448"/>
              <a:gd name="T61" fmla="*/ 237 h 319"/>
              <a:gd name="T62" fmla="*/ 63 w 448"/>
              <a:gd name="T63" fmla="*/ 254 h 319"/>
              <a:gd name="T64" fmla="*/ 71 w 448"/>
              <a:gd name="T65" fmla="*/ 260 h 319"/>
              <a:gd name="T66" fmla="*/ 75 w 448"/>
              <a:gd name="T67" fmla="*/ 266 h 319"/>
              <a:gd name="T68" fmla="*/ 95 w 448"/>
              <a:gd name="T69" fmla="*/ 271 h 319"/>
              <a:gd name="T70" fmla="*/ 115 w 448"/>
              <a:gd name="T71" fmla="*/ 263 h 319"/>
              <a:gd name="T72" fmla="*/ 129 w 448"/>
              <a:gd name="T73" fmla="*/ 274 h 319"/>
              <a:gd name="T74" fmla="*/ 123 w 448"/>
              <a:gd name="T75" fmla="*/ 278 h 319"/>
              <a:gd name="T76" fmla="*/ 123 w 448"/>
              <a:gd name="T77" fmla="*/ 290 h 319"/>
              <a:gd name="T78" fmla="*/ 129 w 448"/>
              <a:gd name="T79" fmla="*/ 294 h 319"/>
              <a:gd name="T80" fmla="*/ 148 w 448"/>
              <a:gd name="T81" fmla="*/ 302 h 319"/>
              <a:gd name="T82" fmla="*/ 151 w 448"/>
              <a:gd name="T83" fmla="*/ 318 h 319"/>
              <a:gd name="T84" fmla="*/ 179 w 448"/>
              <a:gd name="T85" fmla="*/ 314 h 319"/>
              <a:gd name="T86" fmla="*/ 206 w 448"/>
              <a:gd name="T87" fmla="*/ 318 h 319"/>
              <a:gd name="T88" fmla="*/ 229 w 448"/>
              <a:gd name="T89" fmla="*/ 310 h 319"/>
              <a:gd name="T90" fmla="*/ 250 w 448"/>
              <a:gd name="T91" fmla="*/ 310 h 319"/>
              <a:gd name="T92" fmla="*/ 271 w 448"/>
              <a:gd name="T93" fmla="*/ 309 h 319"/>
              <a:gd name="T94" fmla="*/ 308 w 448"/>
              <a:gd name="T95" fmla="*/ 275 h 319"/>
              <a:gd name="T96" fmla="*/ 355 w 448"/>
              <a:gd name="T97" fmla="*/ 268 h 319"/>
              <a:gd name="T98" fmla="*/ 372 w 448"/>
              <a:gd name="T99" fmla="*/ 268 h 319"/>
              <a:gd name="T100" fmla="*/ 385 w 448"/>
              <a:gd name="T101" fmla="*/ 272 h 319"/>
              <a:gd name="T102" fmla="*/ 413 w 448"/>
              <a:gd name="T103" fmla="*/ 273 h 319"/>
              <a:gd name="T104" fmla="*/ 408 w 448"/>
              <a:gd name="T105" fmla="*/ 239 h 319"/>
              <a:gd name="T106" fmla="*/ 411 w 448"/>
              <a:gd name="T107" fmla="*/ 221 h 319"/>
              <a:gd name="T108" fmla="*/ 407 w 448"/>
              <a:gd name="T109" fmla="*/ 207 h 319"/>
              <a:gd name="T110" fmla="*/ 413 w 448"/>
              <a:gd name="T111" fmla="*/ 191 h 319"/>
              <a:gd name="T112" fmla="*/ 420 w 448"/>
              <a:gd name="T113" fmla="*/ 193 h 319"/>
              <a:gd name="T114" fmla="*/ 424 w 448"/>
              <a:gd name="T115" fmla="*/ 195 h 319"/>
              <a:gd name="T116" fmla="*/ 419 w 448"/>
              <a:gd name="T117" fmla="*/ 204 h 319"/>
              <a:gd name="T118" fmla="*/ 431 w 448"/>
              <a:gd name="T119" fmla="*/ 199 h 319"/>
              <a:gd name="T120" fmla="*/ 443 w 448"/>
              <a:gd name="T121" fmla="*/ 167 h 319"/>
              <a:gd name="T122" fmla="*/ 418 w 448"/>
              <a:gd name="T123" fmla="*/ 212 h 319"/>
              <a:gd name="T124" fmla="*/ 418 w 448"/>
              <a:gd name="T125" fmla="*/ 20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8" h="319">
                <a:moveTo>
                  <a:pt x="443" y="167"/>
                </a:moveTo>
                <a:cubicBezTo>
                  <a:pt x="443" y="167"/>
                  <a:pt x="439" y="158"/>
                  <a:pt x="428" y="156"/>
                </a:cubicBezTo>
                <a:cubicBezTo>
                  <a:pt x="419" y="155"/>
                  <a:pt x="407" y="170"/>
                  <a:pt x="407" y="170"/>
                </a:cubicBezTo>
                <a:cubicBezTo>
                  <a:pt x="402" y="170"/>
                  <a:pt x="402" y="170"/>
                  <a:pt x="402" y="170"/>
                </a:cubicBezTo>
                <a:cubicBezTo>
                  <a:pt x="402" y="177"/>
                  <a:pt x="402" y="177"/>
                  <a:pt x="402" y="177"/>
                </a:cubicBezTo>
                <a:cubicBezTo>
                  <a:pt x="402" y="177"/>
                  <a:pt x="399" y="178"/>
                  <a:pt x="387" y="175"/>
                </a:cubicBezTo>
                <a:cubicBezTo>
                  <a:pt x="376" y="173"/>
                  <a:pt x="377" y="167"/>
                  <a:pt x="377" y="167"/>
                </a:cubicBezTo>
                <a:cubicBezTo>
                  <a:pt x="365" y="162"/>
                  <a:pt x="365" y="162"/>
                  <a:pt x="365" y="162"/>
                </a:cubicBezTo>
                <a:cubicBezTo>
                  <a:pt x="368" y="156"/>
                  <a:pt x="368" y="156"/>
                  <a:pt x="368" y="156"/>
                </a:cubicBezTo>
                <a:cubicBezTo>
                  <a:pt x="361" y="136"/>
                  <a:pt x="361" y="136"/>
                  <a:pt x="361" y="136"/>
                </a:cubicBezTo>
                <a:cubicBezTo>
                  <a:pt x="357" y="119"/>
                  <a:pt x="357" y="119"/>
                  <a:pt x="357" y="119"/>
                </a:cubicBezTo>
                <a:cubicBezTo>
                  <a:pt x="361" y="116"/>
                  <a:pt x="361" y="116"/>
                  <a:pt x="361" y="116"/>
                </a:cubicBezTo>
                <a:cubicBezTo>
                  <a:pt x="361" y="116"/>
                  <a:pt x="361" y="102"/>
                  <a:pt x="360" y="94"/>
                </a:cubicBezTo>
                <a:cubicBezTo>
                  <a:pt x="358" y="85"/>
                  <a:pt x="350" y="83"/>
                  <a:pt x="350" y="83"/>
                </a:cubicBezTo>
                <a:cubicBezTo>
                  <a:pt x="350" y="83"/>
                  <a:pt x="349" y="76"/>
                  <a:pt x="346" y="71"/>
                </a:cubicBezTo>
                <a:cubicBezTo>
                  <a:pt x="345" y="67"/>
                  <a:pt x="332" y="65"/>
                  <a:pt x="332" y="65"/>
                </a:cubicBezTo>
                <a:cubicBezTo>
                  <a:pt x="332" y="65"/>
                  <a:pt x="316" y="46"/>
                  <a:pt x="310" y="40"/>
                </a:cubicBezTo>
                <a:cubicBezTo>
                  <a:pt x="304" y="36"/>
                  <a:pt x="299" y="33"/>
                  <a:pt x="291" y="18"/>
                </a:cubicBezTo>
                <a:cubicBezTo>
                  <a:pt x="285" y="4"/>
                  <a:pt x="270" y="2"/>
                  <a:pt x="270" y="2"/>
                </a:cubicBezTo>
                <a:cubicBezTo>
                  <a:pt x="252" y="0"/>
                  <a:pt x="247" y="24"/>
                  <a:pt x="247" y="24"/>
                </a:cubicBezTo>
                <a:cubicBezTo>
                  <a:pt x="247" y="24"/>
                  <a:pt x="230" y="33"/>
                  <a:pt x="215" y="37"/>
                </a:cubicBezTo>
                <a:cubicBezTo>
                  <a:pt x="199" y="41"/>
                  <a:pt x="211" y="48"/>
                  <a:pt x="202" y="51"/>
                </a:cubicBezTo>
                <a:cubicBezTo>
                  <a:pt x="192" y="53"/>
                  <a:pt x="182" y="40"/>
                  <a:pt x="178" y="39"/>
                </a:cubicBezTo>
                <a:cubicBezTo>
                  <a:pt x="173" y="37"/>
                  <a:pt x="164" y="44"/>
                  <a:pt x="164" y="44"/>
                </a:cubicBezTo>
                <a:cubicBezTo>
                  <a:pt x="164" y="44"/>
                  <a:pt x="141" y="45"/>
                  <a:pt x="129" y="46"/>
                </a:cubicBezTo>
                <a:cubicBezTo>
                  <a:pt x="116" y="47"/>
                  <a:pt x="122" y="37"/>
                  <a:pt x="115" y="37"/>
                </a:cubicBezTo>
                <a:cubicBezTo>
                  <a:pt x="110" y="37"/>
                  <a:pt x="111" y="48"/>
                  <a:pt x="111" y="48"/>
                </a:cubicBezTo>
                <a:cubicBezTo>
                  <a:pt x="107" y="47"/>
                  <a:pt x="107" y="47"/>
                  <a:pt x="107" y="47"/>
                </a:cubicBezTo>
                <a:cubicBezTo>
                  <a:pt x="105" y="52"/>
                  <a:pt x="105" y="52"/>
                  <a:pt x="105" y="52"/>
                </a:cubicBezTo>
                <a:cubicBezTo>
                  <a:pt x="93" y="67"/>
                  <a:pt x="93" y="67"/>
                  <a:pt x="93" y="67"/>
                </a:cubicBezTo>
                <a:cubicBezTo>
                  <a:pt x="84" y="67"/>
                  <a:pt x="84" y="67"/>
                  <a:pt x="84" y="67"/>
                </a:cubicBezTo>
                <a:cubicBezTo>
                  <a:pt x="81" y="70"/>
                  <a:pt x="81" y="70"/>
                  <a:pt x="81" y="70"/>
                </a:cubicBezTo>
                <a:cubicBezTo>
                  <a:pt x="70" y="87"/>
                  <a:pt x="70" y="87"/>
                  <a:pt x="70" y="87"/>
                </a:cubicBezTo>
                <a:cubicBezTo>
                  <a:pt x="71" y="94"/>
                  <a:pt x="71" y="94"/>
                  <a:pt x="71" y="94"/>
                </a:cubicBezTo>
                <a:cubicBezTo>
                  <a:pt x="67" y="97"/>
                  <a:pt x="67" y="97"/>
                  <a:pt x="67" y="97"/>
                </a:cubicBezTo>
                <a:cubicBezTo>
                  <a:pt x="65" y="108"/>
                  <a:pt x="65" y="108"/>
                  <a:pt x="65" y="108"/>
                </a:cubicBezTo>
                <a:cubicBezTo>
                  <a:pt x="58" y="119"/>
                  <a:pt x="58" y="119"/>
                  <a:pt x="58" y="119"/>
                </a:cubicBezTo>
                <a:cubicBezTo>
                  <a:pt x="59" y="125"/>
                  <a:pt x="59" y="125"/>
                  <a:pt x="59" y="125"/>
                </a:cubicBezTo>
                <a:cubicBezTo>
                  <a:pt x="53" y="135"/>
                  <a:pt x="53" y="135"/>
                  <a:pt x="53" y="135"/>
                </a:cubicBezTo>
                <a:cubicBezTo>
                  <a:pt x="55" y="140"/>
                  <a:pt x="55" y="140"/>
                  <a:pt x="55" y="140"/>
                </a:cubicBezTo>
                <a:cubicBezTo>
                  <a:pt x="49" y="148"/>
                  <a:pt x="49" y="148"/>
                  <a:pt x="49" y="148"/>
                </a:cubicBezTo>
                <a:cubicBezTo>
                  <a:pt x="45" y="148"/>
                  <a:pt x="45" y="148"/>
                  <a:pt x="45" y="148"/>
                </a:cubicBezTo>
                <a:cubicBezTo>
                  <a:pt x="47" y="161"/>
                  <a:pt x="47" y="161"/>
                  <a:pt x="47" y="161"/>
                </a:cubicBezTo>
                <a:cubicBezTo>
                  <a:pt x="43" y="164"/>
                  <a:pt x="43" y="164"/>
                  <a:pt x="43" y="164"/>
                </a:cubicBezTo>
                <a:cubicBezTo>
                  <a:pt x="43" y="164"/>
                  <a:pt x="45" y="170"/>
                  <a:pt x="42" y="173"/>
                </a:cubicBezTo>
                <a:cubicBezTo>
                  <a:pt x="39" y="177"/>
                  <a:pt x="33" y="173"/>
                  <a:pt x="27" y="174"/>
                </a:cubicBezTo>
                <a:cubicBezTo>
                  <a:pt x="22" y="175"/>
                  <a:pt x="24" y="182"/>
                  <a:pt x="21" y="183"/>
                </a:cubicBezTo>
                <a:cubicBezTo>
                  <a:pt x="17" y="184"/>
                  <a:pt x="12" y="181"/>
                  <a:pt x="12" y="181"/>
                </a:cubicBezTo>
                <a:cubicBezTo>
                  <a:pt x="10" y="184"/>
                  <a:pt x="10" y="184"/>
                  <a:pt x="10" y="184"/>
                </a:cubicBezTo>
                <a:cubicBezTo>
                  <a:pt x="0" y="184"/>
                  <a:pt x="0" y="184"/>
                  <a:pt x="0" y="184"/>
                </a:cubicBezTo>
                <a:cubicBezTo>
                  <a:pt x="7" y="195"/>
                  <a:pt x="7" y="195"/>
                  <a:pt x="7" y="195"/>
                </a:cubicBezTo>
                <a:cubicBezTo>
                  <a:pt x="12" y="194"/>
                  <a:pt x="12" y="194"/>
                  <a:pt x="12" y="194"/>
                </a:cubicBezTo>
                <a:cubicBezTo>
                  <a:pt x="15" y="197"/>
                  <a:pt x="15" y="197"/>
                  <a:pt x="15" y="197"/>
                </a:cubicBezTo>
                <a:cubicBezTo>
                  <a:pt x="17" y="197"/>
                  <a:pt x="17" y="197"/>
                  <a:pt x="17" y="197"/>
                </a:cubicBezTo>
                <a:cubicBezTo>
                  <a:pt x="17" y="197"/>
                  <a:pt x="18" y="208"/>
                  <a:pt x="22" y="208"/>
                </a:cubicBezTo>
                <a:cubicBezTo>
                  <a:pt x="25" y="208"/>
                  <a:pt x="31" y="205"/>
                  <a:pt x="31" y="205"/>
                </a:cubicBezTo>
                <a:cubicBezTo>
                  <a:pt x="28" y="216"/>
                  <a:pt x="28" y="216"/>
                  <a:pt x="28" y="216"/>
                </a:cubicBezTo>
                <a:cubicBezTo>
                  <a:pt x="33" y="219"/>
                  <a:pt x="33" y="219"/>
                  <a:pt x="33" y="219"/>
                </a:cubicBezTo>
                <a:cubicBezTo>
                  <a:pt x="30" y="224"/>
                  <a:pt x="30" y="224"/>
                  <a:pt x="30" y="224"/>
                </a:cubicBezTo>
                <a:cubicBezTo>
                  <a:pt x="45" y="235"/>
                  <a:pt x="45" y="235"/>
                  <a:pt x="45" y="235"/>
                </a:cubicBezTo>
                <a:cubicBezTo>
                  <a:pt x="50" y="233"/>
                  <a:pt x="50" y="233"/>
                  <a:pt x="50" y="233"/>
                </a:cubicBezTo>
                <a:cubicBezTo>
                  <a:pt x="55" y="237"/>
                  <a:pt x="55" y="237"/>
                  <a:pt x="55" y="237"/>
                </a:cubicBezTo>
                <a:cubicBezTo>
                  <a:pt x="55" y="237"/>
                  <a:pt x="67" y="231"/>
                  <a:pt x="68" y="239"/>
                </a:cubicBezTo>
                <a:cubicBezTo>
                  <a:pt x="68" y="247"/>
                  <a:pt x="63" y="254"/>
                  <a:pt x="63" y="254"/>
                </a:cubicBezTo>
                <a:cubicBezTo>
                  <a:pt x="72" y="256"/>
                  <a:pt x="72" y="256"/>
                  <a:pt x="72" y="256"/>
                </a:cubicBezTo>
                <a:cubicBezTo>
                  <a:pt x="71" y="260"/>
                  <a:pt x="71" y="260"/>
                  <a:pt x="71" y="260"/>
                </a:cubicBezTo>
                <a:cubicBezTo>
                  <a:pt x="63" y="263"/>
                  <a:pt x="63" y="263"/>
                  <a:pt x="63" y="263"/>
                </a:cubicBezTo>
                <a:cubicBezTo>
                  <a:pt x="63" y="263"/>
                  <a:pt x="72" y="265"/>
                  <a:pt x="75" y="266"/>
                </a:cubicBezTo>
                <a:cubicBezTo>
                  <a:pt x="77" y="267"/>
                  <a:pt x="79" y="272"/>
                  <a:pt x="83" y="273"/>
                </a:cubicBezTo>
                <a:cubicBezTo>
                  <a:pt x="88" y="275"/>
                  <a:pt x="92" y="268"/>
                  <a:pt x="95" y="271"/>
                </a:cubicBezTo>
                <a:cubicBezTo>
                  <a:pt x="99" y="273"/>
                  <a:pt x="99" y="282"/>
                  <a:pt x="103" y="281"/>
                </a:cubicBezTo>
                <a:cubicBezTo>
                  <a:pt x="107" y="281"/>
                  <a:pt x="108" y="263"/>
                  <a:pt x="115" y="263"/>
                </a:cubicBezTo>
                <a:cubicBezTo>
                  <a:pt x="124" y="265"/>
                  <a:pt x="130" y="270"/>
                  <a:pt x="130" y="270"/>
                </a:cubicBezTo>
                <a:cubicBezTo>
                  <a:pt x="129" y="274"/>
                  <a:pt x="129" y="274"/>
                  <a:pt x="129" y="274"/>
                </a:cubicBezTo>
                <a:cubicBezTo>
                  <a:pt x="125" y="272"/>
                  <a:pt x="125" y="272"/>
                  <a:pt x="125" y="272"/>
                </a:cubicBezTo>
                <a:cubicBezTo>
                  <a:pt x="123" y="278"/>
                  <a:pt x="123" y="278"/>
                  <a:pt x="123" y="278"/>
                </a:cubicBezTo>
                <a:cubicBezTo>
                  <a:pt x="120" y="278"/>
                  <a:pt x="120" y="278"/>
                  <a:pt x="120" y="278"/>
                </a:cubicBezTo>
                <a:cubicBezTo>
                  <a:pt x="123" y="290"/>
                  <a:pt x="123" y="290"/>
                  <a:pt x="123" y="290"/>
                </a:cubicBezTo>
                <a:cubicBezTo>
                  <a:pt x="123" y="290"/>
                  <a:pt x="129" y="286"/>
                  <a:pt x="130" y="290"/>
                </a:cubicBezTo>
                <a:cubicBezTo>
                  <a:pt x="131" y="291"/>
                  <a:pt x="130" y="293"/>
                  <a:pt x="129" y="294"/>
                </a:cubicBezTo>
                <a:cubicBezTo>
                  <a:pt x="133" y="296"/>
                  <a:pt x="139" y="299"/>
                  <a:pt x="141" y="299"/>
                </a:cubicBezTo>
                <a:cubicBezTo>
                  <a:pt x="145" y="300"/>
                  <a:pt x="148" y="298"/>
                  <a:pt x="148" y="302"/>
                </a:cubicBezTo>
                <a:cubicBezTo>
                  <a:pt x="149" y="307"/>
                  <a:pt x="142" y="306"/>
                  <a:pt x="141" y="312"/>
                </a:cubicBezTo>
                <a:cubicBezTo>
                  <a:pt x="141" y="317"/>
                  <a:pt x="145" y="318"/>
                  <a:pt x="151" y="318"/>
                </a:cubicBezTo>
                <a:cubicBezTo>
                  <a:pt x="156" y="319"/>
                  <a:pt x="166" y="310"/>
                  <a:pt x="170" y="310"/>
                </a:cubicBezTo>
                <a:cubicBezTo>
                  <a:pt x="173" y="310"/>
                  <a:pt x="179" y="314"/>
                  <a:pt x="179" y="314"/>
                </a:cubicBezTo>
                <a:cubicBezTo>
                  <a:pt x="187" y="314"/>
                  <a:pt x="187" y="314"/>
                  <a:pt x="187" y="314"/>
                </a:cubicBezTo>
                <a:cubicBezTo>
                  <a:pt x="187" y="314"/>
                  <a:pt x="196" y="319"/>
                  <a:pt x="206" y="318"/>
                </a:cubicBezTo>
                <a:cubicBezTo>
                  <a:pt x="217" y="317"/>
                  <a:pt x="218" y="312"/>
                  <a:pt x="221" y="309"/>
                </a:cubicBezTo>
                <a:cubicBezTo>
                  <a:pt x="225" y="308"/>
                  <a:pt x="226" y="310"/>
                  <a:pt x="229" y="310"/>
                </a:cubicBezTo>
                <a:cubicBezTo>
                  <a:pt x="234" y="312"/>
                  <a:pt x="243" y="307"/>
                  <a:pt x="243" y="307"/>
                </a:cubicBezTo>
                <a:cubicBezTo>
                  <a:pt x="250" y="310"/>
                  <a:pt x="250" y="310"/>
                  <a:pt x="250" y="310"/>
                </a:cubicBezTo>
                <a:cubicBezTo>
                  <a:pt x="256" y="307"/>
                  <a:pt x="256" y="307"/>
                  <a:pt x="256" y="307"/>
                </a:cubicBezTo>
                <a:cubicBezTo>
                  <a:pt x="256" y="307"/>
                  <a:pt x="258" y="312"/>
                  <a:pt x="271" y="309"/>
                </a:cubicBezTo>
                <a:cubicBezTo>
                  <a:pt x="283" y="306"/>
                  <a:pt x="286" y="298"/>
                  <a:pt x="290" y="292"/>
                </a:cubicBezTo>
                <a:cubicBezTo>
                  <a:pt x="294" y="286"/>
                  <a:pt x="302" y="276"/>
                  <a:pt x="308" y="275"/>
                </a:cubicBezTo>
                <a:cubicBezTo>
                  <a:pt x="313" y="274"/>
                  <a:pt x="328" y="265"/>
                  <a:pt x="337" y="262"/>
                </a:cubicBezTo>
                <a:cubicBezTo>
                  <a:pt x="345" y="259"/>
                  <a:pt x="351" y="267"/>
                  <a:pt x="355" y="268"/>
                </a:cubicBezTo>
                <a:cubicBezTo>
                  <a:pt x="359" y="269"/>
                  <a:pt x="365" y="262"/>
                  <a:pt x="367" y="262"/>
                </a:cubicBezTo>
                <a:cubicBezTo>
                  <a:pt x="369" y="262"/>
                  <a:pt x="369" y="267"/>
                  <a:pt x="372" y="268"/>
                </a:cubicBezTo>
                <a:cubicBezTo>
                  <a:pt x="375" y="269"/>
                  <a:pt x="381" y="262"/>
                  <a:pt x="381" y="262"/>
                </a:cubicBezTo>
                <a:cubicBezTo>
                  <a:pt x="385" y="272"/>
                  <a:pt x="385" y="272"/>
                  <a:pt x="385" y="272"/>
                </a:cubicBezTo>
                <a:cubicBezTo>
                  <a:pt x="385" y="272"/>
                  <a:pt x="393" y="274"/>
                  <a:pt x="397" y="274"/>
                </a:cubicBezTo>
                <a:cubicBezTo>
                  <a:pt x="401" y="275"/>
                  <a:pt x="413" y="273"/>
                  <a:pt x="413" y="273"/>
                </a:cubicBezTo>
                <a:cubicBezTo>
                  <a:pt x="413" y="273"/>
                  <a:pt x="415" y="265"/>
                  <a:pt x="414" y="257"/>
                </a:cubicBezTo>
                <a:cubicBezTo>
                  <a:pt x="414" y="249"/>
                  <a:pt x="408" y="239"/>
                  <a:pt x="408" y="239"/>
                </a:cubicBezTo>
                <a:cubicBezTo>
                  <a:pt x="419" y="214"/>
                  <a:pt x="419" y="214"/>
                  <a:pt x="419" y="214"/>
                </a:cubicBezTo>
                <a:cubicBezTo>
                  <a:pt x="411" y="221"/>
                  <a:pt x="411" y="221"/>
                  <a:pt x="411" y="221"/>
                </a:cubicBezTo>
                <a:cubicBezTo>
                  <a:pt x="411" y="209"/>
                  <a:pt x="411" y="209"/>
                  <a:pt x="411" y="209"/>
                </a:cubicBezTo>
                <a:cubicBezTo>
                  <a:pt x="407" y="207"/>
                  <a:pt x="407" y="207"/>
                  <a:pt x="407" y="207"/>
                </a:cubicBezTo>
                <a:cubicBezTo>
                  <a:pt x="415" y="203"/>
                  <a:pt x="415" y="203"/>
                  <a:pt x="415" y="203"/>
                </a:cubicBezTo>
                <a:cubicBezTo>
                  <a:pt x="415" y="203"/>
                  <a:pt x="411" y="197"/>
                  <a:pt x="413" y="191"/>
                </a:cubicBezTo>
                <a:cubicBezTo>
                  <a:pt x="414" y="184"/>
                  <a:pt x="421" y="189"/>
                  <a:pt x="421" y="189"/>
                </a:cubicBezTo>
                <a:cubicBezTo>
                  <a:pt x="420" y="193"/>
                  <a:pt x="420" y="193"/>
                  <a:pt x="420" y="193"/>
                </a:cubicBezTo>
                <a:cubicBezTo>
                  <a:pt x="422" y="198"/>
                  <a:pt x="422" y="198"/>
                  <a:pt x="422" y="198"/>
                </a:cubicBezTo>
                <a:cubicBezTo>
                  <a:pt x="424" y="195"/>
                  <a:pt x="424" y="195"/>
                  <a:pt x="424" y="195"/>
                </a:cubicBezTo>
                <a:cubicBezTo>
                  <a:pt x="426" y="198"/>
                  <a:pt x="426" y="198"/>
                  <a:pt x="426" y="198"/>
                </a:cubicBezTo>
                <a:cubicBezTo>
                  <a:pt x="419" y="204"/>
                  <a:pt x="419" y="204"/>
                  <a:pt x="419" y="204"/>
                </a:cubicBezTo>
                <a:cubicBezTo>
                  <a:pt x="423" y="207"/>
                  <a:pt x="423" y="207"/>
                  <a:pt x="423" y="207"/>
                </a:cubicBezTo>
                <a:cubicBezTo>
                  <a:pt x="423" y="207"/>
                  <a:pt x="428" y="202"/>
                  <a:pt x="431" y="199"/>
                </a:cubicBezTo>
                <a:cubicBezTo>
                  <a:pt x="434" y="198"/>
                  <a:pt x="439" y="198"/>
                  <a:pt x="443" y="192"/>
                </a:cubicBezTo>
                <a:cubicBezTo>
                  <a:pt x="448" y="187"/>
                  <a:pt x="443" y="167"/>
                  <a:pt x="443" y="167"/>
                </a:cubicBezTo>
                <a:close/>
                <a:moveTo>
                  <a:pt x="415" y="211"/>
                </a:moveTo>
                <a:cubicBezTo>
                  <a:pt x="418" y="212"/>
                  <a:pt x="418" y="212"/>
                  <a:pt x="418" y="212"/>
                </a:cubicBezTo>
                <a:cubicBezTo>
                  <a:pt x="420" y="209"/>
                  <a:pt x="420" y="209"/>
                  <a:pt x="420" y="209"/>
                </a:cubicBezTo>
                <a:cubicBezTo>
                  <a:pt x="418" y="207"/>
                  <a:pt x="418" y="207"/>
                  <a:pt x="418" y="207"/>
                </a:cubicBezTo>
                <a:lnTo>
                  <a:pt x="415" y="211"/>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62" name="Freeform 41"/>
          <p:cNvSpPr>
            <a:spLocks/>
          </p:cNvSpPr>
          <p:nvPr/>
        </p:nvSpPr>
        <p:spPr bwMode="auto">
          <a:xfrm>
            <a:off x="6695631" y="4543304"/>
            <a:ext cx="551225" cy="415720"/>
          </a:xfrm>
          <a:custGeom>
            <a:avLst/>
            <a:gdLst>
              <a:gd name="T0" fmla="*/ 278 w 300"/>
              <a:gd name="T1" fmla="*/ 15 h 219"/>
              <a:gd name="T2" fmla="*/ 262 w 300"/>
              <a:gd name="T3" fmla="*/ 3 h 219"/>
              <a:gd name="T4" fmla="*/ 248 w 300"/>
              <a:gd name="T5" fmla="*/ 3 h 219"/>
              <a:gd name="T6" fmla="*/ 218 w 300"/>
              <a:gd name="T7" fmla="*/ 3 h 219"/>
              <a:gd name="T8" fmla="*/ 171 w 300"/>
              <a:gd name="T9" fmla="*/ 33 h 219"/>
              <a:gd name="T10" fmla="*/ 137 w 300"/>
              <a:gd name="T11" fmla="*/ 48 h 219"/>
              <a:gd name="T12" fmla="*/ 124 w 300"/>
              <a:gd name="T13" fmla="*/ 48 h 219"/>
              <a:gd name="T14" fmla="*/ 102 w 300"/>
              <a:gd name="T15" fmla="*/ 50 h 219"/>
              <a:gd name="T16" fmla="*/ 68 w 300"/>
              <a:gd name="T17" fmla="*/ 55 h 219"/>
              <a:gd name="T18" fmla="*/ 51 w 300"/>
              <a:gd name="T19" fmla="*/ 51 h 219"/>
              <a:gd name="T20" fmla="*/ 22 w 300"/>
              <a:gd name="T21" fmla="*/ 53 h 219"/>
              <a:gd name="T22" fmla="*/ 22 w 300"/>
              <a:gd name="T23" fmla="*/ 40 h 219"/>
              <a:gd name="T24" fmla="*/ 8 w 300"/>
              <a:gd name="T25" fmla="*/ 39 h 219"/>
              <a:gd name="T26" fmla="*/ 2 w 300"/>
              <a:gd name="T27" fmla="*/ 50 h 219"/>
              <a:gd name="T28" fmla="*/ 8 w 300"/>
              <a:gd name="T29" fmla="*/ 74 h 219"/>
              <a:gd name="T30" fmla="*/ 27 w 300"/>
              <a:gd name="T31" fmla="*/ 89 h 219"/>
              <a:gd name="T32" fmla="*/ 29 w 300"/>
              <a:gd name="T33" fmla="*/ 116 h 219"/>
              <a:gd name="T34" fmla="*/ 16 w 300"/>
              <a:gd name="T35" fmla="*/ 123 h 219"/>
              <a:gd name="T36" fmla="*/ 17 w 300"/>
              <a:gd name="T37" fmla="*/ 132 h 219"/>
              <a:gd name="T38" fmla="*/ 21 w 300"/>
              <a:gd name="T39" fmla="*/ 149 h 219"/>
              <a:gd name="T40" fmla="*/ 22 w 300"/>
              <a:gd name="T41" fmla="*/ 166 h 219"/>
              <a:gd name="T42" fmla="*/ 42 w 300"/>
              <a:gd name="T43" fmla="*/ 173 h 219"/>
              <a:gd name="T44" fmla="*/ 52 w 300"/>
              <a:gd name="T45" fmla="*/ 190 h 219"/>
              <a:gd name="T46" fmla="*/ 53 w 300"/>
              <a:gd name="T47" fmla="*/ 219 h 219"/>
              <a:gd name="T48" fmla="*/ 68 w 300"/>
              <a:gd name="T49" fmla="*/ 213 h 219"/>
              <a:gd name="T50" fmla="*/ 75 w 300"/>
              <a:gd name="T51" fmla="*/ 211 h 219"/>
              <a:gd name="T52" fmla="*/ 89 w 300"/>
              <a:gd name="T53" fmla="*/ 208 h 219"/>
              <a:gd name="T54" fmla="*/ 99 w 300"/>
              <a:gd name="T55" fmla="*/ 202 h 219"/>
              <a:gd name="T56" fmla="*/ 106 w 300"/>
              <a:gd name="T57" fmla="*/ 201 h 219"/>
              <a:gd name="T58" fmla="*/ 111 w 300"/>
              <a:gd name="T59" fmla="*/ 196 h 219"/>
              <a:gd name="T60" fmla="*/ 119 w 300"/>
              <a:gd name="T61" fmla="*/ 197 h 219"/>
              <a:gd name="T62" fmla="*/ 134 w 300"/>
              <a:gd name="T63" fmla="*/ 198 h 219"/>
              <a:gd name="T64" fmla="*/ 143 w 300"/>
              <a:gd name="T65" fmla="*/ 203 h 219"/>
              <a:gd name="T66" fmla="*/ 163 w 300"/>
              <a:gd name="T67" fmla="*/ 202 h 219"/>
              <a:gd name="T68" fmla="*/ 192 w 300"/>
              <a:gd name="T69" fmla="*/ 195 h 219"/>
              <a:gd name="T70" fmla="*/ 209 w 300"/>
              <a:gd name="T71" fmla="*/ 185 h 219"/>
              <a:gd name="T72" fmla="*/ 215 w 300"/>
              <a:gd name="T73" fmla="*/ 165 h 219"/>
              <a:gd name="T74" fmla="*/ 225 w 300"/>
              <a:gd name="T75" fmla="*/ 156 h 219"/>
              <a:gd name="T76" fmla="*/ 239 w 300"/>
              <a:gd name="T77" fmla="*/ 143 h 219"/>
              <a:gd name="T78" fmla="*/ 250 w 300"/>
              <a:gd name="T79" fmla="*/ 136 h 219"/>
              <a:gd name="T80" fmla="*/ 268 w 300"/>
              <a:gd name="T81" fmla="*/ 139 h 219"/>
              <a:gd name="T82" fmla="*/ 285 w 300"/>
              <a:gd name="T83" fmla="*/ 138 h 219"/>
              <a:gd name="T84" fmla="*/ 288 w 300"/>
              <a:gd name="T85" fmla="*/ 133 h 219"/>
              <a:gd name="T86" fmla="*/ 284 w 300"/>
              <a:gd name="T87" fmla="*/ 121 h 219"/>
              <a:gd name="T88" fmla="*/ 276 w 300"/>
              <a:gd name="T89" fmla="*/ 111 h 219"/>
              <a:gd name="T90" fmla="*/ 264 w 300"/>
              <a:gd name="T91" fmla="*/ 108 h 219"/>
              <a:gd name="T92" fmla="*/ 260 w 300"/>
              <a:gd name="T93" fmla="*/ 98 h 219"/>
              <a:gd name="T94" fmla="*/ 268 w 300"/>
              <a:gd name="T95" fmla="*/ 88 h 219"/>
              <a:gd name="T96" fmla="*/ 273 w 300"/>
              <a:gd name="T97" fmla="*/ 73 h 219"/>
              <a:gd name="T98" fmla="*/ 264 w 300"/>
              <a:gd name="T99" fmla="*/ 56 h 219"/>
              <a:gd name="T100" fmla="*/ 279 w 300"/>
              <a:gd name="T101" fmla="*/ 40 h 219"/>
              <a:gd name="T102" fmla="*/ 300 w 300"/>
              <a:gd name="T103" fmla="*/ 26 h 219"/>
              <a:gd name="T104" fmla="*/ 294 w 300"/>
              <a:gd name="T105" fmla="*/ 1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 h="219">
                <a:moveTo>
                  <a:pt x="294" y="14"/>
                </a:moveTo>
                <a:cubicBezTo>
                  <a:pt x="294" y="14"/>
                  <a:pt x="282" y="16"/>
                  <a:pt x="278" y="15"/>
                </a:cubicBezTo>
                <a:cubicBezTo>
                  <a:pt x="274" y="15"/>
                  <a:pt x="266" y="13"/>
                  <a:pt x="266" y="13"/>
                </a:cubicBezTo>
                <a:cubicBezTo>
                  <a:pt x="262" y="3"/>
                  <a:pt x="262" y="3"/>
                  <a:pt x="262" y="3"/>
                </a:cubicBezTo>
                <a:cubicBezTo>
                  <a:pt x="262" y="3"/>
                  <a:pt x="256" y="10"/>
                  <a:pt x="253" y="9"/>
                </a:cubicBezTo>
                <a:cubicBezTo>
                  <a:pt x="250" y="8"/>
                  <a:pt x="250" y="3"/>
                  <a:pt x="248" y="3"/>
                </a:cubicBezTo>
                <a:cubicBezTo>
                  <a:pt x="246" y="3"/>
                  <a:pt x="240" y="10"/>
                  <a:pt x="236" y="9"/>
                </a:cubicBezTo>
                <a:cubicBezTo>
                  <a:pt x="232" y="8"/>
                  <a:pt x="226" y="0"/>
                  <a:pt x="218" y="3"/>
                </a:cubicBezTo>
                <a:cubicBezTo>
                  <a:pt x="209" y="6"/>
                  <a:pt x="194" y="15"/>
                  <a:pt x="189" y="16"/>
                </a:cubicBezTo>
                <a:cubicBezTo>
                  <a:pt x="183" y="17"/>
                  <a:pt x="175" y="27"/>
                  <a:pt x="171" y="33"/>
                </a:cubicBezTo>
                <a:cubicBezTo>
                  <a:pt x="167" y="39"/>
                  <a:pt x="164" y="47"/>
                  <a:pt x="152" y="50"/>
                </a:cubicBezTo>
                <a:cubicBezTo>
                  <a:pt x="139" y="53"/>
                  <a:pt x="137" y="48"/>
                  <a:pt x="137" y="48"/>
                </a:cubicBezTo>
                <a:cubicBezTo>
                  <a:pt x="131" y="51"/>
                  <a:pt x="131" y="51"/>
                  <a:pt x="131" y="51"/>
                </a:cubicBezTo>
                <a:cubicBezTo>
                  <a:pt x="124" y="48"/>
                  <a:pt x="124" y="48"/>
                  <a:pt x="124" y="48"/>
                </a:cubicBezTo>
                <a:cubicBezTo>
                  <a:pt x="124" y="48"/>
                  <a:pt x="115" y="53"/>
                  <a:pt x="110" y="51"/>
                </a:cubicBezTo>
                <a:cubicBezTo>
                  <a:pt x="107" y="51"/>
                  <a:pt x="106" y="49"/>
                  <a:pt x="102" y="50"/>
                </a:cubicBezTo>
                <a:cubicBezTo>
                  <a:pt x="99" y="53"/>
                  <a:pt x="98" y="58"/>
                  <a:pt x="87" y="59"/>
                </a:cubicBezTo>
                <a:cubicBezTo>
                  <a:pt x="77" y="60"/>
                  <a:pt x="68" y="55"/>
                  <a:pt x="68" y="55"/>
                </a:cubicBezTo>
                <a:cubicBezTo>
                  <a:pt x="60" y="55"/>
                  <a:pt x="60" y="55"/>
                  <a:pt x="60" y="55"/>
                </a:cubicBezTo>
                <a:cubicBezTo>
                  <a:pt x="60" y="55"/>
                  <a:pt x="54" y="51"/>
                  <a:pt x="51" y="51"/>
                </a:cubicBezTo>
                <a:cubicBezTo>
                  <a:pt x="47" y="51"/>
                  <a:pt x="37" y="60"/>
                  <a:pt x="32" y="59"/>
                </a:cubicBezTo>
                <a:cubicBezTo>
                  <a:pt x="26" y="59"/>
                  <a:pt x="22" y="58"/>
                  <a:pt x="22" y="53"/>
                </a:cubicBezTo>
                <a:cubicBezTo>
                  <a:pt x="23" y="47"/>
                  <a:pt x="30" y="48"/>
                  <a:pt x="29" y="43"/>
                </a:cubicBezTo>
                <a:cubicBezTo>
                  <a:pt x="29" y="39"/>
                  <a:pt x="26" y="41"/>
                  <a:pt x="22" y="40"/>
                </a:cubicBezTo>
                <a:cubicBezTo>
                  <a:pt x="20" y="40"/>
                  <a:pt x="14" y="37"/>
                  <a:pt x="10" y="35"/>
                </a:cubicBezTo>
                <a:cubicBezTo>
                  <a:pt x="9" y="38"/>
                  <a:pt x="8" y="39"/>
                  <a:pt x="8" y="39"/>
                </a:cubicBezTo>
                <a:cubicBezTo>
                  <a:pt x="8" y="39"/>
                  <a:pt x="9" y="44"/>
                  <a:pt x="7" y="47"/>
                </a:cubicBezTo>
                <a:cubicBezTo>
                  <a:pt x="5" y="49"/>
                  <a:pt x="2" y="50"/>
                  <a:pt x="2" y="50"/>
                </a:cubicBezTo>
                <a:cubicBezTo>
                  <a:pt x="0" y="65"/>
                  <a:pt x="0" y="65"/>
                  <a:pt x="0" y="65"/>
                </a:cubicBezTo>
                <a:cubicBezTo>
                  <a:pt x="8" y="74"/>
                  <a:pt x="8" y="74"/>
                  <a:pt x="8" y="74"/>
                </a:cubicBezTo>
                <a:cubicBezTo>
                  <a:pt x="11" y="83"/>
                  <a:pt x="11" y="83"/>
                  <a:pt x="11" y="83"/>
                </a:cubicBezTo>
                <a:cubicBezTo>
                  <a:pt x="11" y="83"/>
                  <a:pt x="23" y="86"/>
                  <a:pt x="27" y="89"/>
                </a:cubicBezTo>
                <a:cubicBezTo>
                  <a:pt x="33" y="92"/>
                  <a:pt x="38" y="101"/>
                  <a:pt x="38" y="101"/>
                </a:cubicBezTo>
                <a:cubicBezTo>
                  <a:pt x="29" y="116"/>
                  <a:pt x="29" y="116"/>
                  <a:pt x="29" y="116"/>
                </a:cubicBezTo>
                <a:cubicBezTo>
                  <a:pt x="29" y="116"/>
                  <a:pt x="28" y="120"/>
                  <a:pt x="26" y="121"/>
                </a:cubicBezTo>
                <a:cubicBezTo>
                  <a:pt x="23" y="122"/>
                  <a:pt x="19" y="120"/>
                  <a:pt x="16" y="123"/>
                </a:cubicBezTo>
                <a:cubicBezTo>
                  <a:pt x="11" y="126"/>
                  <a:pt x="11" y="130"/>
                  <a:pt x="11" y="130"/>
                </a:cubicBezTo>
                <a:cubicBezTo>
                  <a:pt x="17" y="132"/>
                  <a:pt x="17" y="132"/>
                  <a:pt x="17" y="132"/>
                </a:cubicBezTo>
                <a:cubicBezTo>
                  <a:pt x="13" y="141"/>
                  <a:pt x="13" y="141"/>
                  <a:pt x="13" y="141"/>
                </a:cubicBezTo>
                <a:cubicBezTo>
                  <a:pt x="21" y="149"/>
                  <a:pt x="21" y="149"/>
                  <a:pt x="21" y="149"/>
                </a:cubicBezTo>
                <a:cubicBezTo>
                  <a:pt x="13" y="160"/>
                  <a:pt x="13" y="160"/>
                  <a:pt x="13" y="160"/>
                </a:cubicBezTo>
                <a:cubicBezTo>
                  <a:pt x="13" y="160"/>
                  <a:pt x="20" y="164"/>
                  <a:pt x="22" y="166"/>
                </a:cubicBezTo>
                <a:cubicBezTo>
                  <a:pt x="24" y="169"/>
                  <a:pt x="27" y="174"/>
                  <a:pt x="32" y="173"/>
                </a:cubicBezTo>
                <a:cubicBezTo>
                  <a:pt x="42" y="173"/>
                  <a:pt x="42" y="173"/>
                  <a:pt x="42" y="173"/>
                </a:cubicBezTo>
                <a:cubicBezTo>
                  <a:pt x="43" y="186"/>
                  <a:pt x="43" y="186"/>
                  <a:pt x="43" y="186"/>
                </a:cubicBezTo>
                <a:cubicBezTo>
                  <a:pt x="52" y="190"/>
                  <a:pt x="52" y="190"/>
                  <a:pt x="52" y="190"/>
                </a:cubicBezTo>
                <a:cubicBezTo>
                  <a:pt x="49" y="199"/>
                  <a:pt x="49" y="199"/>
                  <a:pt x="49" y="199"/>
                </a:cubicBezTo>
                <a:cubicBezTo>
                  <a:pt x="53" y="219"/>
                  <a:pt x="53" y="219"/>
                  <a:pt x="53" y="219"/>
                </a:cubicBezTo>
                <a:cubicBezTo>
                  <a:pt x="63" y="218"/>
                  <a:pt x="63" y="218"/>
                  <a:pt x="63" y="218"/>
                </a:cubicBezTo>
                <a:cubicBezTo>
                  <a:pt x="68" y="213"/>
                  <a:pt x="68" y="213"/>
                  <a:pt x="68" y="213"/>
                </a:cubicBezTo>
                <a:cubicBezTo>
                  <a:pt x="73" y="215"/>
                  <a:pt x="73" y="215"/>
                  <a:pt x="73" y="215"/>
                </a:cubicBezTo>
                <a:cubicBezTo>
                  <a:pt x="75" y="211"/>
                  <a:pt x="75" y="211"/>
                  <a:pt x="75" y="211"/>
                </a:cubicBezTo>
                <a:cubicBezTo>
                  <a:pt x="87" y="211"/>
                  <a:pt x="87" y="211"/>
                  <a:pt x="87" y="211"/>
                </a:cubicBezTo>
                <a:cubicBezTo>
                  <a:pt x="89" y="208"/>
                  <a:pt x="89" y="208"/>
                  <a:pt x="89" y="208"/>
                </a:cubicBezTo>
                <a:cubicBezTo>
                  <a:pt x="92" y="207"/>
                  <a:pt x="92" y="207"/>
                  <a:pt x="92" y="207"/>
                </a:cubicBezTo>
                <a:cubicBezTo>
                  <a:pt x="99" y="202"/>
                  <a:pt x="99" y="202"/>
                  <a:pt x="99" y="202"/>
                </a:cubicBezTo>
                <a:cubicBezTo>
                  <a:pt x="101" y="205"/>
                  <a:pt x="101" y="205"/>
                  <a:pt x="101" y="205"/>
                </a:cubicBezTo>
                <a:cubicBezTo>
                  <a:pt x="106" y="201"/>
                  <a:pt x="106" y="201"/>
                  <a:pt x="106" y="201"/>
                </a:cubicBezTo>
                <a:cubicBezTo>
                  <a:pt x="105" y="196"/>
                  <a:pt x="105" y="196"/>
                  <a:pt x="105" y="196"/>
                </a:cubicBezTo>
                <a:cubicBezTo>
                  <a:pt x="111" y="196"/>
                  <a:pt x="111" y="196"/>
                  <a:pt x="111" y="196"/>
                </a:cubicBezTo>
                <a:cubicBezTo>
                  <a:pt x="114" y="192"/>
                  <a:pt x="114" y="192"/>
                  <a:pt x="114" y="192"/>
                </a:cubicBezTo>
                <a:cubicBezTo>
                  <a:pt x="114" y="192"/>
                  <a:pt x="117" y="198"/>
                  <a:pt x="119" y="197"/>
                </a:cubicBezTo>
                <a:cubicBezTo>
                  <a:pt x="121" y="195"/>
                  <a:pt x="128" y="191"/>
                  <a:pt x="128" y="191"/>
                </a:cubicBezTo>
                <a:cubicBezTo>
                  <a:pt x="134" y="198"/>
                  <a:pt x="134" y="198"/>
                  <a:pt x="134" y="198"/>
                </a:cubicBezTo>
                <a:cubicBezTo>
                  <a:pt x="138" y="197"/>
                  <a:pt x="138" y="197"/>
                  <a:pt x="138" y="197"/>
                </a:cubicBezTo>
                <a:cubicBezTo>
                  <a:pt x="143" y="203"/>
                  <a:pt x="143" y="203"/>
                  <a:pt x="143" y="203"/>
                </a:cubicBezTo>
                <a:cubicBezTo>
                  <a:pt x="149" y="198"/>
                  <a:pt x="149" y="198"/>
                  <a:pt x="149" y="198"/>
                </a:cubicBezTo>
                <a:cubicBezTo>
                  <a:pt x="163" y="202"/>
                  <a:pt x="163" y="202"/>
                  <a:pt x="163" y="202"/>
                </a:cubicBezTo>
                <a:cubicBezTo>
                  <a:pt x="163" y="202"/>
                  <a:pt x="166" y="207"/>
                  <a:pt x="168" y="206"/>
                </a:cubicBezTo>
                <a:cubicBezTo>
                  <a:pt x="169" y="206"/>
                  <a:pt x="192" y="195"/>
                  <a:pt x="192" y="195"/>
                </a:cubicBezTo>
                <a:cubicBezTo>
                  <a:pt x="199" y="196"/>
                  <a:pt x="199" y="196"/>
                  <a:pt x="199" y="196"/>
                </a:cubicBezTo>
                <a:cubicBezTo>
                  <a:pt x="199" y="196"/>
                  <a:pt x="208" y="192"/>
                  <a:pt x="209" y="185"/>
                </a:cubicBezTo>
                <a:cubicBezTo>
                  <a:pt x="209" y="176"/>
                  <a:pt x="199" y="171"/>
                  <a:pt x="201" y="168"/>
                </a:cubicBezTo>
                <a:cubicBezTo>
                  <a:pt x="204" y="166"/>
                  <a:pt x="215" y="165"/>
                  <a:pt x="215" y="165"/>
                </a:cubicBezTo>
                <a:cubicBezTo>
                  <a:pt x="215" y="165"/>
                  <a:pt x="213" y="160"/>
                  <a:pt x="216" y="158"/>
                </a:cubicBezTo>
                <a:cubicBezTo>
                  <a:pt x="218" y="156"/>
                  <a:pt x="223" y="159"/>
                  <a:pt x="225" y="156"/>
                </a:cubicBezTo>
                <a:cubicBezTo>
                  <a:pt x="226" y="152"/>
                  <a:pt x="221" y="148"/>
                  <a:pt x="224" y="145"/>
                </a:cubicBezTo>
                <a:cubicBezTo>
                  <a:pt x="229" y="144"/>
                  <a:pt x="235" y="148"/>
                  <a:pt x="239" y="143"/>
                </a:cubicBezTo>
                <a:cubicBezTo>
                  <a:pt x="245" y="139"/>
                  <a:pt x="245" y="136"/>
                  <a:pt x="247" y="134"/>
                </a:cubicBezTo>
                <a:cubicBezTo>
                  <a:pt x="249" y="133"/>
                  <a:pt x="250" y="136"/>
                  <a:pt x="250" y="136"/>
                </a:cubicBezTo>
                <a:cubicBezTo>
                  <a:pt x="250" y="136"/>
                  <a:pt x="252" y="130"/>
                  <a:pt x="256" y="130"/>
                </a:cubicBezTo>
                <a:cubicBezTo>
                  <a:pt x="259" y="132"/>
                  <a:pt x="264" y="138"/>
                  <a:pt x="268" y="139"/>
                </a:cubicBezTo>
                <a:cubicBezTo>
                  <a:pt x="273" y="139"/>
                  <a:pt x="278" y="135"/>
                  <a:pt x="278" y="135"/>
                </a:cubicBezTo>
                <a:cubicBezTo>
                  <a:pt x="285" y="138"/>
                  <a:pt x="285" y="138"/>
                  <a:pt x="285" y="138"/>
                </a:cubicBezTo>
                <a:cubicBezTo>
                  <a:pt x="285" y="133"/>
                  <a:pt x="285" y="133"/>
                  <a:pt x="285" y="133"/>
                </a:cubicBezTo>
                <a:cubicBezTo>
                  <a:pt x="288" y="133"/>
                  <a:pt x="288" y="133"/>
                  <a:pt x="288" y="133"/>
                </a:cubicBezTo>
                <a:cubicBezTo>
                  <a:pt x="294" y="130"/>
                  <a:pt x="294" y="130"/>
                  <a:pt x="294" y="130"/>
                </a:cubicBezTo>
                <a:cubicBezTo>
                  <a:pt x="284" y="121"/>
                  <a:pt x="284" y="121"/>
                  <a:pt x="284" y="121"/>
                </a:cubicBezTo>
                <a:cubicBezTo>
                  <a:pt x="278" y="117"/>
                  <a:pt x="278" y="117"/>
                  <a:pt x="278" y="117"/>
                </a:cubicBezTo>
                <a:cubicBezTo>
                  <a:pt x="276" y="111"/>
                  <a:pt x="276" y="111"/>
                  <a:pt x="276" y="111"/>
                </a:cubicBezTo>
                <a:cubicBezTo>
                  <a:pt x="267" y="103"/>
                  <a:pt x="267" y="103"/>
                  <a:pt x="267" y="103"/>
                </a:cubicBezTo>
                <a:cubicBezTo>
                  <a:pt x="267" y="103"/>
                  <a:pt x="266" y="106"/>
                  <a:pt x="264" y="108"/>
                </a:cubicBezTo>
                <a:cubicBezTo>
                  <a:pt x="262" y="110"/>
                  <a:pt x="256" y="108"/>
                  <a:pt x="256" y="108"/>
                </a:cubicBezTo>
                <a:cubicBezTo>
                  <a:pt x="260" y="98"/>
                  <a:pt x="260" y="98"/>
                  <a:pt x="260" y="98"/>
                </a:cubicBezTo>
                <a:cubicBezTo>
                  <a:pt x="268" y="97"/>
                  <a:pt x="268" y="97"/>
                  <a:pt x="268" y="97"/>
                </a:cubicBezTo>
                <a:cubicBezTo>
                  <a:pt x="268" y="88"/>
                  <a:pt x="268" y="88"/>
                  <a:pt x="268" y="88"/>
                </a:cubicBezTo>
                <a:cubicBezTo>
                  <a:pt x="278" y="85"/>
                  <a:pt x="278" y="85"/>
                  <a:pt x="278" y="85"/>
                </a:cubicBezTo>
                <a:cubicBezTo>
                  <a:pt x="278" y="85"/>
                  <a:pt x="274" y="80"/>
                  <a:pt x="273" y="73"/>
                </a:cubicBezTo>
                <a:cubicBezTo>
                  <a:pt x="273" y="66"/>
                  <a:pt x="272" y="56"/>
                  <a:pt x="272" y="56"/>
                </a:cubicBezTo>
                <a:cubicBezTo>
                  <a:pt x="264" y="56"/>
                  <a:pt x="264" y="56"/>
                  <a:pt x="264" y="56"/>
                </a:cubicBezTo>
                <a:cubicBezTo>
                  <a:pt x="264" y="56"/>
                  <a:pt x="274" y="54"/>
                  <a:pt x="275" y="51"/>
                </a:cubicBezTo>
                <a:cubicBezTo>
                  <a:pt x="276" y="49"/>
                  <a:pt x="271" y="44"/>
                  <a:pt x="279" y="40"/>
                </a:cubicBezTo>
                <a:cubicBezTo>
                  <a:pt x="286" y="34"/>
                  <a:pt x="294" y="38"/>
                  <a:pt x="294" y="38"/>
                </a:cubicBezTo>
                <a:cubicBezTo>
                  <a:pt x="300" y="26"/>
                  <a:pt x="300" y="26"/>
                  <a:pt x="300" y="26"/>
                </a:cubicBezTo>
                <a:cubicBezTo>
                  <a:pt x="300" y="26"/>
                  <a:pt x="297" y="23"/>
                  <a:pt x="296" y="19"/>
                </a:cubicBezTo>
                <a:cubicBezTo>
                  <a:pt x="295" y="17"/>
                  <a:pt x="294" y="14"/>
                  <a:pt x="294" y="14"/>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63" name="Freeform 58"/>
          <p:cNvSpPr>
            <a:spLocks/>
          </p:cNvSpPr>
          <p:nvPr/>
        </p:nvSpPr>
        <p:spPr bwMode="auto">
          <a:xfrm>
            <a:off x="5922822" y="3351480"/>
            <a:ext cx="790591" cy="676787"/>
          </a:xfrm>
          <a:custGeom>
            <a:avLst/>
            <a:gdLst>
              <a:gd name="T0" fmla="*/ 430 w 431"/>
              <a:gd name="T1" fmla="*/ 225 h 356"/>
              <a:gd name="T2" fmla="*/ 402 w 431"/>
              <a:gd name="T3" fmla="*/ 196 h 356"/>
              <a:gd name="T4" fmla="*/ 398 w 431"/>
              <a:gd name="T5" fmla="*/ 168 h 356"/>
              <a:gd name="T6" fmla="*/ 390 w 431"/>
              <a:gd name="T7" fmla="*/ 146 h 356"/>
              <a:gd name="T8" fmla="*/ 398 w 431"/>
              <a:gd name="T9" fmla="*/ 112 h 356"/>
              <a:gd name="T10" fmla="*/ 393 w 431"/>
              <a:gd name="T11" fmla="*/ 84 h 356"/>
              <a:gd name="T12" fmla="*/ 376 w 431"/>
              <a:gd name="T13" fmla="*/ 44 h 356"/>
              <a:gd name="T14" fmla="*/ 364 w 431"/>
              <a:gd name="T15" fmla="*/ 17 h 356"/>
              <a:gd name="T16" fmla="*/ 337 w 431"/>
              <a:gd name="T17" fmla="*/ 9 h 356"/>
              <a:gd name="T18" fmla="*/ 224 w 431"/>
              <a:gd name="T19" fmla="*/ 18 h 356"/>
              <a:gd name="T20" fmla="*/ 216 w 431"/>
              <a:gd name="T21" fmla="*/ 26 h 356"/>
              <a:gd name="T22" fmla="*/ 204 w 431"/>
              <a:gd name="T23" fmla="*/ 33 h 356"/>
              <a:gd name="T24" fmla="*/ 212 w 431"/>
              <a:gd name="T25" fmla="*/ 23 h 356"/>
              <a:gd name="T26" fmla="*/ 211 w 431"/>
              <a:gd name="T27" fmla="*/ 22 h 356"/>
              <a:gd name="T28" fmla="*/ 173 w 431"/>
              <a:gd name="T29" fmla="*/ 8 h 356"/>
              <a:gd name="T30" fmla="*/ 175 w 431"/>
              <a:gd name="T31" fmla="*/ 5 h 356"/>
              <a:gd name="T32" fmla="*/ 123 w 431"/>
              <a:gd name="T33" fmla="*/ 9 h 356"/>
              <a:gd name="T34" fmla="*/ 88 w 431"/>
              <a:gd name="T35" fmla="*/ 30 h 356"/>
              <a:gd name="T36" fmla="*/ 38 w 431"/>
              <a:gd name="T37" fmla="*/ 46 h 356"/>
              <a:gd name="T38" fmla="*/ 6 w 431"/>
              <a:gd name="T39" fmla="*/ 60 h 356"/>
              <a:gd name="T40" fmla="*/ 16 w 431"/>
              <a:gd name="T41" fmla="*/ 63 h 356"/>
              <a:gd name="T42" fmla="*/ 24 w 431"/>
              <a:gd name="T43" fmla="*/ 58 h 356"/>
              <a:gd name="T44" fmla="*/ 19 w 431"/>
              <a:gd name="T45" fmla="*/ 80 h 356"/>
              <a:gd name="T46" fmla="*/ 22 w 431"/>
              <a:gd name="T47" fmla="*/ 88 h 356"/>
              <a:gd name="T48" fmla="*/ 6 w 431"/>
              <a:gd name="T49" fmla="*/ 83 h 356"/>
              <a:gd name="T50" fmla="*/ 2 w 431"/>
              <a:gd name="T51" fmla="*/ 124 h 356"/>
              <a:gd name="T52" fmla="*/ 19 w 431"/>
              <a:gd name="T53" fmla="*/ 163 h 356"/>
              <a:gd name="T54" fmla="*/ 24 w 431"/>
              <a:gd name="T55" fmla="*/ 195 h 356"/>
              <a:gd name="T56" fmla="*/ 39 w 431"/>
              <a:gd name="T57" fmla="*/ 226 h 356"/>
              <a:gd name="T58" fmla="*/ 36 w 431"/>
              <a:gd name="T59" fmla="*/ 261 h 356"/>
              <a:gd name="T60" fmla="*/ 44 w 431"/>
              <a:gd name="T61" fmla="*/ 258 h 356"/>
              <a:gd name="T62" fmla="*/ 58 w 431"/>
              <a:gd name="T63" fmla="*/ 264 h 356"/>
              <a:gd name="T64" fmla="*/ 88 w 431"/>
              <a:gd name="T65" fmla="*/ 275 h 356"/>
              <a:gd name="T66" fmla="*/ 109 w 431"/>
              <a:gd name="T67" fmla="*/ 280 h 356"/>
              <a:gd name="T68" fmla="*/ 114 w 431"/>
              <a:gd name="T69" fmla="*/ 308 h 356"/>
              <a:gd name="T70" fmla="*/ 134 w 431"/>
              <a:gd name="T71" fmla="*/ 302 h 356"/>
              <a:gd name="T72" fmla="*/ 127 w 431"/>
              <a:gd name="T73" fmla="*/ 287 h 356"/>
              <a:gd name="T74" fmla="*/ 162 w 431"/>
              <a:gd name="T75" fmla="*/ 293 h 356"/>
              <a:gd name="T76" fmla="*/ 166 w 431"/>
              <a:gd name="T77" fmla="*/ 308 h 356"/>
              <a:gd name="T78" fmla="*/ 176 w 431"/>
              <a:gd name="T79" fmla="*/ 309 h 356"/>
              <a:gd name="T80" fmla="*/ 205 w 431"/>
              <a:gd name="T81" fmla="*/ 329 h 356"/>
              <a:gd name="T82" fmla="*/ 221 w 431"/>
              <a:gd name="T83" fmla="*/ 340 h 356"/>
              <a:gd name="T84" fmla="*/ 234 w 431"/>
              <a:gd name="T85" fmla="*/ 339 h 356"/>
              <a:gd name="T86" fmla="*/ 248 w 431"/>
              <a:gd name="T87" fmla="*/ 341 h 356"/>
              <a:gd name="T88" fmla="*/ 257 w 431"/>
              <a:gd name="T89" fmla="*/ 342 h 356"/>
              <a:gd name="T90" fmla="*/ 265 w 431"/>
              <a:gd name="T91" fmla="*/ 353 h 356"/>
              <a:gd name="T92" fmla="*/ 288 w 431"/>
              <a:gd name="T93" fmla="*/ 339 h 356"/>
              <a:gd name="T94" fmla="*/ 314 w 431"/>
              <a:gd name="T95" fmla="*/ 337 h 356"/>
              <a:gd name="T96" fmla="*/ 343 w 431"/>
              <a:gd name="T97" fmla="*/ 335 h 356"/>
              <a:gd name="T98" fmla="*/ 381 w 431"/>
              <a:gd name="T99" fmla="*/ 348 h 356"/>
              <a:gd name="T100" fmla="*/ 386 w 431"/>
              <a:gd name="T101" fmla="*/ 341 h 356"/>
              <a:gd name="T102" fmla="*/ 392 w 431"/>
              <a:gd name="T103" fmla="*/ 301 h 356"/>
              <a:gd name="T104" fmla="*/ 428 w 431"/>
              <a:gd name="T105" fmla="*/ 25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1" h="356">
                <a:moveTo>
                  <a:pt x="422" y="231"/>
                </a:moveTo>
                <a:cubicBezTo>
                  <a:pt x="423" y="229"/>
                  <a:pt x="427" y="228"/>
                  <a:pt x="427" y="228"/>
                </a:cubicBezTo>
                <a:cubicBezTo>
                  <a:pt x="430" y="225"/>
                  <a:pt x="430" y="225"/>
                  <a:pt x="430" y="225"/>
                </a:cubicBezTo>
                <a:cubicBezTo>
                  <a:pt x="430" y="225"/>
                  <a:pt x="422" y="222"/>
                  <a:pt x="419" y="218"/>
                </a:cubicBezTo>
                <a:cubicBezTo>
                  <a:pt x="417" y="215"/>
                  <a:pt x="415" y="210"/>
                  <a:pt x="411" y="207"/>
                </a:cubicBezTo>
                <a:cubicBezTo>
                  <a:pt x="407" y="203"/>
                  <a:pt x="402" y="202"/>
                  <a:pt x="402" y="196"/>
                </a:cubicBezTo>
                <a:cubicBezTo>
                  <a:pt x="402" y="189"/>
                  <a:pt x="398" y="185"/>
                  <a:pt x="396" y="181"/>
                </a:cubicBezTo>
                <a:cubicBezTo>
                  <a:pt x="394" y="178"/>
                  <a:pt x="394" y="172"/>
                  <a:pt x="394" y="172"/>
                </a:cubicBezTo>
                <a:cubicBezTo>
                  <a:pt x="398" y="168"/>
                  <a:pt x="398" y="168"/>
                  <a:pt x="398" y="168"/>
                </a:cubicBezTo>
                <a:cubicBezTo>
                  <a:pt x="395" y="162"/>
                  <a:pt x="395" y="162"/>
                  <a:pt x="395" y="162"/>
                </a:cubicBezTo>
                <a:cubicBezTo>
                  <a:pt x="397" y="154"/>
                  <a:pt x="397" y="154"/>
                  <a:pt x="397" y="154"/>
                </a:cubicBezTo>
                <a:cubicBezTo>
                  <a:pt x="397" y="154"/>
                  <a:pt x="399" y="149"/>
                  <a:pt x="390" y="146"/>
                </a:cubicBezTo>
                <a:cubicBezTo>
                  <a:pt x="380" y="141"/>
                  <a:pt x="373" y="141"/>
                  <a:pt x="373" y="141"/>
                </a:cubicBezTo>
                <a:cubicBezTo>
                  <a:pt x="373" y="141"/>
                  <a:pt x="374" y="126"/>
                  <a:pt x="380" y="120"/>
                </a:cubicBezTo>
                <a:cubicBezTo>
                  <a:pt x="386" y="115"/>
                  <a:pt x="398" y="112"/>
                  <a:pt x="398" y="112"/>
                </a:cubicBezTo>
                <a:cubicBezTo>
                  <a:pt x="396" y="93"/>
                  <a:pt x="396" y="93"/>
                  <a:pt x="396" y="93"/>
                </a:cubicBezTo>
                <a:cubicBezTo>
                  <a:pt x="398" y="92"/>
                  <a:pt x="398" y="92"/>
                  <a:pt x="398" y="92"/>
                </a:cubicBezTo>
                <a:cubicBezTo>
                  <a:pt x="393" y="84"/>
                  <a:pt x="393" y="84"/>
                  <a:pt x="393" y="84"/>
                </a:cubicBezTo>
                <a:cubicBezTo>
                  <a:pt x="395" y="80"/>
                  <a:pt x="395" y="80"/>
                  <a:pt x="395" y="80"/>
                </a:cubicBezTo>
                <a:cubicBezTo>
                  <a:pt x="395" y="80"/>
                  <a:pt x="380" y="62"/>
                  <a:pt x="379" y="56"/>
                </a:cubicBezTo>
                <a:cubicBezTo>
                  <a:pt x="377" y="50"/>
                  <a:pt x="376" y="44"/>
                  <a:pt x="376" y="44"/>
                </a:cubicBezTo>
                <a:cubicBezTo>
                  <a:pt x="368" y="31"/>
                  <a:pt x="368" y="31"/>
                  <a:pt x="368" y="31"/>
                </a:cubicBezTo>
                <a:cubicBezTo>
                  <a:pt x="365" y="28"/>
                  <a:pt x="365" y="28"/>
                  <a:pt x="365" y="28"/>
                </a:cubicBezTo>
                <a:cubicBezTo>
                  <a:pt x="365" y="28"/>
                  <a:pt x="368" y="25"/>
                  <a:pt x="364" y="17"/>
                </a:cubicBezTo>
                <a:cubicBezTo>
                  <a:pt x="359" y="9"/>
                  <a:pt x="351" y="11"/>
                  <a:pt x="347" y="11"/>
                </a:cubicBezTo>
                <a:cubicBezTo>
                  <a:pt x="343" y="10"/>
                  <a:pt x="344" y="6"/>
                  <a:pt x="341" y="5"/>
                </a:cubicBezTo>
                <a:cubicBezTo>
                  <a:pt x="338" y="4"/>
                  <a:pt x="337" y="9"/>
                  <a:pt x="337" y="9"/>
                </a:cubicBezTo>
                <a:cubicBezTo>
                  <a:pt x="335" y="9"/>
                  <a:pt x="335" y="9"/>
                  <a:pt x="335" y="9"/>
                </a:cubicBezTo>
                <a:cubicBezTo>
                  <a:pt x="334" y="9"/>
                  <a:pt x="296" y="19"/>
                  <a:pt x="280" y="19"/>
                </a:cubicBezTo>
                <a:cubicBezTo>
                  <a:pt x="265" y="20"/>
                  <a:pt x="224" y="18"/>
                  <a:pt x="224" y="18"/>
                </a:cubicBezTo>
                <a:cubicBezTo>
                  <a:pt x="221" y="21"/>
                  <a:pt x="221" y="21"/>
                  <a:pt x="221" y="21"/>
                </a:cubicBezTo>
                <a:cubicBezTo>
                  <a:pt x="217" y="21"/>
                  <a:pt x="217" y="21"/>
                  <a:pt x="217" y="21"/>
                </a:cubicBezTo>
                <a:cubicBezTo>
                  <a:pt x="216" y="26"/>
                  <a:pt x="216" y="26"/>
                  <a:pt x="216" y="26"/>
                </a:cubicBezTo>
                <a:cubicBezTo>
                  <a:pt x="216" y="26"/>
                  <a:pt x="212" y="27"/>
                  <a:pt x="210" y="29"/>
                </a:cubicBezTo>
                <a:cubicBezTo>
                  <a:pt x="209" y="30"/>
                  <a:pt x="208" y="35"/>
                  <a:pt x="208" y="35"/>
                </a:cubicBezTo>
                <a:cubicBezTo>
                  <a:pt x="204" y="33"/>
                  <a:pt x="204" y="33"/>
                  <a:pt x="204" y="33"/>
                </a:cubicBezTo>
                <a:cubicBezTo>
                  <a:pt x="200" y="33"/>
                  <a:pt x="200" y="33"/>
                  <a:pt x="200" y="33"/>
                </a:cubicBezTo>
                <a:cubicBezTo>
                  <a:pt x="202" y="29"/>
                  <a:pt x="202" y="29"/>
                  <a:pt x="202" y="29"/>
                </a:cubicBezTo>
                <a:cubicBezTo>
                  <a:pt x="202" y="29"/>
                  <a:pt x="209" y="25"/>
                  <a:pt x="212" y="23"/>
                </a:cubicBezTo>
                <a:cubicBezTo>
                  <a:pt x="216" y="21"/>
                  <a:pt x="224" y="9"/>
                  <a:pt x="224" y="9"/>
                </a:cubicBezTo>
                <a:cubicBezTo>
                  <a:pt x="222" y="7"/>
                  <a:pt x="222" y="7"/>
                  <a:pt x="222" y="7"/>
                </a:cubicBezTo>
                <a:cubicBezTo>
                  <a:pt x="222" y="7"/>
                  <a:pt x="214" y="21"/>
                  <a:pt x="211" y="22"/>
                </a:cubicBezTo>
                <a:cubicBezTo>
                  <a:pt x="209" y="22"/>
                  <a:pt x="191" y="36"/>
                  <a:pt x="180" y="27"/>
                </a:cubicBezTo>
                <a:cubicBezTo>
                  <a:pt x="168" y="19"/>
                  <a:pt x="166" y="6"/>
                  <a:pt x="166" y="6"/>
                </a:cubicBezTo>
                <a:cubicBezTo>
                  <a:pt x="166" y="6"/>
                  <a:pt x="171" y="7"/>
                  <a:pt x="173" y="8"/>
                </a:cubicBezTo>
                <a:cubicBezTo>
                  <a:pt x="176" y="9"/>
                  <a:pt x="181" y="14"/>
                  <a:pt x="181" y="14"/>
                </a:cubicBezTo>
                <a:cubicBezTo>
                  <a:pt x="182" y="12"/>
                  <a:pt x="182" y="12"/>
                  <a:pt x="182" y="12"/>
                </a:cubicBezTo>
                <a:cubicBezTo>
                  <a:pt x="182" y="12"/>
                  <a:pt x="178" y="7"/>
                  <a:pt x="175" y="5"/>
                </a:cubicBezTo>
                <a:cubicBezTo>
                  <a:pt x="171" y="4"/>
                  <a:pt x="164" y="0"/>
                  <a:pt x="160" y="0"/>
                </a:cubicBezTo>
                <a:cubicBezTo>
                  <a:pt x="156" y="0"/>
                  <a:pt x="140" y="6"/>
                  <a:pt x="136" y="7"/>
                </a:cubicBezTo>
                <a:cubicBezTo>
                  <a:pt x="132" y="7"/>
                  <a:pt x="128" y="9"/>
                  <a:pt x="123" y="9"/>
                </a:cubicBezTo>
                <a:cubicBezTo>
                  <a:pt x="119" y="10"/>
                  <a:pt x="111" y="18"/>
                  <a:pt x="107" y="20"/>
                </a:cubicBezTo>
                <a:cubicBezTo>
                  <a:pt x="103" y="22"/>
                  <a:pt x="98" y="21"/>
                  <a:pt x="95" y="24"/>
                </a:cubicBezTo>
                <a:cubicBezTo>
                  <a:pt x="92" y="26"/>
                  <a:pt x="92" y="26"/>
                  <a:pt x="88" y="30"/>
                </a:cubicBezTo>
                <a:cubicBezTo>
                  <a:pt x="85" y="34"/>
                  <a:pt x="82" y="37"/>
                  <a:pt x="82" y="37"/>
                </a:cubicBezTo>
                <a:cubicBezTo>
                  <a:pt x="60" y="43"/>
                  <a:pt x="42" y="43"/>
                  <a:pt x="42" y="43"/>
                </a:cubicBezTo>
                <a:cubicBezTo>
                  <a:pt x="38" y="46"/>
                  <a:pt x="38" y="46"/>
                  <a:pt x="38" y="46"/>
                </a:cubicBezTo>
                <a:cubicBezTo>
                  <a:pt x="24" y="51"/>
                  <a:pt x="24" y="51"/>
                  <a:pt x="24" y="51"/>
                </a:cubicBezTo>
                <a:cubicBezTo>
                  <a:pt x="20" y="52"/>
                  <a:pt x="20" y="52"/>
                  <a:pt x="20" y="52"/>
                </a:cubicBezTo>
                <a:cubicBezTo>
                  <a:pt x="6" y="60"/>
                  <a:pt x="6" y="60"/>
                  <a:pt x="6" y="60"/>
                </a:cubicBezTo>
                <a:cubicBezTo>
                  <a:pt x="7" y="62"/>
                  <a:pt x="7" y="62"/>
                  <a:pt x="7" y="62"/>
                </a:cubicBezTo>
                <a:cubicBezTo>
                  <a:pt x="11" y="61"/>
                  <a:pt x="11" y="61"/>
                  <a:pt x="11" y="61"/>
                </a:cubicBezTo>
                <a:cubicBezTo>
                  <a:pt x="16" y="63"/>
                  <a:pt x="16" y="63"/>
                  <a:pt x="16" y="63"/>
                </a:cubicBezTo>
                <a:cubicBezTo>
                  <a:pt x="20" y="55"/>
                  <a:pt x="20" y="55"/>
                  <a:pt x="20" y="55"/>
                </a:cubicBezTo>
                <a:cubicBezTo>
                  <a:pt x="25" y="53"/>
                  <a:pt x="25" y="53"/>
                  <a:pt x="25" y="53"/>
                </a:cubicBezTo>
                <a:cubicBezTo>
                  <a:pt x="24" y="58"/>
                  <a:pt x="24" y="58"/>
                  <a:pt x="24" y="58"/>
                </a:cubicBezTo>
                <a:cubicBezTo>
                  <a:pt x="24" y="58"/>
                  <a:pt x="19" y="60"/>
                  <a:pt x="19" y="63"/>
                </a:cubicBezTo>
                <a:cubicBezTo>
                  <a:pt x="20" y="66"/>
                  <a:pt x="22" y="72"/>
                  <a:pt x="22" y="73"/>
                </a:cubicBezTo>
                <a:cubicBezTo>
                  <a:pt x="22" y="74"/>
                  <a:pt x="18" y="77"/>
                  <a:pt x="19" y="80"/>
                </a:cubicBezTo>
                <a:cubicBezTo>
                  <a:pt x="21" y="81"/>
                  <a:pt x="30" y="94"/>
                  <a:pt x="26" y="96"/>
                </a:cubicBezTo>
                <a:cubicBezTo>
                  <a:pt x="24" y="98"/>
                  <a:pt x="19" y="97"/>
                  <a:pt x="20" y="94"/>
                </a:cubicBezTo>
                <a:cubicBezTo>
                  <a:pt x="21" y="91"/>
                  <a:pt x="22" y="88"/>
                  <a:pt x="22" y="88"/>
                </a:cubicBezTo>
                <a:cubicBezTo>
                  <a:pt x="19" y="82"/>
                  <a:pt x="19" y="82"/>
                  <a:pt x="19" y="82"/>
                </a:cubicBezTo>
                <a:cubicBezTo>
                  <a:pt x="19" y="82"/>
                  <a:pt x="12" y="81"/>
                  <a:pt x="9" y="81"/>
                </a:cubicBezTo>
                <a:cubicBezTo>
                  <a:pt x="8" y="81"/>
                  <a:pt x="7" y="82"/>
                  <a:pt x="6" y="83"/>
                </a:cubicBezTo>
                <a:cubicBezTo>
                  <a:pt x="7" y="87"/>
                  <a:pt x="7" y="94"/>
                  <a:pt x="9" y="98"/>
                </a:cubicBezTo>
                <a:cubicBezTo>
                  <a:pt x="13" y="104"/>
                  <a:pt x="11" y="110"/>
                  <a:pt x="9" y="117"/>
                </a:cubicBezTo>
                <a:cubicBezTo>
                  <a:pt x="8" y="121"/>
                  <a:pt x="4" y="121"/>
                  <a:pt x="2" y="124"/>
                </a:cubicBezTo>
                <a:cubicBezTo>
                  <a:pt x="1" y="125"/>
                  <a:pt x="1" y="131"/>
                  <a:pt x="0" y="133"/>
                </a:cubicBezTo>
                <a:cubicBezTo>
                  <a:pt x="9" y="134"/>
                  <a:pt x="22" y="148"/>
                  <a:pt x="22" y="155"/>
                </a:cubicBezTo>
                <a:cubicBezTo>
                  <a:pt x="22" y="159"/>
                  <a:pt x="18" y="157"/>
                  <a:pt x="19" y="163"/>
                </a:cubicBezTo>
                <a:cubicBezTo>
                  <a:pt x="20" y="167"/>
                  <a:pt x="20" y="168"/>
                  <a:pt x="24" y="170"/>
                </a:cubicBezTo>
                <a:cubicBezTo>
                  <a:pt x="28" y="171"/>
                  <a:pt x="24" y="181"/>
                  <a:pt x="25" y="181"/>
                </a:cubicBezTo>
                <a:cubicBezTo>
                  <a:pt x="31" y="182"/>
                  <a:pt x="26" y="192"/>
                  <a:pt x="24" y="195"/>
                </a:cubicBezTo>
                <a:cubicBezTo>
                  <a:pt x="20" y="200"/>
                  <a:pt x="28" y="204"/>
                  <a:pt x="30" y="210"/>
                </a:cubicBezTo>
                <a:cubicBezTo>
                  <a:pt x="32" y="212"/>
                  <a:pt x="26" y="216"/>
                  <a:pt x="30" y="218"/>
                </a:cubicBezTo>
                <a:cubicBezTo>
                  <a:pt x="34" y="220"/>
                  <a:pt x="39" y="219"/>
                  <a:pt x="39" y="226"/>
                </a:cubicBezTo>
                <a:cubicBezTo>
                  <a:pt x="39" y="232"/>
                  <a:pt x="45" y="235"/>
                  <a:pt x="42" y="242"/>
                </a:cubicBezTo>
                <a:cubicBezTo>
                  <a:pt x="42" y="246"/>
                  <a:pt x="40" y="257"/>
                  <a:pt x="37" y="259"/>
                </a:cubicBezTo>
                <a:cubicBezTo>
                  <a:pt x="37" y="260"/>
                  <a:pt x="37" y="260"/>
                  <a:pt x="36" y="261"/>
                </a:cubicBezTo>
                <a:cubicBezTo>
                  <a:pt x="44" y="263"/>
                  <a:pt x="44" y="263"/>
                  <a:pt x="44" y="263"/>
                </a:cubicBezTo>
                <a:cubicBezTo>
                  <a:pt x="46" y="261"/>
                  <a:pt x="46" y="261"/>
                  <a:pt x="46" y="261"/>
                </a:cubicBezTo>
                <a:cubicBezTo>
                  <a:pt x="44" y="258"/>
                  <a:pt x="44" y="258"/>
                  <a:pt x="44" y="258"/>
                </a:cubicBezTo>
                <a:cubicBezTo>
                  <a:pt x="46" y="255"/>
                  <a:pt x="46" y="255"/>
                  <a:pt x="46" y="255"/>
                </a:cubicBezTo>
                <a:cubicBezTo>
                  <a:pt x="60" y="257"/>
                  <a:pt x="60" y="257"/>
                  <a:pt x="60" y="257"/>
                </a:cubicBezTo>
                <a:cubicBezTo>
                  <a:pt x="58" y="264"/>
                  <a:pt x="58" y="264"/>
                  <a:pt x="58" y="264"/>
                </a:cubicBezTo>
                <a:cubicBezTo>
                  <a:pt x="66" y="272"/>
                  <a:pt x="66" y="272"/>
                  <a:pt x="66" y="272"/>
                </a:cubicBezTo>
                <a:cubicBezTo>
                  <a:pt x="66" y="267"/>
                  <a:pt x="66" y="267"/>
                  <a:pt x="66" y="267"/>
                </a:cubicBezTo>
                <a:cubicBezTo>
                  <a:pt x="88" y="275"/>
                  <a:pt x="88" y="275"/>
                  <a:pt x="88" y="275"/>
                </a:cubicBezTo>
                <a:cubicBezTo>
                  <a:pt x="89" y="281"/>
                  <a:pt x="89" y="281"/>
                  <a:pt x="89" y="281"/>
                </a:cubicBezTo>
                <a:cubicBezTo>
                  <a:pt x="102" y="275"/>
                  <a:pt x="102" y="275"/>
                  <a:pt x="102" y="275"/>
                </a:cubicBezTo>
                <a:cubicBezTo>
                  <a:pt x="109" y="280"/>
                  <a:pt x="109" y="280"/>
                  <a:pt x="109" y="280"/>
                </a:cubicBezTo>
                <a:cubicBezTo>
                  <a:pt x="109" y="280"/>
                  <a:pt x="96" y="288"/>
                  <a:pt x="98" y="291"/>
                </a:cubicBezTo>
                <a:cubicBezTo>
                  <a:pt x="100" y="293"/>
                  <a:pt x="109" y="292"/>
                  <a:pt x="110" y="295"/>
                </a:cubicBezTo>
                <a:cubicBezTo>
                  <a:pt x="112" y="298"/>
                  <a:pt x="111" y="306"/>
                  <a:pt x="114" y="308"/>
                </a:cubicBezTo>
                <a:cubicBezTo>
                  <a:pt x="117" y="310"/>
                  <a:pt x="123" y="308"/>
                  <a:pt x="124" y="306"/>
                </a:cubicBezTo>
                <a:cubicBezTo>
                  <a:pt x="124" y="304"/>
                  <a:pt x="130" y="301"/>
                  <a:pt x="130" y="301"/>
                </a:cubicBezTo>
                <a:cubicBezTo>
                  <a:pt x="134" y="302"/>
                  <a:pt x="134" y="302"/>
                  <a:pt x="134" y="302"/>
                </a:cubicBezTo>
                <a:cubicBezTo>
                  <a:pt x="134" y="302"/>
                  <a:pt x="136" y="296"/>
                  <a:pt x="134" y="296"/>
                </a:cubicBezTo>
                <a:cubicBezTo>
                  <a:pt x="132" y="296"/>
                  <a:pt x="128" y="293"/>
                  <a:pt x="128" y="293"/>
                </a:cubicBezTo>
                <a:cubicBezTo>
                  <a:pt x="127" y="287"/>
                  <a:pt x="127" y="287"/>
                  <a:pt x="127" y="287"/>
                </a:cubicBezTo>
                <a:cubicBezTo>
                  <a:pt x="127" y="287"/>
                  <a:pt x="134" y="289"/>
                  <a:pt x="140" y="291"/>
                </a:cubicBezTo>
                <a:cubicBezTo>
                  <a:pt x="146" y="293"/>
                  <a:pt x="150" y="298"/>
                  <a:pt x="150" y="298"/>
                </a:cubicBezTo>
                <a:cubicBezTo>
                  <a:pt x="162" y="293"/>
                  <a:pt x="162" y="293"/>
                  <a:pt x="162" y="293"/>
                </a:cubicBezTo>
                <a:cubicBezTo>
                  <a:pt x="166" y="298"/>
                  <a:pt x="166" y="298"/>
                  <a:pt x="166" y="298"/>
                </a:cubicBezTo>
                <a:cubicBezTo>
                  <a:pt x="162" y="303"/>
                  <a:pt x="162" y="303"/>
                  <a:pt x="162" y="303"/>
                </a:cubicBezTo>
                <a:cubicBezTo>
                  <a:pt x="162" y="303"/>
                  <a:pt x="165" y="307"/>
                  <a:pt x="166" y="308"/>
                </a:cubicBezTo>
                <a:cubicBezTo>
                  <a:pt x="168" y="309"/>
                  <a:pt x="170" y="315"/>
                  <a:pt x="170" y="315"/>
                </a:cubicBezTo>
                <a:cubicBezTo>
                  <a:pt x="175" y="313"/>
                  <a:pt x="175" y="313"/>
                  <a:pt x="175" y="313"/>
                </a:cubicBezTo>
                <a:cubicBezTo>
                  <a:pt x="176" y="309"/>
                  <a:pt x="176" y="309"/>
                  <a:pt x="176" y="309"/>
                </a:cubicBezTo>
                <a:cubicBezTo>
                  <a:pt x="192" y="314"/>
                  <a:pt x="192" y="314"/>
                  <a:pt x="192" y="314"/>
                </a:cubicBezTo>
                <a:cubicBezTo>
                  <a:pt x="202" y="317"/>
                  <a:pt x="202" y="317"/>
                  <a:pt x="202" y="317"/>
                </a:cubicBezTo>
                <a:cubicBezTo>
                  <a:pt x="205" y="329"/>
                  <a:pt x="205" y="329"/>
                  <a:pt x="205" y="329"/>
                </a:cubicBezTo>
                <a:cubicBezTo>
                  <a:pt x="214" y="329"/>
                  <a:pt x="214" y="329"/>
                  <a:pt x="214" y="329"/>
                </a:cubicBezTo>
                <a:cubicBezTo>
                  <a:pt x="218" y="340"/>
                  <a:pt x="218" y="340"/>
                  <a:pt x="218" y="340"/>
                </a:cubicBezTo>
                <a:cubicBezTo>
                  <a:pt x="221" y="340"/>
                  <a:pt x="221" y="340"/>
                  <a:pt x="221" y="340"/>
                </a:cubicBezTo>
                <a:cubicBezTo>
                  <a:pt x="221" y="348"/>
                  <a:pt x="221" y="348"/>
                  <a:pt x="221" y="348"/>
                </a:cubicBezTo>
                <a:cubicBezTo>
                  <a:pt x="231" y="346"/>
                  <a:pt x="231" y="346"/>
                  <a:pt x="231" y="346"/>
                </a:cubicBezTo>
                <a:cubicBezTo>
                  <a:pt x="234" y="339"/>
                  <a:pt x="234" y="339"/>
                  <a:pt x="234" y="339"/>
                </a:cubicBezTo>
                <a:cubicBezTo>
                  <a:pt x="237" y="339"/>
                  <a:pt x="237" y="339"/>
                  <a:pt x="237" y="339"/>
                </a:cubicBezTo>
                <a:cubicBezTo>
                  <a:pt x="237" y="339"/>
                  <a:pt x="238" y="333"/>
                  <a:pt x="243" y="333"/>
                </a:cubicBezTo>
                <a:cubicBezTo>
                  <a:pt x="247" y="334"/>
                  <a:pt x="248" y="341"/>
                  <a:pt x="248" y="341"/>
                </a:cubicBezTo>
                <a:cubicBezTo>
                  <a:pt x="252" y="341"/>
                  <a:pt x="252" y="341"/>
                  <a:pt x="252" y="341"/>
                </a:cubicBezTo>
                <a:cubicBezTo>
                  <a:pt x="251" y="344"/>
                  <a:pt x="251" y="344"/>
                  <a:pt x="251" y="344"/>
                </a:cubicBezTo>
                <a:cubicBezTo>
                  <a:pt x="257" y="342"/>
                  <a:pt x="257" y="342"/>
                  <a:pt x="257" y="342"/>
                </a:cubicBezTo>
                <a:cubicBezTo>
                  <a:pt x="260" y="349"/>
                  <a:pt x="260" y="349"/>
                  <a:pt x="260" y="349"/>
                </a:cubicBezTo>
                <a:cubicBezTo>
                  <a:pt x="260" y="349"/>
                  <a:pt x="255" y="356"/>
                  <a:pt x="259" y="356"/>
                </a:cubicBezTo>
                <a:cubicBezTo>
                  <a:pt x="261" y="356"/>
                  <a:pt x="265" y="353"/>
                  <a:pt x="265" y="353"/>
                </a:cubicBezTo>
                <a:cubicBezTo>
                  <a:pt x="273" y="356"/>
                  <a:pt x="273" y="356"/>
                  <a:pt x="273" y="356"/>
                </a:cubicBezTo>
                <a:cubicBezTo>
                  <a:pt x="276" y="346"/>
                  <a:pt x="276" y="346"/>
                  <a:pt x="276" y="346"/>
                </a:cubicBezTo>
                <a:cubicBezTo>
                  <a:pt x="276" y="346"/>
                  <a:pt x="281" y="340"/>
                  <a:pt x="288" y="339"/>
                </a:cubicBezTo>
                <a:cubicBezTo>
                  <a:pt x="300" y="339"/>
                  <a:pt x="300" y="339"/>
                  <a:pt x="300" y="339"/>
                </a:cubicBezTo>
                <a:cubicBezTo>
                  <a:pt x="300" y="339"/>
                  <a:pt x="301" y="345"/>
                  <a:pt x="308" y="344"/>
                </a:cubicBezTo>
                <a:cubicBezTo>
                  <a:pt x="313" y="343"/>
                  <a:pt x="314" y="337"/>
                  <a:pt x="314" y="337"/>
                </a:cubicBezTo>
                <a:cubicBezTo>
                  <a:pt x="314" y="337"/>
                  <a:pt x="319" y="333"/>
                  <a:pt x="327" y="331"/>
                </a:cubicBezTo>
                <a:cubicBezTo>
                  <a:pt x="334" y="330"/>
                  <a:pt x="337" y="331"/>
                  <a:pt x="337" y="331"/>
                </a:cubicBezTo>
                <a:cubicBezTo>
                  <a:pt x="343" y="335"/>
                  <a:pt x="343" y="335"/>
                  <a:pt x="343" y="335"/>
                </a:cubicBezTo>
                <a:cubicBezTo>
                  <a:pt x="343" y="335"/>
                  <a:pt x="355" y="335"/>
                  <a:pt x="356" y="337"/>
                </a:cubicBezTo>
                <a:cubicBezTo>
                  <a:pt x="357" y="339"/>
                  <a:pt x="357" y="344"/>
                  <a:pt x="357" y="344"/>
                </a:cubicBezTo>
                <a:cubicBezTo>
                  <a:pt x="381" y="348"/>
                  <a:pt x="381" y="348"/>
                  <a:pt x="381" y="348"/>
                </a:cubicBezTo>
                <a:cubicBezTo>
                  <a:pt x="395" y="352"/>
                  <a:pt x="395" y="352"/>
                  <a:pt x="395" y="352"/>
                </a:cubicBezTo>
                <a:cubicBezTo>
                  <a:pt x="396" y="346"/>
                  <a:pt x="396" y="346"/>
                  <a:pt x="396" y="346"/>
                </a:cubicBezTo>
                <a:cubicBezTo>
                  <a:pt x="396" y="346"/>
                  <a:pt x="388" y="344"/>
                  <a:pt x="386" y="341"/>
                </a:cubicBezTo>
                <a:cubicBezTo>
                  <a:pt x="385" y="338"/>
                  <a:pt x="386" y="335"/>
                  <a:pt x="385" y="330"/>
                </a:cubicBezTo>
                <a:cubicBezTo>
                  <a:pt x="385" y="325"/>
                  <a:pt x="379" y="318"/>
                  <a:pt x="379" y="318"/>
                </a:cubicBezTo>
                <a:cubicBezTo>
                  <a:pt x="379" y="318"/>
                  <a:pt x="389" y="308"/>
                  <a:pt x="392" y="301"/>
                </a:cubicBezTo>
                <a:cubicBezTo>
                  <a:pt x="396" y="294"/>
                  <a:pt x="397" y="283"/>
                  <a:pt x="400" y="279"/>
                </a:cubicBezTo>
                <a:cubicBezTo>
                  <a:pt x="404" y="276"/>
                  <a:pt x="414" y="258"/>
                  <a:pt x="414" y="258"/>
                </a:cubicBezTo>
                <a:cubicBezTo>
                  <a:pt x="414" y="258"/>
                  <a:pt x="425" y="261"/>
                  <a:pt x="428" y="254"/>
                </a:cubicBezTo>
                <a:cubicBezTo>
                  <a:pt x="431" y="246"/>
                  <a:pt x="431" y="238"/>
                  <a:pt x="428" y="235"/>
                </a:cubicBezTo>
                <a:cubicBezTo>
                  <a:pt x="425" y="234"/>
                  <a:pt x="421" y="233"/>
                  <a:pt x="422" y="231"/>
                </a:cubicBez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sp>
        <p:nvSpPr>
          <p:cNvPr id="64" name="Freeform 59"/>
          <p:cNvSpPr>
            <a:spLocks/>
          </p:cNvSpPr>
          <p:nvPr/>
        </p:nvSpPr>
        <p:spPr bwMode="auto">
          <a:xfrm>
            <a:off x="6389243" y="3090413"/>
            <a:ext cx="407606" cy="319239"/>
          </a:xfrm>
          <a:custGeom>
            <a:avLst/>
            <a:gdLst>
              <a:gd name="T0" fmla="*/ 87 w 222"/>
              <a:gd name="T1" fmla="*/ 142 h 168"/>
              <a:gd name="T2" fmla="*/ 110 w 222"/>
              <a:gd name="T3" fmla="*/ 154 h 168"/>
              <a:gd name="T4" fmla="*/ 114 w 222"/>
              <a:gd name="T5" fmla="*/ 168 h 168"/>
              <a:gd name="T6" fmla="*/ 127 w 222"/>
              <a:gd name="T7" fmla="*/ 163 h 168"/>
              <a:gd name="T8" fmla="*/ 141 w 222"/>
              <a:gd name="T9" fmla="*/ 163 h 168"/>
              <a:gd name="T10" fmla="*/ 155 w 222"/>
              <a:gd name="T11" fmla="*/ 158 h 168"/>
              <a:gd name="T12" fmla="*/ 161 w 222"/>
              <a:gd name="T13" fmla="*/ 146 h 168"/>
              <a:gd name="T14" fmla="*/ 175 w 222"/>
              <a:gd name="T15" fmla="*/ 136 h 168"/>
              <a:gd name="T16" fmla="*/ 189 w 222"/>
              <a:gd name="T17" fmla="*/ 142 h 168"/>
              <a:gd name="T18" fmla="*/ 188 w 222"/>
              <a:gd name="T19" fmla="*/ 129 h 168"/>
              <a:gd name="T20" fmla="*/ 188 w 222"/>
              <a:gd name="T21" fmla="*/ 96 h 168"/>
              <a:gd name="T22" fmla="*/ 203 w 222"/>
              <a:gd name="T23" fmla="*/ 74 h 168"/>
              <a:gd name="T24" fmla="*/ 218 w 222"/>
              <a:gd name="T25" fmla="*/ 65 h 168"/>
              <a:gd name="T26" fmla="*/ 207 w 222"/>
              <a:gd name="T27" fmla="*/ 58 h 168"/>
              <a:gd name="T28" fmla="*/ 210 w 222"/>
              <a:gd name="T29" fmla="*/ 42 h 168"/>
              <a:gd name="T30" fmla="*/ 197 w 222"/>
              <a:gd name="T31" fmla="*/ 33 h 168"/>
              <a:gd name="T32" fmla="*/ 191 w 222"/>
              <a:gd name="T33" fmla="*/ 29 h 168"/>
              <a:gd name="T34" fmla="*/ 169 w 222"/>
              <a:gd name="T35" fmla="*/ 15 h 168"/>
              <a:gd name="T36" fmla="*/ 148 w 222"/>
              <a:gd name="T37" fmla="*/ 14 h 168"/>
              <a:gd name="T38" fmla="*/ 137 w 222"/>
              <a:gd name="T39" fmla="*/ 0 h 168"/>
              <a:gd name="T40" fmla="*/ 127 w 222"/>
              <a:gd name="T41" fmla="*/ 12 h 168"/>
              <a:gd name="T42" fmla="*/ 120 w 222"/>
              <a:gd name="T43" fmla="*/ 12 h 168"/>
              <a:gd name="T44" fmla="*/ 107 w 222"/>
              <a:gd name="T45" fmla="*/ 10 h 168"/>
              <a:gd name="T46" fmla="*/ 90 w 222"/>
              <a:gd name="T47" fmla="*/ 15 h 168"/>
              <a:gd name="T48" fmla="*/ 77 w 222"/>
              <a:gd name="T49" fmla="*/ 13 h 168"/>
              <a:gd name="T50" fmla="*/ 71 w 222"/>
              <a:gd name="T51" fmla="*/ 18 h 168"/>
              <a:gd name="T52" fmla="*/ 66 w 222"/>
              <a:gd name="T53" fmla="*/ 13 h 168"/>
              <a:gd name="T54" fmla="*/ 54 w 222"/>
              <a:gd name="T55" fmla="*/ 15 h 168"/>
              <a:gd name="T56" fmla="*/ 31 w 222"/>
              <a:gd name="T57" fmla="*/ 21 h 168"/>
              <a:gd name="T58" fmla="*/ 23 w 222"/>
              <a:gd name="T59" fmla="*/ 24 h 168"/>
              <a:gd name="T60" fmla="*/ 7 w 222"/>
              <a:gd name="T61" fmla="*/ 40 h 168"/>
              <a:gd name="T62" fmla="*/ 4 w 222"/>
              <a:gd name="T63" fmla="*/ 40 h 168"/>
              <a:gd name="T64" fmla="*/ 5 w 222"/>
              <a:gd name="T65" fmla="*/ 62 h 168"/>
              <a:gd name="T66" fmla="*/ 6 w 222"/>
              <a:gd name="T67" fmla="*/ 72 h 168"/>
              <a:gd name="T68" fmla="*/ 5 w 222"/>
              <a:gd name="T69" fmla="*/ 94 h 168"/>
              <a:gd name="T70" fmla="*/ 9 w 222"/>
              <a:gd name="T71" fmla="*/ 86 h 168"/>
              <a:gd name="T72" fmla="*/ 9 w 222"/>
              <a:gd name="T73" fmla="*/ 71 h 168"/>
              <a:gd name="T74" fmla="*/ 14 w 222"/>
              <a:gd name="T75" fmla="*/ 87 h 168"/>
              <a:gd name="T76" fmla="*/ 16 w 222"/>
              <a:gd name="T77" fmla="*/ 92 h 168"/>
              <a:gd name="T78" fmla="*/ 24 w 222"/>
              <a:gd name="T79" fmla="*/ 100 h 168"/>
              <a:gd name="T80" fmla="*/ 37 w 222"/>
              <a:gd name="T81" fmla="*/ 102 h 168"/>
              <a:gd name="T82" fmla="*/ 48 w 222"/>
              <a:gd name="T83" fmla="*/ 107 h 168"/>
              <a:gd name="T84" fmla="*/ 69 w 222"/>
              <a:gd name="T85" fmla="*/ 103 h 168"/>
              <a:gd name="T86" fmla="*/ 77 w 222"/>
              <a:gd name="T87" fmla="*/ 120 h 168"/>
              <a:gd name="T88" fmla="*/ 81 w 222"/>
              <a:gd name="T89" fmla="*/ 14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2" h="168">
                <a:moveTo>
                  <a:pt x="83" y="146"/>
                </a:moveTo>
                <a:cubicBezTo>
                  <a:pt x="83" y="146"/>
                  <a:pt x="84" y="141"/>
                  <a:pt x="87" y="142"/>
                </a:cubicBezTo>
                <a:cubicBezTo>
                  <a:pt x="90" y="143"/>
                  <a:pt x="89" y="147"/>
                  <a:pt x="93" y="148"/>
                </a:cubicBezTo>
                <a:cubicBezTo>
                  <a:pt x="97" y="148"/>
                  <a:pt x="105" y="146"/>
                  <a:pt x="110" y="154"/>
                </a:cubicBezTo>
                <a:cubicBezTo>
                  <a:pt x="114" y="162"/>
                  <a:pt x="111" y="165"/>
                  <a:pt x="111" y="165"/>
                </a:cubicBezTo>
                <a:cubicBezTo>
                  <a:pt x="114" y="168"/>
                  <a:pt x="114" y="168"/>
                  <a:pt x="114" y="168"/>
                </a:cubicBezTo>
                <a:cubicBezTo>
                  <a:pt x="126" y="167"/>
                  <a:pt x="126" y="167"/>
                  <a:pt x="126" y="167"/>
                </a:cubicBezTo>
                <a:cubicBezTo>
                  <a:pt x="127" y="163"/>
                  <a:pt x="127" y="163"/>
                  <a:pt x="127" y="163"/>
                </a:cubicBezTo>
                <a:cubicBezTo>
                  <a:pt x="134" y="165"/>
                  <a:pt x="134" y="165"/>
                  <a:pt x="134" y="165"/>
                </a:cubicBezTo>
                <a:cubicBezTo>
                  <a:pt x="141" y="163"/>
                  <a:pt x="141" y="163"/>
                  <a:pt x="141" y="163"/>
                </a:cubicBezTo>
                <a:cubicBezTo>
                  <a:pt x="148" y="166"/>
                  <a:pt x="148" y="166"/>
                  <a:pt x="148" y="166"/>
                </a:cubicBezTo>
                <a:cubicBezTo>
                  <a:pt x="155" y="158"/>
                  <a:pt x="155" y="158"/>
                  <a:pt x="155" y="158"/>
                </a:cubicBezTo>
                <a:cubicBezTo>
                  <a:pt x="155" y="158"/>
                  <a:pt x="159" y="160"/>
                  <a:pt x="163" y="158"/>
                </a:cubicBezTo>
                <a:cubicBezTo>
                  <a:pt x="167" y="157"/>
                  <a:pt x="160" y="148"/>
                  <a:pt x="161" y="146"/>
                </a:cubicBezTo>
                <a:cubicBezTo>
                  <a:pt x="163" y="143"/>
                  <a:pt x="171" y="146"/>
                  <a:pt x="171" y="146"/>
                </a:cubicBezTo>
                <a:cubicBezTo>
                  <a:pt x="175" y="136"/>
                  <a:pt x="175" y="136"/>
                  <a:pt x="175" y="136"/>
                </a:cubicBezTo>
                <a:cubicBezTo>
                  <a:pt x="175" y="136"/>
                  <a:pt x="181" y="134"/>
                  <a:pt x="186" y="134"/>
                </a:cubicBezTo>
                <a:cubicBezTo>
                  <a:pt x="190" y="133"/>
                  <a:pt x="186" y="139"/>
                  <a:pt x="189" y="142"/>
                </a:cubicBezTo>
                <a:cubicBezTo>
                  <a:pt x="192" y="145"/>
                  <a:pt x="199" y="140"/>
                  <a:pt x="197" y="133"/>
                </a:cubicBezTo>
                <a:cubicBezTo>
                  <a:pt x="197" y="128"/>
                  <a:pt x="188" y="129"/>
                  <a:pt x="188" y="129"/>
                </a:cubicBezTo>
                <a:cubicBezTo>
                  <a:pt x="191" y="113"/>
                  <a:pt x="191" y="113"/>
                  <a:pt x="191" y="113"/>
                </a:cubicBezTo>
                <a:cubicBezTo>
                  <a:pt x="191" y="113"/>
                  <a:pt x="188" y="101"/>
                  <a:pt x="188" y="96"/>
                </a:cubicBezTo>
                <a:cubicBezTo>
                  <a:pt x="188" y="92"/>
                  <a:pt x="195" y="87"/>
                  <a:pt x="200" y="86"/>
                </a:cubicBezTo>
                <a:cubicBezTo>
                  <a:pt x="204" y="84"/>
                  <a:pt x="203" y="74"/>
                  <a:pt x="203" y="74"/>
                </a:cubicBezTo>
                <a:cubicBezTo>
                  <a:pt x="218" y="70"/>
                  <a:pt x="218" y="70"/>
                  <a:pt x="218" y="70"/>
                </a:cubicBezTo>
                <a:cubicBezTo>
                  <a:pt x="218" y="65"/>
                  <a:pt x="218" y="65"/>
                  <a:pt x="218" y="65"/>
                </a:cubicBezTo>
                <a:cubicBezTo>
                  <a:pt x="218" y="65"/>
                  <a:pt x="222" y="60"/>
                  <a:pt x="221" y="56"/>
                </a:cubicBezTo>
                <a:cubicBezTo>
                  <a:pt x="220" y="53"/>
                  <a:pt x="207" y="58"/>
                  <a:pt x="207" y="58"/>
                </a:cubicBezTo>
                <a:cubicBezTo>
                  <a:pt x="208" y="48"/>
                  <a:pt x="208" y="48"/>
                  <a:pt x="208" y="48"/>
                </a:cubicBezTo>
                <a:cubicBezTo>
                  <a:pt x="210" y="42"/>
                  <a:pt x="210" y="42"/>
                  <a:pt x="210" y="42"/>
                </a:cubicBezTo>
                <a:cubicBezTo>
                  <a:pt x="210" y="36"/>
                  <a:pt x="210" y="36"/>
                  <a:pt x="210" y="36"/>
                </a:cubicBezTo>
                <a:cubicBezTo>
                  <a:pt x="197" y="33"/>
                  <a:pt x="197" y="33"/>
                  <a:pt x="197" y="33"/>
                </a:cubicBezTo>
                <a:cubicBezTo>
                  <a:pt x="196" y="29"/>
                  <a:pt x="196" y="29"/>
                  <a:pt x="196" y="29"/>
                </a:cubicBezTo>
                <a:cubicBezTo>
                  <a:pt x="191" y="29"/>
                  <a:pt x="191" y="29"/>
                  <a:pt x="191" y="29"/>
                </a:cubicBezTo>
                <a:cubicBezTo>
                  <a:pt x="191" y="29"/>
                  <a:pt x="188" y="22"/>
                  <a:pt x="186" y="19"/>
                </a:cubicBezTo>
                <a:cubicBezTo>
                  <a:pt x="183" y="16"/>
                  <a:pt x="169" y="15"/>
                  <a:pt x="169" y="15"/>
                </a:cubicBezTo>
                <a:cubicBezTo>
                  <a:pt x="169" y="12"/>
                  <a:pt x="169" y="12"/>
                  <a:pt x="169" y="12"/>
                </a:cubicBezTo>
                <a:cubicBezTo>
                  <a:pt x="148" y="14"/>
                  <a:pt x="148" y="14"/>
                  <a:pt x="148" y="14"/>
                </a:cubicBezTo>
                <a:cubicBezTo>
                  <a:pt x="142" y="2"/>
                  <a:pt x="142" y="2"/>
                  <a:pt x="142" y="2"/>
                </a:cubicBezTo>
                <a:cubicBezTo>
                  <a:pt x="137" y="0"/>
                  <a:pt x="137" y="0"/>
                  <a:pt x="137" y="0"/>
                </a:cubicBezTo>
                <a:cubicBezTo>
                  <a:pt x="130" y="5"/>
                  <a:pt x="130" y="5"/>
                  <a:pt x="130" y="5"/>
                </a:cubicBezTo>
                <a:cubicBezTo>
                  <a:pt x="127" y="12"/>
                  <a:pt x="127" y="12"/>
                  <a:pt x="127" y="12"/>
                </a:cubicBezTo>
                <a:cubicBezTo>
                  <a:pt x="124" y="13"/>
                  <a:pt x="124" y="13"/>
                  <a:pt x="124" y="13"/>
                </a:cubicBezTo>
                <a:cubicBezTo>
                  <a:pt x="120" y="12"/>
                  <a:pt x="120" y="12"/>
                  <a:pt x="120" y="12"/>
                </a:cubicBezTo>
                <a:cubicBezTo>
                  <a:pt x="113" y="15"/>
                  <a:pt x="113" y="15"/>
                  <a:pt x="113" y="15"/>
                </a:cubicBezTo>
                <a:cubicBezTo>
                  <a:pt x="107" y="10"/>
                  <a:pt x="107" y="10"/>
                  <a:pt x="107" y="10"/>
                </a:cubicBezTo>
                <a:cubicBezTo>
                  <a:pt x="94" y="10"/>
                  <a:pt x="94" y="10"/>
                  <a:pt x="94" y="10"/>
                </a:cubicBezTo>
                <a:cubicBezTo>
                  <a:pt x="90" y="15"/>
                  <a:pt x="90" y="15"/>
                  <a:pt x="90" y="15"/>
                </a:cubicBezTo>
                <a:cubicBezTo>
                  <a:pt x="83" y="12"/>
                  <a:pt x="83" y="12"/>
                  <a:pt x="83" y="12"/>
                </a:cubicBezTo>
                <a:cubicBezTo>
                  <a:pt x="77" y="13"/>
                  <a:pt x="77" y="13"/>
                  <a:pt x="77" y="13"/>
                </a:cubicBezTo>
                <a:cubicBezTo>
                  <a:pt x="75" y="18"/>
                  <a:pt x="75" y="18"/>
                  <a:pt x="75" y="18"/>
                </a:cubicBezTo>
                <a:cubicBezTo>
                  <a:pt x="71" y="18"/>
                  <a:pt x="71" y="18"/>
                  <a:pt x="71" y="18"/>
                </a:cubicBezTo>
                <a:cubicBezTo>
                  <a:pt x="70" y="12"/>
                  <a:pt x="70" y="12"/>
                  <a:pt x="70" y="12"/>
                </a:cubicBezTo>
                <a:cubicBezTo>
                  <a:pt x="66" y="13"/>
                  <a:pt x="66" y="13"/>
                  <a:pt x="66" y="13"/>
                </a:cubicBezTo>
                <a:cubicBezTo>
                  <a:pt x="58" y="18"/>
                  <a:pt x="58" y="18"/>
                  <a:pt x="58" y="18"/>
                </a:cubicBezTo>
                <a:cubicBezTo>
                  <a:pt x="54" y="15"/>
                  <a:pt x="54" y="15"/>
                  <a:pt x="54" y="15"/>
                </a:cubicBezTo>
                <a:cubicBezTo>
                  <a:pt x="36" y="16"/>
                  <a:pt x="36" y="16"/>
                  <a:pt x="36" y="16"/>
                </a:cubicBezTo>
                <a:cubicBezTo>
                  <a:pt x="31" y="21"/>
                  <a:pt x="31" y="21"/>
                  <a:pt x="31" y="21"/>
                </a:cubicBezTo>
                <a:cubicBezTo>
                  <a:pt x="28" y="20"/>
                  <a:pt x="28" y="20"/>
                  <a:pt x="28" y="20"/>
                </a:cubicBezTo>
                <a:cubicBezTo>
                  <a:pt x="23" y="24"/>
                  <a:pt x="23" y="24"/>
                  <a:pt x="23" y="24"/>
                </a:cubicBezTo>
                <a:cubicBezTo>
                  <a:pt x="23" y="24"/>
                  <a:pt x="20" y="22"/>
                  <a:pt x="16" y="26"/>
                </a:cubicBezTo>
                <a:cubicBezTo>
                  <a:pt x="12" y="31"/>
                  <a:pt x="7" y="40"/>
                  <a:pt x="7" y="40"/>
                </a:cubicBezTo>
                <a:cubicBezTo>
                  <a:pt x="5" y="42"/>
                  <a:pt x="5" y="42"/>
                  <a:pt x="5" y="42"/>
                </a:cubicBezTo>
                <a:cubicBezTo>
                  <a:pt x="4" y="40"/>
                  <a:pt x="4" y="40"/>
                  <a:pt x="4" y="40"/>
                </a:cubicBezTo>
                <a:cubicBezTo>
                  <a:pt x="0" y="44"/>
                  <a:pt x="0" y="44"/>
                  <a:pt x="0" y="44"/>
                </a:cubicBezTo>
                <a:cubicBezTo>
                  <a:pt x="0" y="44"/>
                  <a:pt x="4" y="57"/>
                  <a:pt x="5" y="62"/>
                </a:cubicBezTo>
                <a:cubicBezTo>
                  <a:pt x="5" y="64"/>
                  <a:pt x="6" y="66"/>
                  <a:pt x="7" y="68"/>
                </a:cubicBezTo>
                <a:cubicBezTo>
                  <a:pt x="6" y="72"/>
                  <a:pt x="6" y="72"/>
                  <a:pt x="6" y="72"/>
                </a:cubicBezTo>
                <a:cubicBezTo>
                  <a:pt x="7" y="84"/>
                  <a:pt x="7" y="84"/>
                  <a:pt x="7" y="84"/>
                </a:cubicBezTo>
                <a:cubicBezTo>
                  <a:pt x="5" y="94"/>
                  <a:pt x="5" y="94"/>
                  <a:pt x="5" y="94"/>
                </a:cubicBezTo>
                <a:cubicBezTo>
                  <a:pt x="7" y="93"/>
                  <a:pt x="7" y="93"/>
                  <a:pt x="7" y="93"/>
                </a:cubicBezTo>
                <a:cubicBezTo>
                  <a:pt x="9" y="86"/>
                  <a:pt x="9" y="86"/>
                  <a:pt x="9" y="86"/>
                </a:cubicBezTo>
                <a:cubicBezTo>
                  <a:pt x="8" y="73"/>
                  <a:pt x="8" y="73"/>
                  <a:pt x="8" y="73"/>
                </a:cubicBezTo>
                <a:cubicBezTo>
                  <a:pt x="9" y="71"/>
                  <a:pt x="9" y="71"/>
                  <a:pt x="9" y="71"/>
                </a:cubicBezTo>
                <a:cubicBezTo>
                  <a:pt x="10" y="76"/>
                  <a:pt x="12" y="79"/>
                  <a:pt x="12" y="79"/>
                </a:cubicBezTo>
                <a:cubicBezTo>
                  <a:pt x="14" y="87"/>
                  <a:pt x="14" y="87"/>
                  <a:pt x="14" y="87"/>
                </a:cubicBezTo>
                <a:cubicBezTo>
                  <a:pt x="12" y="92"/>
                  <a:pt x="12" y="92"/>
                  <a:pt x="12" y="92"/>
                </a:cubicBezTo>
                <a:cubicBezTo>
                  <a:pt x="16" y="92"/>
                  <a:pt x="16" y="92"/>
                  <a:pt x="16" y="92"/>
                </a:cubicBezTo>
                <a:cubicBezTo>
                  <a:pt x="19" y="96"/>
                  <a:pt x="19" y="96"/>
                  <a:pt x="19" y="96"/>
                </a:cubicBezTo>
                <a:cubicBezTo>
                  <a:pt x="24" y="100"/>
                  <a:pt x="24" y="100"/>
                  <a:pt x="24" y="100"/>
                </a:cubicBezTo>
                <a:cubicBezTo>
                  <a:pt x="30" y="99"/>
                  <a:pt x="30" y="99"/>
                  <a:pt x="30" y="99"/>
                </a:cubicBezTo>
                <a:cubicBezTo>
                  <a:pt x="30" y="99"/>
                  <a:pt x="32" y="100"/>
                  <a:pt x="37" y="102"/>
                </a:cubicBezTo>
                <a:cubicBezTo>
                  <a:pt x="41" y="105"/>
                  <a:pt x="47" y="103"/>
                  <a:pt x="47" y="103"/>
                </a:cubicBezTo>
                <a:cubicBezTo>
                  <a:pt x="48" y="107"/>
                  <a:pt x="48" y="107"/>
                  <a:pt x="48" y="107"/>
                </a:cubicBezTo>
                <a:cubicBezTo>
                  <a:pt x="58" y="103"/>
                  <a:pt x="58" y="103"/>
                  <a:pt x="58" y="103"/>
                </a:cubicBezTo>
                <a:cubicBezTo>
                  <a:pt x="69" y="103"/>
                  <a:pt x="69" y="103"/>
                  <a:pt x="69" y="103"/>
                </a:cubicBezTo>
                <a:cubicBezTo>
                  <a:pt x="69" y="103"/>
                  <a:pt x="78" y="110"/>
                  <a:pt x="81" y="112"/>
                </a:cubicBezTo>
                <a:cubicBezTo>
                  <a:pt x="85" y="115"/>
                  <a:pt x="77" y="120"/>
                  <a:pt x="77" y="120"/>
                </a:cubicBezTo>
                <a:cubicBezTo>
                  <a:pt x="77" y="120"/>
                  <a:pt x="75" y="125"/>
                  <a:pt x="75" y="131"/>
                </a:cubicBezTo>
                <a:cubicBezTo>
                  <a:pt x="74" y="139"/>
                  <a:pt x="81" y="146"/>
                  <a:pt x="81" y="146"/>
                </a:cubicBezTo>
                <a:lnTo>
                  <a:pt x="83" y="146"/>
                </a:lnTo>
                <a:close/>
              </a:path>
            </a:pathLst>
          </a:custGeom>
          <a:solidFill>
            <a:schemeClr val="bg1">
              <a:lumMod val="65000"/>
            </a:schemeClr>
          </a:solidFill>
          <a:ln w="3175" cap="flat" cmpd="sng">
            <a:solidFill>
              <a:schemeClr val="bg1"/>
            </a:solidFill>
            <a:prstDash val="solid"/>
            <a:round/>
            <a:headEnd type="none" w="med" len="med"/>
            <a:tailEnd type="none" w="med" len="med"/>
          </a:ln>
          <a:effectLst/>
          <a:extLst/>
        </p:spPr>
        <p:txBody>
          <a:bodyPr/>
          <a:lstStyle/>
          <a:p>
            <a:endParaRPr lang="en-US" dirty="0"/>
          </a:p>
        </p:txBody>
      </p:sp>
      <p:grpSp>
        <p:nvGrpSpPr>
          <p:cNvPr id="65" name="Group 65"/>
          <p:cNvGrpSpPr>
            <a:grpSpLocks/>
          </p:cNvGrpSpPr>
          <p:nvPr/>
        </p:nvGrpSpPr>
        <p:grpSpPr bwMode="auto">
          <a:xfrm>
            <a:off x="6364622" y="4397164"/>
            <a:ext cx="399399" cy="537739"/>
            <a:chOff x="530" y="1638"/>
            <a:chExt cx="978" cy="1267"/>
          </a:xfrm>
          <a:solidFill>
            <a:schemeClr val="bg1">
              <a:lumMod val="65000"/>
            </a:schemeClr>
          </a:solidFill>
        </p:grpSpPr>
        <p:sp>
          <p:nvSpPr>
            <p:cNvPr id="66" name="Freeform 66"/>
            <p:cNvSpPr>
              <a:spLocks/>
            </p:cNvSpPr>
            <p:nvPr/>
          </p:nvSpPr>
          <p:spPr bwMode="auto">
            <a:xfrm>
              <a:off x="535" y="2413"/>
              <a:ext cx="392" cy="492"/>
            </a:xfrm>
            <a:custGeom>
              <a:avLst/>
              <a:gdLst>
                <a:gd name="T0" fmla="*/ 60 w 166"/>
                <a:gd name="T1" fmla="*/ 0 h 208"/>
                <a:gd name="T2" fmla="*/ 59 w 166"/>
                <a:gd name="T3" fmla="*/ 9 h 208"/>
                <a:gd name="T4" fmla="*/ 44 w 166"/>
                <a:gd name="T5" fmla="*/ 9 h 208"/>
                <a:gd name="T6" fmla="*/ 34 w 166"/>
                <a:gd name="T7" fmla="*/ 2 h 208"/>
                <a:gd name="T8" fmla="*/ 32 w 166"/>
                <a:gd name="T9" fmla="*/ 13 h 208"/>
                <a:gd name="T10" fmla="*/ 49 w 166"/>
                <a:gd name="T11" fmla="*/ 36 h 208"/>
                <a:gd name="T12" fmla="*/ 30 w 166"/>
                <a:gd name="T13" fmla="*/ 32 h 208"/>
                <a:gd name="T14" fmla="*/ 13 w 166"/>
                <a:gd name="T15" fmla="*/ 43 h 208"/>
                <a:gd name="T16" fmla="*/ 15 w 166"/>
                <a:gd name="T17" fmla="*/ 70 h 208"/>
                <a:gd name="T18" fmla="*/ 2 w 166"/>
                <a:gd name="T19" fmla="*/ 78 h 208"/>
                <a:gd name="T20" fmla="*/ 3 w 166"/>
                <a:gd name="T21" fmla="*/ 108 h 208"/>
                <a:gd name="T22" fmla="*/ 9 w 166"/>
                <a:gd name="T23" fmla="*/ 108 h 208"/>
                <a:gd name="T24" fmla="*/ 9 w 166"/>
                <a:gd name="T25" fmla="*/ 127 h 208"/>
                <a:gd name="T26" fmla="*/ 0 w 166"/>
                <a:gd name="T27" fmla="*/ 133 h 208"/>
                <a:gd name="T28" fmla="*/ 0 w 166"/>
                <a:gd name="T29" fmla="*/ 144 h 208"/>
                <a:gd name="T30" fmla="*/ 7 w 166"/>
                <a:gd name="T31" fmla="*/ 148 h 208"/>
                <a:gd name="T32" fmla="*/ 19 w 166"/>
                <a:gd name="T33" fmla="*/ 136 h 208"/>
                <a:gd name="T34" fmla="*/ 28 w 166"/>
                <a:gd name="T35" fmla="*/ 138 h 208"/>
                <a:gd name="T36" fmla="*/ 25 w 166"/>
                <a:gd name="T37" fmla="*/ 159 h 208"/>
                <a:gd name="T38" fmla="*/ 34 w 166"/>
                <a:gd name="T39" fmla="*/ 165 h 208"/>
                <a:gd name="T40" fmla="*/ 47 w 166"/>
                <a:gd name="T41" fmla="*/ 163 h 208"/>
                <a:gd name="T42" fmla="*/ 49 w 166"/>
                <a:gd name="T43" fmla="*/ 170 h 208"/>
                <a:gd name="T44" fmla="*/ 72 w 166"/>
                <a:gd name="T45" fmla="*/ 189 h 208"/>
                <a:gd name="T46" fmla="*/ 72 w 166"/>
                <a:gd name="T47" fmla="*/ 199 h 208"/>
                <a:gd name="T48" fmla="*/ 82 w 166"/>
                <a:gd name="T49" fmla="*/ 205 h 208"/>
                <a:gd name="T50" fmla="*/ 93 w 166"/>
                <a:gd name="T51" fmla="*/ 208 h 208"/>
                <a:gd name="T52" fmla="*/ 91 w 166"/>
                <a:gd name="T53" fmla="*/ 193 h 208"/>
                <a:gd name="T54" fmla="*/ 87 w 166"/>
                <a:gd name="T55" fmla="*/ 174 h 208"/>
                <a:gd name="T56" fmla="*/ 82 w 166"/>
                <a:gd name="T57" fmla="*/ 172 h 208"/>
                <a:gd name="T58" fmla="*/ 116 w 166"/>
                <a:gd name="T59" fmla="*/ 106 h 208"/>
                <a:gd name="T60" fmla="*/ 121 w 166"/>
                <a:gd name="T61" fmla="*/ 108 h 208"/>
                <a:gd name="T62" fmla="*/ 121 w 166"/>
                <a:gd name="T63" fmla="*/ 121 h 208"/>
                <a:gd name="T64" fmla="*/ 135 w 166"/>
                <a:gd name="T65" fmla="*/ 129 h 208"/>
                <a:gd name="T66" fmla="*/ 145 w 166"/>
                <a:gd name="T67" fmla="*/ 122 h 208"/>
                <a:gd name="T68" fmla="*/ 140 w 166"/>
                <a:gd name="T69" fmla="*/ 116 h 208"/>
                <a:gd name="T70" fmla="*/ 130 w 166"/>
                <a:gd name="T71" fmla="*/ 96 h 208"/>
                <a:gd name="T72" fmla="*/ 138 w 166"/>
                <a:gd name="T73" fmla="*/ 90 h 208"/>
                <a:gd name="T74" fmla="*/ 146 w 166"/>
                <a:gd name="T75" fmla="*/ 90 h 208"/>
                <a:gd name="T76" fmla="*/ 153 w 166"/>
                <a:gd name="T77" fmla="*/ 92 h 208"/>
                <a:gd name="T78" fmla="*/ 158 w 166"/>
                <a:gd name="T79" fmla="*/ 83 h 208"/>
                <a:gd name="T80" fmla="*/ 164 w 166"/>
                <a:gd name="T81" fmla="*/ 78 h 208"/>
                <a:gd name="T82" fmla="*/ 166 w 166"/>
                <a:gd name="T83" fmla="*/ 66 h 208"/>
                <a:gd name="T84" fmla="*/ 153 w 166"/>
                <a:gd name="T85" fmla="*/ 63 h 208"/>
                <a:gd name="T86" fmla="*/ 120 w 166"/>
                <a:gd name="T87" fmla="*/ 47 h 208"/>
                <a:gd name="T88" fmla="*/ 109 w 166"/>
                <a:gd name="T89" fmla="*/ 43 h 208"/>
                <a:gd name="T90" fmla="*/ 94 w 166"/>
                <a:gd name="T91" fmla="*/ 30 h 208"/>
                <a:gd name="T92" fmla="*/ 78 w 166"/>
                <a:gd name="T93" fmla="*/ 19 h 208"/>
                <a:gd name="T94" fmla="*/ 66 w 166"/>
                <a:gd name="T95" fmla="*/ 10 h 208"/>
                <a:gd name="T96" fmla="*/ 60 w 166"/>
                <a:gd name="T9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 h="208">
                  <a:moveTo>
                    <a:pt x="60" y="0"/>
                  </a:moveTo>
                  <a:cubicBezTo>
                    <a:pt x="59" y="9"/>
                    <a:pt x="59" y="9"/>
                    <a:pt x="59" y="9"/>
                  </a:cubicBezTo>
                  <a:cubicBezTo>
                    <a:pt x="44" y="9"/>
                    <a:pt x="44" y="9"/>
                    <a:pt x="44" y="9"/>
                  </a:cubicBezTo>
                  <a:cubicBezTo>
                    <a:pt x="34" y="2"/>
                    <a:pt x="34" y="2"/>
                    <a:pt x="34" y="2"/>
                  </a:cubicBezTo>
                  <a:cubicBezTo>
                    <a:pt x="32" y="13"/>
                    <a:pt x="32" y="13"/>
                    <a:pt x="32" y="13"/>
                  </a:cubicBezTo>
                  <a:cubicBezTo>
                    <a:pt x="32" y="13"/>
                    <a:pt x="53" y="30"/>
                    <a:pt x="49" y="36"/>
                  </a:cubicBezTo>
                  <a:cubicBezTo>
                    <a:pt x="44" y="42"/>
                    <a:pt x="36" y="32"/>
                    <a:pt x="30" y="32"/>
                  </a:cubicBezTo>
                  <a:cubicBezTo>
                    <a:pt x="21" y="32"/>
                    <a:pt x="15" y="40"/>
                    <a:pt x="13" y="43"/>
                  </a:cubicBezTo>
                  <a:cubicBezTo>
                    <a:pt x="9" y="49"/>
                    <a:pt x="19" y="66"/>
                    <a:pt x="15" y="70"/>
                  </a:cubicBezTo>
                  <a:cubicBezTo>
                    <a:pt x="11" y="72"/>
                    <a:pt x="6" y="72"/>
                    <a:pt x="2" y="78"/>
                  </a:cubicBezTo>
                  <a:cubicBezTo>
                    <a:pt x="0" y="83"/>
                    <a:pt x="3" y="108"/>
                    <a:pt x="3" y="108"/>
                  </a:cubicBezTo>
                  <a:cubicBezTo>
                    <a:pt x="9" y="108"/>
                    <a:pt x="9" y="108"/>
                    <a:pt x="9" y="108"/>
                  </a:cubicBezTo>
                  <a:cubicBezTo>
                    <a:pt x="9" y="127"/>
                    <a:pt x="9" y="127"/>
                    <a:pt x="9" y="127"/>
                  </a:cubicBezTo>
                  <a:cubicBezTo>
                    <a:pt x="0" y="133"/>
                    <a:pt x="0" y="133"/>
                    <a:pt x="0" y="133"/>
                  </a:cubicBezTo>
                  <a:cubicBezTo>
                    <a:pt x="0" y="144"/>
                    <a:pt x="0" y="144"/>
                    <a:pt x="0" y="144"/>
                  </a:cubicBezTo>
                  <a:cubicBezTo>
                    <a:pt x="7" y="148"/>
                    <a:pt x="7" y="148"/>
                    <a:pt x="7" y="148"/>
                  </a:cubicBezTo>
                  <a:cubicBezTo>
                    <a:pt x="19" y="136"/>
                    <a:pt x="19" y="136"/>
                    <a:pt x="19" y="136"/>
                  </a:cubicBezTo>
                  <a:cubicBezTo>
                    <a:pt x="28" y="138"/>
                    <a:pt x="28" y="138"/>
                    <a:pt x="28" y="138"/>
                  </a:cubicBezTo>
                  <a:cubicBezTo>
                    <a:pt x="25" y="159"/>
                    <a:pt x="25" y="159"/>
                    <a:pt x="25" y="159"/>
                  </a:cubicBezTo>
                  <a:cubicBezTo>
                    <a:pt x="34" y="165"/>
                    <a:pt x="34" y="165"/>
                    <a:pt x="34" y="165"/>
                  </a:cubicBezTo>
                  <a:cubicBezTo>
                    <a:pt x="47" y="163"/>
                    <a:pt x="47" y="163"/>
                    <a:pt x="47" y="163"/>
                  </a:cubicBezTo>
                  <a:cubicBezTo>
                    <a:pt x="49" y="170"/>
                    <a:pt x="49" y="170"/>
                    <a:pt x="49" y="170"/>
                  </a:cubicBezTo>
                  <a:cubicBezTo>
                    <a:pt x="72" y="189"/>
                    <a:pt x="72" y="189"/>
                    <a:pt x="72" y="189"/>
                  </a:cubicBezTo>
                  <a:cubicBezTo>
                    <a:pt x="72" y="199"/>
                    <a:pt x="72" y="199"/>
                    <a:pt x="72" y="199"/>
                  </a:cubicBezTo>
                  <a:cubicBezTo>
                    <a:pt x="82" y="205"/>
                    <a:pt x="82" y="205"/>
                    <a:pt x="82" y="205"/>
                  </a:cubicBezTo>
                  <a:cubicBezTo>
                    <a:pt x="93" y="208"/>
                    <a:pt x="93" y="208"/>
                    <a:pt x="93" y="208"/>
                  </a:cubicBezTo>
                  <a:cubicBezTo>
                    <a:pt x="91" y="193"/>
                    <a:pt x="91" y="193"/>
                    <a:pt x="91" y="193"/>
                  </a:cubicBezTo>
                  <a:cubicBezTo>
                    <a:pt x="87" y="174"/>
                    <a:pt x="87" y="174"/>
                    <a:pt x="87" y="174"/>
                  </a:cubicBezTo>
                  <a:cubicBezTo>
                    <a:pt x="82" y="172"/>
                    <a:pt x="82" y="172"/>
                    <a:pt x="82" y="172"/>
                  </a:cubicBezTo>
                  <a:cubicBezTo>
                    <a:pt x="116" y="106"/>
                    <a:pt x="116" y="106"/>
                    <a:pt x="116" y="106"/>
                  </a:cubicBezTo>
                  <a:cubicBezTo>
                    <a:pt x="121" y="108"/>
                    <a:pt x="121" y="108"/>
                    <a:pt x="121" y="108"/>
                  </a:cubicBezTo>
                  <a:cubicBezTo>
                    <a:pt x="121" y="121"/>
                    <a:pt x="121" y="121"/>
                    <a:pt x="121" y="121"/>
                  </a:cubicBezTo>
                  <a:cubicBezTo>
                    <a:pt x="135" y="129"/>
                    <a:pt x="135" y="129"/>
                    <a:pt x="135" y="129"/>
                  </a:cubicBezTo>
                  <a:cubicBezTo>
                    <a:pt x="145" y="122"/>
                    <a:pt x="145" y="122"/>
                    <a:pt x="145" y="122"/>
                  </a:cubicBezTo>
                  <a:cubicBezTo>
                    <a:pt x="140" y="116"/>
                    <a:pt x="140" y="116"/>
                    <a:pt x="140" y="116"/>
                  </a:cubicBezTo>
                  <a:cubicBezTo>
                    <a:pt x="130" y="96"/>
                    <a:pt x="130" y="96"/>
                    <a:pt x="130" y="96"/>
                  </a:cubicBezTo>
                  <a:cubicBezTo>
                    <a:pt x="138" y="90"/>
                    <a:pt x="138" y="90"/>
                    <a:pt x="138" y="90"/>
                  </a:cubicBezTo>
                  <a:cubicBezTo>
                    <a:pt x="146" y="90"/>
                    <a:pt x="146" y="90"/>
                    <a:pt x="146" y="90"/>
                  </a:cubicBezTo>
                  <a:cubicBezTo>
                    <a:pt x="153" y="92"/>
                    <a:pt x="153" y="92"/>
                    <a:pt x="153" y="92"/>
                  </a:cubicBezTo>
                  <a:cubicBezTo>
                    <a:pt x="158" y="83"/>
                    <a:pt x="158" y="83"/>
                    <a:pt x="158" y="83"/>
                  </a:cubicBezTo>
                  <a:cubicBezTo>
                    <a:pt x="164" y="78"/>
                    <a:pt x="164" y="78"/>
                    <a:pt x="164" y="78"/>
                  </a:cubicBezTo>
                  <a:cubicBezTo>
                    <a:pt x="166" y="66"/>
                    <a:pt x="166" y="66"/>
                    <a:pt x="166" y="66"/>
                  </a:cubicBezTo>
                  <a:cubicBezTo>
                    <a:pt x="153" y="63"/>
                    <a:pt x="153" y="63"/>
                    <a:pt x="153" y="63"/>
                  </a:cubicBezTo>
                  <a:cubicBezTo>
                    <a:pt x="120" y="47"/>
                    <a:pt x="120" y="47"/>
                    <a:pt x="120" y="47"/>
                  </a:cubicBezTo>
                  <a:cubicBezTo>
                    <a:pt x="109" y="43"/>
                    <a:pt x="109" y="43"/>
                    <a:pt x="109" y="43"/>
                  </a:cubicBezTo>
                  <a:cubicBezTo>
                    <a:pt x="94" y="30"/>
                    <a:pt x="94" y="30"/>
                    <a:pt x="94" y="30"/>
                  </a:cubicBezTo>
                  <a:cubicBezTo>
                    <a:pt x="78" y="19"/>
                    <a:pt x="78" y="19"/>
                    <a:pt x="78" y="19"/>
                  </a:cubicBezTo>
                  <a:cubicBezTo>
                    <a:pt x="66" y="10"/>
                    <a:pt x="66" y="10"/>
                    <a:pt x="66" y="10"/>
                  </a:cubicBezTo>
                  <a:lnTo>
                    <a:pt x="60" y="0"/>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67" name="Freeform 67"/>
            <p:cNvSpPr>
              <a:spLocks/>
            </p:cNvSpPr>
            <p:nvPr/>
          </p:nvSpPr>
          <p:spPr bwMode="auto">
            <a:xfrm>
              <a:off x="530" y="1638"/>
              <a:ext cx="978" cy="1262"/>
            </a:xfrm>
            <a:custGeom>
              <a:avLst/>
              <a:gdLst>
                <a:gd name="T0" fmla="*/ 68 w 414"/>
                <a:gd name="T1" fmla="*/ 338 h 534"/>
                <a:gd name="T2" fmla="*/ 96 w 414"/>
                <a:gd name="T3" fmla="*/ 358 h 534"/>
                <a:gd name="T4" fmla="*/ 122 w 414"/>
                <a:gd name="T5" fmla="*/ 375 h 534"/>
                <a:gd name="T6" fmla="*/ 168 w 414"/>
                <a:gd name="T7" fmla="*/ 394 h 534"/>
                <a:gd name="T8" fmla="*/ 160 w 414"/>
                <a:gd name="T9" fmla="*/ 411 h 534"/>
                <a:gd name="T10" fmla="*/ 148 w 414"/>
                <a:gd name="T11" fmla="*/ 418 h 534"/>
                <a:gd name="T12" fmla="*/ 132 w 414"/>
                <a:gd name="T13" fmla="*/ 424 h 534"/>
                <a:gd name="T14" fmla="*/ 147 w 414"/>
                <a:gd name="T15" fmla="*/ 450 h 534"/>
                <a:gd name="T16" fmla="*/ 165 w 414"/>
                <a:gd name="T17" fmla="*/ 451 h 534"/>
                <a:gd name="T18" fmla="*/ 200 w 414"/>
                <a:gd name="T19" fmla="*/ 479 h 534"/>
                <a:gd name="T20" fmla="*/ 209 w 414"/>
                <a:gd name="T21" fmla="*/ 534 h 534"/>
                <a:gd name="T22" fmla="*/ 224 w 414"/>
                <a:gd name="T23" fmla="*/ 497 h 534"/>
                <a:gd name="T24" fmla="*/ 253 w 414"/>
                <a:gd name="T25" fmla="*/ 476 h 534"/>
                <a:gd name="T26" fmla="*/ 285 w 414"/>
                <a:gd name="T27" fmla="*/ 464 h 534"/>
                <a:gd name="T28" fmla="*/ 327 w 414"/>
                <a:gd name="T29" fmla="*/ 451 h 534"/>
                <a:gd name="T30" fmla="*/ 359 w 414"/>
                <a:gd name="T31" fmla="*/ 442 h 534"/>
                <a:gd name="T32" fmla="*/ 382 w 414"/>
                <a:gd name="T33" fmla="*/ 426 h 534"/>
                <a:gd name="T34" fmla="*/ 374 w 414"/>
                <a:gd name="T35" fmla="*/ 394 h 534"/>
                <a:gd name="T36" fmla="*/ 372 w 414"/>
                <a:gd name="T37" fmla="*/ 377 h 534"/>
                <a:gd name="T38" fmla="*/ 397 w 414"/>
                <a:gd name="T39" fmla="*/ 364 h 534"/>
                <a:gd name="T40" fmla="*/ 393 w 414"/>
                <a:gd name="T41" fmla="*/ 313 h 534"/>
                <a:gd name="T42" fmla="*/ 357 w 414"/>
                <a:gd name="T43" fmla="*/ 284 h 534"/>
                <a:gd name="T44" fmla="*/ 346 w 414"/>
                <a:gd name="T45" fmla="*/ 239 h 534"/>
                <a:gd name="T46" fmla="*/ 357 w 414"/>
                <a:gd name="T47" fmla="*/ 218 h 534"/>
                <a:gd name="T48" fmla="*/ 350 w 414"/>
                <a:gd name="T49" fmla="*/ 203 h 534"/>
                <a:gd name="T50" fmla="*/ 350 w 414"/>
                <a:gd name="T51" fmla="*/ 180 h 534"/>
                <a:gd name="T52" fmla="*/ 361 w 414"/>
                <a:gd name="T53" fmla="*/ 173 h 534"/>
                <a:gd name="T54" fmla="*/ 334 w 414"/>
                <a:gd name="T55" fmla="*/ 152 h 534"/>
                <a:gd name="T56" fmla="*/ 296 w 414"/>
                <a:gd name="T57" fmla="*/ 167 h 534"/>
                <a:gd name="T58" fmla="*/ 258 w 414"/>
                <a:gd name="T59" fmla="*/ 157 h 534"/>
                <a:gd name="T60" fmla="*/ 251 w 414"/>
                <a:gd name="T61" fmla="*/ 146 h 534"/>
                <a:gd name="T62" fmla="*/ 236 w 414"/>
                <a:gd name="T63" fmla="*/ 135 h 534"/>
                <a:gd name="T64" fmla="*/ 220 w 414"/>
                <a:gd name="T65" fmla="*/ 102 h 534"/>
                <a:gd name="T66" fmla="*/ 201 w 414"/>
                <a:gd name="T67" fmla="*/ 99 h 534"/>
                <a:gd name="T68" fmla="*/ 179 w 414"/>
                <a:gd name="T69" fmla="*/ 69 h 534"/>
                <a:gd name="T70" fmla="*/ 175 w 414"/>
                <a:gd name="T71" fmla="*/ 42 h 534"/>
                <a:gd name="T72" fmla="*/ 148 w 414"/>
                <a:gd name="T73" fmla="*/ 27 h 534"/>
                <a:gd name="T74" fmla="*/ 139 w 414"/>
                <a:gd name="T75" fmla="*/ 21 h 534"/>
                <a:gd name="T76" fmla="*/ 116 w 414"/>
                <a:gd name="T77" fmla="*/ 2 h 534"/>
                <a:gd name="T78" fmla="*/ 80 w 414"/>
                <a:gd name="T79" fmla="*/ 12 h 534"/>
                <a:gd name="T80" fmla="*/ 49 w 414"/>
                <a:gd name="T81" fmla="*/ 21 h 534"/>
                <a:gd name="T82" fmla="*/ 17 w 414"/>
                <a:gd name="T83" fmla="*/ 33 h 534"/>
                <a:gd name="T84" fmla="*/ 0 w 414"/>
                <a:gd name="T85" fmla="*/ 50 h 534"/>
                <a:gd name="T86" fmla="*/ 5 w 414"/>
                <a:gd name="T87" fmla="*/ 87 h 534"/>
                <a:gd name="T88" fmla="*/ 15 w 414"/>
                <a:gd name="T89" fmla="*/ 101 h 534"/>
                <a:gd name="T90" fmla="*/ 36 w 414"/>
                <a:gd name="T91" fmla="*/ 125 h 534"/>
                <a:gd name="T92" fmla="*/ 57 w 414"/>
                <a:gd name="T93" fmla="*/ 131 h 534"/>
                <a:gd name="T94" fmla="*/ 27 w 414"/>
                <a:gd name="T95" fmla="*/ 140 h 534"/>
                <a:gd name="T96" fmla="*/ 61 w 414"/>
                <a:gd name="T97" fmla="*/ 167 h 534"/>
                <a:gd name="T98" fmla="*/ 49 w 414"/>
                <a:gd name="T99" fmla="*/ 197 h 534"/>
                <a:gd name="T100" fmla="*/ 40 w 414"/>
                <a:gd name="T101" fmla="*/ 224 h 534"/>
                <a:gd name="T102" fmla="*/ 61 w 414"/>
                <a:gd name="T103" fmla="*/ 241 h 534"/>
                <a:gd name="T104" fmla="*/ 80 w 414"/>
                <a:gd name="T105" fmla="*/ 279 h 534"/>
                <a:gd name="T106" fmla="*/ 70 w 414"/>
                <a:gd name="T107" fmla="*/ 298 h 534"/>
                <a:gd name="T108" fmla="*/ 63 w 414"/>
                <a:gd name="T109" fmla="*/ 32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4" h="534">
                  <a:moveTo>
                    <a:pt x="62" y="328"/>
                  </a:moveTo>
                  <a:cubicBezTo>
                    <a:pt x="68" y="338"/>
                    <a:pt x="68" y="338"/>
                    <a:pt x="68" y="338"/>
                  </a:cubicBezTo>
                  <a:cubicBezTo>
                    <a:pt x="80" y="347"/>
                    <a:pt x="80" y="347"/>
                    <a:pt x="80" y="347"/>
                  </a:cubicBezTo>
                  <a:cubicBezTo>
                    <a:pt x="96" y="358"/>
                    <a:pt x="96" y="358"/>
                    <a:pt x="96" y="358"/>
                  </a:cubicBezTo>
                  <a:cubicBezTo>
                    <a:pt x="111" y="371"/>
                    <a:pt x="111" y="371"/>
                    <a:pt x="111" y="371"/>
                  </a:cubicBezTo>
                  <a:cubicBezTo>
                    <a:pt x="122" y="375"/>
                    <a:pt x="122" y="375"/>
                    <a:pt x="122" y="375"/>
                  </a:cubicBezTo>
                  <a:cubicBezTo>
                    <a:pt x="155" y="391"/>
                    <a:pt x="155" y="391"/>
                    <a:pt x="155" y="391"/>
                  </a:cubicBezTo>
                  <a:cubicBezTo>
                    <a:pt x="168" y="394"/>
                    <a:pt x="168" y="394"/>
                    <a:pt x="168" y="394"/>
                  </a:cubicBezTo>
                  <a:cubicBezTo>
                    <a:pt x="166" y="406"/>
                    <a:pt x="166" y="406"/>
                    <a:pt x="166" y="406"/>
                  </a:cubicBezTo>
                  <a:cubicBezTo>
                    <a:pt x="160" y="411"/>
                    <a:pt x="160" y="411"/>
                    <a:pt x="160" y="411"/>
                  </a:cubicBezTo>
                  <a:cubicBezTo>
                    <a:pt x="155" y="420"/>
                    <a:pt x="155" y="420"/>
                    <a:pt x="155" y="420"/>
                  </a:cubicBezTo>
                  <a:cubicBezTo>
                    <a:pt x="148" y="418"/>
                    <a:pt x="148" y="418"/>
                    <a:pt x="148" y="418"/>
                  </a:cubicBezTo>
                  <a:cubicBezTo>
                    <a:pt x="140" y="418"/>
                    <a:pt x="140" y="418"/>
                    <a:pt x="140" y="418"/>
                  </a:cubicBezTo>
                  <a:cubicBezTo>
                    <a:pt x="132" y="424"/>
                    <a:pt x="132" y="424"/>
                    <a:pt x="132" y="424"/>
                  </a:cubicBezTo>
                  <a:cubicBezTo>
                    <a:pt x="142" y="444"/>
                    <a:pt x="142" y="444"/>
                    <a:pt x="142" y="444"/>
                  </a:cubicBezTo>
                  <a:cubicBezTo>
                    <a:pt x="147" y="450"/>
                    <a:pt x="147" y="450"/>
                    <a:pt x="147" y="450"/>
                  </a:cubicBezTo>
                  <a:cubicBezTo>
                    <a:pt x="156" y="443"/>
                    <a:pt x="156" y="443"/>
                    <a:pt x="156" y="443"/>
                  </a:cubicBezTo>
                  <a:cubicBezTo>
                    <a:pt x="156" y="443"/>
                    <a:pt x="161" y="447"/>
                    <a:pt x="165" y="451"/>
                  </a:cubicBezTo>
                  <a:cubicBezTo>
                    <a:pt x="169" y="457"/>
                    <a:pt x="171" y="470"/>
                    <a:pt x="171" y="470"/>
                  </a:cubicBezTo>
                  <a:cubicBezTo>
                    <a:pt x="171" y="470"/>
                    <a:pt x="192" y="472"/>
                    <a:pt x="200" y="479"/>
                  </a:cubicBezTo>
                  <a:cubicBezTo>
                    <a:pt x="207" y="489"/>
                    <a:pt x="213" y="508"/>
                    <a:pt x="213" y="508"/>
                  </a:cubicBezTo>
                  <a:cubicBezTo>
                    <a:pt x="209" y="534"/>
                    <a:pt x="209" y="534"/>
                    <a:pt x="209" y="534"/>
                  </a:cubicBezTo>
                  <a:cubicBezTo>
                    <a:pt x="228" y="523"/>
                    <a:pt x="228" y="523"/>
                    <a:pt x="228" y="523"/>
                  </a:cubicBezTo>
                  <a:cubicBezTo>
                    <a:pt x="228" y="523"/>
                    <a:pt x="220" y="504"/>
                    <a:pt x="224" y="497"/>
                  </a:cubicBezTo>
                  <a:cubicBezTo>
                    <a:pt x="230" y="487"/>
                    <a:pt x="243" y="487"/>
                    <a:pt x="243" y="487"/>
                  </a:cubicBezTo>
                  <a:cubicBezTo>
                    <a:pt x="253" y="476"/>
                    <a:pt x="253" y="476"/>
                    <a:pt x="253" y="476"/>
                  </a:cubicBezTo>
                  <a:cubicBezTo>
                    <a:pt x="270" y="493"/>
                    <a:pt x="270" y="493"/>
                    <a:pt x="270" y="493"/>
                  </a:cubicBezTo>
                  <a:cubicBezTo>
                    <a:pt x="285" y="464"/>
                    <a:pt x="285" y="464"/>
                    <a:pt x="285" y="464"/>
                  </a:cubicBezTo>
                  <a:cubicBezTo>
                    <a:pt x="285" y="464"/>
                    <a:pt x="296" y="466"/>
                    <a:pt x="304" y="464"/>
                  </a:cubicBezTo>
                  <a:cubicBezTo>
                    <a:pt x="314" y="464"/>
                    <a:pt x="327" y="451"/>
                    <a:pt x="327" y="451"/>
                  </a:cubicBezTo>
                  <a:cubicBezTo>
                    <a:pt x="346" y="455"/>
                    <a:pt x="346" y="455"/>
                    <a:pt x="346" y="455"/>
                  </a:cubicBezTo>
                  <a:cubicBezTo>
                    <a:pt x="359" y="442"/>
                    <a:pt x="359" y="442"/>
                    <a:pt x="359" y="442"/>
                  </a:cubicBezTo>
                  <a:cubicBezTo>
                    <a:pt x="367" y="447"/>
                    <a:pt x="367" y="447"/>
                    <a:pt x="367" y="447"/>
                  </a:cubicBezTo>
                  <a:cubicBezTo>
                    <a:pt x="382" y="426"/>
                    <a:pt x="382" y="426"/>
                    <a:pt x="382" y="426"/>
                  </a:cubicBezTo>
                  <a:cubicBezTo>
                    <a:pt x="367" y="411"/>
                    <a:pt x="367" y="411"/>
                    <a:pt x="367" y="411"/>
                  </a:cubicBezTo>
                  <a:cubicBezTo>
                    <a:pt x="374" y="394"/>
                    <a:pt x="374" y="394"/>
                    <a:pt x="374" y="394"/>
                  </a:cubicBezTo>
                  <a:cubicBezTo>
                    <a:pt x="363" y="390"/>
                    <a:pt x="363" y="390"/>
                    <a:pt x="363" y="390"/>
                  </a:cubicBezTo>
                  <a:cubicBezTo>
                    <a:pt x="363" y="390"/>
                    <a:pt x="363" y="383"/>
                    <a:pt x="372" y="377"/>
                  </a:cubicBezTo>
                  <a:cubicBezTo>
                    <a:pt x="378" y="371"/>
                    <a:pt x="386" y="375"/>
                    <a:pt x="392" y="373"/>
                  </a:cubicBezTo>
                  <a:cubicBezTo>
                    <a:pt x="395" y="371"/>
                    <a:pt x="397" y="364"/>
                    <a:pt x="397" y="364"/>
                  </a:cubicBezTo>
                  <a:cubicBezTo>
                    <a:pt x="414" y="336"/>
                    <a:pt x="414" y="336"/>
                    <a:pt x="414" y="336"/>
                  </a:cubicBezTo>
                  <a:cubicBezTo>
                    <a:pt x="414" y="336"/>
                    <a:pt x="405" y="319"/>
                    <a:pt x="393" y="313"/>
                  </a:cubicBezTo>
                  <a:cubicBezTo>
                    <a:pt x="386" y="307"/>
                    <a:pt x="363" y="301"/>
                    <a:pt x="363" y="301"/>
                  </a:cubicBezTo>
                  <a:cubicBezTo>
                    <a:pt x="357" y="284"/>
                    <a:pt x="357" y="284"/>
                    <a:pt x="357" y="284"/>
                  </a:cubicBezTo>
                  <a:cubicBezTo>
                    <a:pt x="342" y="267"/>
                    <a:pt x="342" y="267"/>
                    <a:pt x="342" y="267"/>
                  </a:cubicBezTo>
                  <a:cubicBezTo>
                    <a:pt x="346" y="239"/>
                    <a:pt x="346" y="239"/>
                    <a:pt x="346" y="239"/>
                  </a:cubicBezTo>
                  <a:cubicBezTo>
                    <a:pt x="346" y="239"/>
                    <a:pt x="352" y="237"/>
                    <a:pt x="355" y="233"/>
                  </a:cubicBezTo>
                  <a:cubicBezTo>
                    <a:pt x="359" y="228"/>
                    <a:pt x="357" y="218"/>
                    <a:pt x="357" y="218"/>
                  </a:cubicBezTo>
                  <a:cubicBezTo>
                    <a:pt x="357" y="218"/>
                    <a:pt x="365" y="209"/>
                    <a:pt x="363" y="203"/>
                  </a:cubicBezTo>
                  <a:cubicBezTo>
                    <a:pt x="361" y="195"/>
                    <a:pt x="350" y="203"/>
                    <a:pt x="350" y="203"/>
                  </a:cubicBezTo>
                  <a:cubicBezTo>
                    <a:pt x="344" y="180"/>
                    <a:pt x="344" y="180"/>
                    <a:pt x="344" y="180"/>
                  </a:cubicBezTo>
                  <a:cubicBezTo>
                    <a:pt x="350" y="180"/>
                    <a:pt x="350" y="180"/>
                    <a:pt x="350" y="180"/>
                  </a:cubicBezTo>
                  <a:cubicBezTo>
                    <a:pt x="353" y="169"/>
                    <a:pt x="353" y="169"/>
                    <a:pt x="353" y="169"/>
                  </a:cubicBezTo>
                  <a:cubicBezTo>
                    <a:pt x="361" y="173"/>
                    <a:pt x="361" y="173"/>
                    <a:pt x="361" y="173"/>
                  </a:cubicBezTo>
                  <a:cubicBezTo>
                    <a:pt x="363" y="165"/>
                    <a:pt x="363" y="165"/>
                    <a:pt x="363" y="165"/>
                  </a:cubicBezTo>
                  <a:cubicBezTo>
                    <a:pt x="363" y="165"/>
                    <a:pt x="352" y="156"/>
                    <a:pt x="334" y="152"/>
                  </a:cubicBezTo>
                  <a:cubicBezTo>
                    <a:pt x="321" y="152"/>
                    <a:pt x="319" y="186"/>
                    <a:pt x="312" y="186"/>
                  </a:cubicBezTo>
                  <a:cubicBezTo>
                    <a:pt x="304" y="188"/>
                    <a:pt x="304" y="171"/>
                    <a:pt x="296" y="167"/>
                  </a:cubicBezTo>
                  <a:cubicBezTo>
                    <a:pt x="291" y="161"/>
                    <a:pt x="283" y="175"/>
                    <a:pt x="274" y="171"/>
                  </a:cubicBezTo>
                  <a:cubicBezTo>
                    <a:pt x="266" y="169"/>
                    <a:pt x="262" y="159"/>
                    <a:pt x="258" y="157"/>
                  </a:cubicBezTo>
                  <a:cubicBezTo>
                    <a:pt x="253" y="156"/>
                    <a:pt x="236" y="152"/>
                    <a:pt x="236" y="152"/>
                  </a:cubicBezTo>
                  <a:cubicBezTo>
                    <a:pt x="251" y="146"/>
                    <a:pt x="251" y="146"/>
                    <a:pt x="251" y="146"/>
                  </a:cubicBezTo>
                  <a:cubicBezTo>
                    <a:pt x="253" y="138"/>
                    <a:pt x="253" y="138"/>
                    <a:pt x="253" y="138"/>
                  </a:cubicBezTo>
                  <a:cubicBezTo>
                    <a:pt x="236" y="135"/>
                    <a:pt x="236" y="135"/>
                    <a:pt x="236" y="135"/>
                  </a:cubicBezTo>
                  <a:cubicBezTo>
                    <a:pt x="236" y="135"/>
                    <a:pt x="245" y="121"/>
                    <a:pt x="245" y="106"/>
                  </a:cubicBezTo>
                  <a:cubicBezTo>
                    <a:pt x="243" y="91"/>
                    <a:pt x="220" y="102"/>
                    <a:pt x="220" y="102"/>
                  </a:cubicBezTo>
                  <a:cubicBezTo>
                    <a:pt x="211" y="95"/>
                    <a:pt x="211" y="95"/>
                    <a:pt x="211" y="95"/>
                  </a:cubicBezTo>
                  <a:cubicBezTo>
                    <a:pt x="201" y="99"/>
                    <a:pt x="201" y="99"/>
                    <a:pt x="201" y="99"/>
                  </a:cubicBezTo>
                  <a:cubicBezTo>
                    <a:pt x="173" y="78"/>
                    <a:pt x="173" y="78"/>
                    <a:pt x="173" y="78"/>
                  </a:cubicBezTo>
                  <a:cubicBezTo>
                    <a:pt x="179" y="69"/>
                    <a:pt x="179" y="69"/>
                    <a:pt x="179" y="69"/>
                  </a:cubicBezTo>
                  <a:cubicBezTo>
                    <a:pt x="169" y="63"/>
                    <a:pt x="169" y="63"/>
                    <a:pt x="169" y="63"/>
                  </a:cubicBezTo>
                  <a:cubicBezTo>
                    <a:pt x="175" y="42"/>
                    <a:pt x="175" y="42"/>
                    <a:pt x="175" y="42"/>
                  </a:cubicBezTo>
                  <a:cubicBezTo>
                    <a:pt x="175" y="42"/>
                    <a:pt x="163" y="48"/>
                    <a:pt x="158" y="48"/>
                  </a:cubicBezTo>
                  <a:cubicBezTo>
                    <a:pt x="150" y="48"/>
                    <a:pt x="148" y="27"/>
                    <a:pt x="148" y="27"/>
                  </a:cubicBezTo>
                  <a:cubicBezTo>
                    <a:pt x="144" y="27"/>
                    <a:pt x="144" y="27"/>
                    <a:pt x="144" y="27"/>
                  </a:cubicBezTo>
                  <a:cubicBezTo>
                    <a:pt x="139" y="21"/>
                    <a:pt x="139" y="21"/>
                    <a:pt x="139" y="21"/>
                  </a:cubicBezTo>
                  <a:cubicBezTo>
                    <a:pt x="129" y="23"/>
                    <a:pt x="129" y="23"/>
                    <a:pt x="129" y="23"/>
                  </a:cubicBezTo>
                  <a:cubicBezTo>
                    <a:pt x="116" y="2"/>
                    <a:pt x="116" y="2"/>
                    <a:pt x="116" y="2"/>
                  </a:cubicBezTo>
                  <a:cubicBezTo>
                    <a:pt x="101" y="2"/>
                    <a:pt x="101" y="2"/>
                    <a:pt x="101" y="2"/>
                  </a:cubicBezTo>
                  <a:cubicBezTo>
                    <a:pt x="84" y="0"/>
                    <a:pt x="80" y="12"/>
                    <a:pt x="80" y="12"/>
                  </a:cubicBezTo>
                  <a:cubicBezTo>
                    <a:pt x="80" y="12"/>
                    <a:pt x="72" y="6"/>
                    <a:pt x="66" y="6"/>
                  </a:cubicBezTo>
                  <a:cubicBezTo>
                    <a:pt x="63" y="6"/>
                    <a:pt x="53" y="15"/>
                    <a:pt x="49" y="21"/>
                  </a:cubicBezTo>
                  <a:cubicBezTo>
                    <a:pt x="44" y="27"/>
                    <a:pt x="27" y="36"/>
                    <a:pt x="27" y="36"/>
                  </a:cubicBezTo>
                  <a:cubicBezTo>
                    <a:pt x="17" y="33"/>
                    <a:pt x="17" y="33"/>
                    <a:pt x="17" y="33"/>
                  </a:cubicBezTo>
                  <a:cubicBezTo>
                    <a:pt x="15" y="40"/>
                    <a:pt x="15" y="40"/>
                    <a:pt x="15" y="40"/>
                  </a:cubicBezTo>
                  <a:cubicBezTo>
                    <a:pt x="0" y="50"/>
                    <a:pt x="0" y="50"/>
                    <a:pt x="0" y="50"/>
                  </a:cubicBezTo>
                  <a:cubicBezTo>
                    <a:pt x="5" y="55"/>
                    <a:pt x="9" y="61"/>
                    <a:pt x="9" y="63"/>
                  </a:cubicBezTo>
                  <a:cubicBezTo>
                    <a:pt x="9" y="72"/>
                    <a:pt x="0" y="82"/>
                    <a:pt x="5" y="87"/>
                  </a:cubicBezTo>
                  <a:cubicBezTo>
                    <a:pt x="11" y="97"/>
                    <a:pt x="11" y="87"/>
                    <a:pt x="19" y="85"/>
                  </a:cubicBezTo>
                  <a:cubicBezTo>
                    <a:pt x="30" y="85"/>
                    <a:pt x="27" y="97"/>
                    <a:pt x="15" y="101"/>
                  </a:cubicBezTo>
                  <a:cubicBezTo>
                    <a:pt x="5" y="105"/>
                    <a:pt x="15" y="112"/>
                    <a:pt x="15" y="112"/>
                  </a:cubicBezTo>
                  <a:cubicBezTo>
                    <a:pt x="36" y="125"/>
                    <a:pt x="36" y="125"/>
                    <a:pt x="36" y="125"/>
                  </a:cubicBezTo>
                  <a:cubicBezTo>
                    <a:pt x="57" y="125"/>
                    <a:pt x="57" y="125"/>
                    <a:pt x="57" y="125"/>
                  </a:cubicBezTo>
                  <a:cubicBezTo>
                    <a:pt x="57" y="131"/>
                    <a:pt x="57" y="131"/>
                    <a:pt x="57" y="131"/>
                  </a:cubicBezTo>
                  <a:cubicBezTo>
                    <a:pt x="36" y="131"/>
                    <a:pt x="36" y="131"/>
                    <a:pt x="36" y="131"/>
                  </a:cubicBezTo>
                  <a:cubicBezTo>
                    <a:pt x="27" y="140"/>
                    <a:pt x="27" y="140"/>
                    <a:pt x="27" y="140"/>
                  </a:cubicBezTo>
                  <a:cubicBezTo>
                    <a:pt x="32" y="163"/>
                    <a:pt x="32" y="163"/>
                    <a:pt x="32" y="163"/>
                  </a:cubicBezTo>
                  <a:cubicBezTo>
                    <a:pt x="61" y="167"/>
                    <a:pt x="61" y="167"/>
                    <a:pt x="61" y="167"/>
                  </a:cubicBezTo>
                  <a:cubicBezTo>
                    <a:pt x="55" y="173"/>
                    <a:pt x="55" y="173"/>
                    <a:pt x="55" y="173"/>
                  </a:cubicBezTo>
                  <a:cubicBezTo>
                    <a:pt x="55" y="173"/>
                    <a:pt x="53" y="190"/>
                    <a:pt x="49" y="197"/>
                  </a:cubicBezTo>
                  <a:cubicBezTo>
                    <a:pt x="46" y="205"/>
                    <a:pt x="38" y="216"/>
                    <a:pt x="38" y="216"/>
                  </a:cubicBezTo>
                  <a:cubicBezTo>
                    <a:pt x="40" y="224"/>
                    <a:pt x="40" y="224"/>
                    <a:pt x="40" y="224"/>
                  </a:cubicBezTo>
                  <a:cubicBezTo>
                    <a:pt x="40" y="224"/>
                    <a:pt x="32" y="237"/>
                    <a:pt x="38" y="239"/>
                  </a:cubicBezTo>
                  <a:cubicBezTo>
                    <a:pt x="46" y="241"/>
                    <a:pt x="61" y="241"/>
                    <a:pt x="61" y="241"/>
                  </a:cubicBezTo>
                  <a:cubicBezTo>
                    <a:pt x="89" y="264"/>
                    <a:pt x="89" y="264"/>
                    <a:pt x="89" y="264"/>
                  </a:cubicBezTo>
                  <a:cubicBezTo>
                    <a:pt x="89" y="264"/>
                    <a:pt x="89" y="279"/>
                    <a:pt x="80" y="279"/>
                  </a:cubicBezTo>
                  <a:cubicBezTo>
                    <a:pt x="70" y="279"/>
                    <a:pt x="55" y="277"/>
                    <a:pt x="55" y="277"/>
                  </a:cubicBezTo>
                  <a:cubicBezTo>
                    <a:pt x="70" y="298"/>
                    <a:pt x="70" y="298"/>
                    <a:pt x="70" y="298"/>
                  </a:cubicBezTo>
                  <a:cubicBezTo>
                    <a:pt x="70" y="298"/>
                    <a:pt x="95" y="320"/>
                    <a:pt x="82" y="326"/>
                  </a:cubicBezTo>
                  <a:cubicBezTo>
                    <a:pt x="72" y="336"/>
                    <a:pt x="63" y="326"/>
                    <a:pt x="63" y="326"/>
                  </a:cubicBezTo>
                  <a:lnTo>
                    <a:pt x="62" y="328"/>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Tree>
    <p:extLst>
      <p:ext uri="{BB962C8B-B14F-4D97-AF65-F5344CB8AC3E}">
        <p14:creationId xmlns:p14="http://schemas.microsoft.com/office/powerpoint/2010/main" val="3591014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SIP stakeholder Group and thematic network</a:t>
            </a:r>
            <a:endParaRPr lang="de-DE" dirty="0"/>
          </a:p>
        </p:txBody>
      </p:sp>
      <p:sp>
        <p:nvSpPr>
          <p:cNvPr id="3" name="Textplatzhalter 2"/>
          <p:cNvSpPr>
            <a:spLocks noGrp="1"/>
          </p:cNvSpPr>
          <p:nvPr>
            <p:ph type="body" sz="quarter" idx="10"/>
          </p:nvPr>
        </p:nvSpPr>
        <p:spPr>
          <a:xfrm>
            <a:off x="4998720" y="1408291"/>
            <a:ext cx="3503922" cy="1414983"/>
          </a:xfrm>
        </p:spPr>
        <p:txBody>
          <a:bodyPr/>
          <a:lstStyle/>
          <a:p>
            <a:r>
              <a:rPr lang="de-DE" sz="1800" dirty="0">
                <a:solidFill>
                  <a:schemeClr val="tx1"/>
                </a:solidFill>
                <a:latin typeface="+mn-lt"/>
                <a:cs typeface="+mn-cs"/>
              </a:rPr>
              <a:t>Stakeholder group: </a:t>
            </a:r>
            <a:r>
              <a:rPr lang="de-DE" sz="1800" b="0" dirty="0">
                <a:solidFill>
                  <a:schemeClr val="tx1"/>
                </a:solidFill>
                <a:latin typeface="+mn-lt"/>
                <a:cs typeface="+mn-cs"/>
              </a:rPr>
              <a:t>long term platform to collect best practices and provide a forum for dialogue and exchange to the pain stakeholder community (accessible upon approval of the moderators EFIC and PAE)</a:t>
            </a:r>
          </a:p>
        </p:txBody>
      </p:sp>
      <p:pic>
        <p:nvPicPr>
          <p:cNvPr id="5" name="Picture 4">
            <a:extLst>
              <a:ext uri="{FF2B5EF4-FFF2-40B4-BE49-F238E27FC236}">
                <a16:creationId xmlns:a16="http://schemas.microsoft.com/office/drawing/2014/main" id="{D2B549CF-861F-45CB-8C39-D6E077BE89F1}"/>
              </a:ext>
            </a:extLst>
          </p:cNvPr>
          <p:cNvPicPr>
            <a:picLocks noChangeAspect="1"/>
          </p:cNvPicPr>
          <p:nvPr/>
        </p:nvPicPr>
        <p:blipFill>
          <a:blip r:embed="rId2"/>
          <a:stretch>
            <a:fillRect/>
          </a:stretch>
        </p:blipFill>
        <p:spPr>
          <a:xfrm>
            <a:off x="534986" y="4022150"/>
            <a:ext cx="3438525" cy="1171575"/>
          </a:xfrm>
          <a:prstGeom prst="rect">
            <a:avLst/>
          </a:prstGeom>
        </p:spPr>
      </p:pic>
      <p:pic>
        <p:nvPicPr>
          <p:cNvPr id="7" name="Picture 6">
            <a:extLst>
              <a:ext uri="{FF2B5EF4-FFF2-40B4-BE49-F238E27FC236}">
                <a16:creationId xmlns:a16="http://schemas.microsoft.com/office/drawing/2014/main" id="{39747DA9-7587-47E9-AE8D-F96AD28C859D}"/>
              </a:ext>
            </a:extLst>
          </p:cNvPr>
          <p:cNvPicPr>
            <a:picLocks noChangeAspect="1"/>
          </p:cNvPicPr>
          <p:nvPr/>
        </p:nvPicPr>
        <p:blipFill>
          <a:blip r:embed="rId3"/>
          <a:stretch>
            <a:fillRect/>
          </a:stretch>
        </p:blipFill>
        <p:spPr>
          <a:xfrm>
            <a:off x="4998720" y="4012625"/>
            <a:ext cx="3438525" cy="1181100"/>
          </a:xfrm>
          <a:prstGeom prst="rect">
            <a:avLst/>
          </a:prstGeom>
        </p:spPr>
      </p:pic>
      <p:pic>
        <p:nvPicPr>
          <p:cNvPr id="8" name="Picture 7">
            <a:extLst>
              <a:ext uri="{FF2B5EF4-FFF2-40B4-BE49-F238E27FC236}">
                <a16:creationId xmlns:a16="http://schemas.microsoft.com/office/drawing/2014/main" id="{30BF929E-1180-45B7-A8A5-46755C1A88E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20255" y="5340819"/>
            <a:ext cx="2360706" cy="1117401"/>
          </a:xfrm>
          <a:prstGeom prst="rect">
            <a:avLst/>
          </a:prstGeom>
        </p:spPr>
      </p:pic>
      <p:sp>
        <p:nvSpPr>
          <p:cNvPr id="9" name="Rectangle 8">
            <a:extLst>
              <a:ext uri="{FF2B5EF4-FFF2-40B4-BE49-F238E27FC236}">
                <a16:creationId xmlns:a16="http://schemas.microsoft.com/office/drawing/2014/main" id="{BDC5A04A-667C-4822-AA5E-05056B2ED1CA}"/>
              </a:ext>
            </a:extLst>
          </p:cNvPr>
          <p:cNvSpPr/>
          <p:nvPr/>
        </p:nvSpPr>
        <p:spPr>
          <a:xfrm>
            <a:off x="534986" y="1299259"/>
            <a:ext cx="3438525" cy="2585323"/>
          </a:xfrm>
          <a:prstGeom prst="rect">
            <a:avLst/>
          </a:prstGeom>
        </p:spPr>
        <p:txBody>
          <a:bodyPr wrap="square">
            <a:spAutoFit/>
          </a:bodyPr>
          <a:lstStyle/>
          <a:p>
            <a:r>
              <a:rPr lang="de-DE" b="1" dirty="0"/>
              <a:t>Thematic network: </a:t>
            </a:r>
            <a:r>
              <a:rPr lang="de-DE" dirty="0"/>
              <a:t>1-year project aimed at producing a joint statement on the societal impact of pain builiding on existing relevant intiaitives and aimed at providing input to EU health policies, open to all the members of the EU health policy platform</a:t>
            </a:r>
          </a:p>
        </p:txBody>
      </p:sp>
    </p:spTree>
    <p:extLst>
      <p:ext uri="{BB962C8B-B14F-4D97-AF65-F5344CB8AC3E}">
        <p14:creationId xmlns:p14="http://schemas.microsoft.com/office/powerpoint/2010/main" val="3690161263"/>
      </p:ext>
    </p:extLst>
  </p:cSld>
  <p:clrMapOvr>
    <a:masterClrMapping/>
  </p:clrMapOvr>
</p:sld>
</file>

<file path=ppt/theme/theme1.xml><?xml version="1.0" encoding="utf-8"?>
<a:theme xmlns:a="http://schemas.openxmlformats.org/drawingml/2006/main" name="Master">
  <a:themeElements>
    <a:clrScheme name="SIP_1">
      <a:dk1>
        <a:srgbClr val="273339"/>
      </a:dk1>
      <a:lt1>
        <a:sysClr val="window" lastClr="FFFFFF"/>
      </a:lt1>
      <a:dk2>
        <a:srgbClr val="4A5A60"/>
      </a:dk2>
      <a:lt2>
        <a:srgbClr val="EEECE1"/>
      </a:lt2>
      <a:accent1>
        <a:srgbClr val="005E94"/>
      </a:accent1>
      <a:accent2>
        <a:srgbClr val="505150"/>
      </a:accent2>
      <a:accent3>
        <a:srgbClr val="D97322"/>
      </a:accent3>
      <a:accent4>
        <a:srgbClr val="96171E"/>
      </a:accent4>
      <a:accent5>
        <a:srgbClr val="829A77"/>
      </a:accent5>
      <a:accent6>
        <a:srgbClr val="3E5A78"/>
      </a:accent6>
      <a:hlink>
        <a:srgbClr val="0000FF"/>
      </a:hlink>
      <a:folHlink>
        <a:srgbClr val="800080"/>
      </a:folHlink>
    </a:clrScheme>
    <a:fontScheme name="Office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1028</Words>
  <Application>Microsoft Office PowerPoint</Application>
  <PresentationFormat>On-screen Show (4:3)</PresentationFormat>
  <Paragraphs>159</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Symbol</vt:lpstr>
      <vt:lpstr>Times New Roman</vt:lpstr>
      <vt:lpstr>Master</vt:lpstr>
      <vt:lpstr>The Societal Impact of Pain platform – from European to national engagement</vt:lpstr>
      <vt:lpstr>EUROPEAN Pain federation efic</vt:lpstr>
      <vt:lpstr>EUROPEAN Pain federation efic</vt:lpstr>
      <vt:lpstr>What is SIP?</vt:lpstr>
      <vt:lpstr>SIP has been successful AT EUROPEAN LEVEL</vt:lpstr>
      <vt:lpstr>IASP: Desirable Characteristics of National Pain Strategies</vt:lpstr>
      <vt:lpstr>SIP 2018 – Supporting national SIP platforms</vt:lpstr>
      <vt:lpstr>SIP 2018 – Supporting national SIP platforms</vt:lpstr>
      <vt:lpstr>SIP stakeholder Group and thematic network</vt:lpstr>
      <vt:lpstr>Sip JOINT STATEMENT – our timeline </vt:lpstr>
      <vt:lpstr>Sip JOINT STATEMENT – HOW TO GET engaged?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national sip partners</dc:title>
  <dc:creator/>
  <cp:keywords>SIP strategy</cp:keywords>
  <cp:lastModifiedBy/>
  <cp:revision>1</cp:revision>
  <dcterms:created xsi:type="dcterms:W3CDTF">2017-12-02T14:32:14Z</dcterms:created>
  <dcterms:modified xsi:type="dcterms:W3CDTF">2018-04-24T15:57:16Z</dcterms:modified>
  <cp:category>SIP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22b0d6-cb08-48e4-b81e-c118f64f4880_Enabled">
    <vt:lpwstr>True</vt:lpwstr>
  </property>
  <property fmtid="{D5CDD505-2E9C-101B-9397-08002B2CF9AE}" pid="3" name="MSIP_Label_1f22b0d6-cb08-48e4-b81e-c118f64f4880_SiteId">
    <vt:lpwstr>1aa3f197-39d5-4269-bcea-93372aa086d9</vt:lpwstr>
  </property>
  <property fmtid="{D5CDD505-2E9C-101B-9397-08002B2CF9AE}" pid="4" name="MSIP_Label_1f22b0d6-cb08-48e4-b81e-c118f64f4880_Ref">
    <vt:lpwstr>https://api.informationprotection.azure.com/api/1aa3f197-39d5-4269-bcea-93372aa086d9</vt:lpwstr>
  </property>
  <property fmtid="{D5CDD505-2E9C-101B-9397-08002B2CF9AE}" pid="5" name="MSIP_Label_1f22b0d6-cb08-48e4-b81e-c118f64f4880_SetBy">
    <vt:lpwstr>Norbert.vanRooij@grunenthal.com</vt:lpwstr>
  </property>
  <property fmtid="{D5CDD505-2E9C-101B-9397-08002B2CF9AE}" pid="6" name="MSIP_Label_1f22b0d6-cb08-48e4-b81e-c118f64f4880_SetDate">
    <vt:lpwstr>2017-12-02T15:32:22.3288398+01:00</vt:lpwstr>
  </property>
  <property fmtid="{D5CDD505-2E9C-101B-9397-08002B2CF9AE}" pid="7" name="MSIP_Label_1f22b0d6-cb08-48e4-b81e-c118f64f4880_Name">
    <vt:lpwstr>Business Use</vt:lpwstr>
  </property>
  <property fmtid="{D5CDD505-2E9C-101B-9397-08002B2CF9AE}" pid="8" name="MSIP_Label_1f22b0d6-cb08-48e4-b81e-c118f64f4880_Application">
    <vt:lpwstr>Microsoft Azure Information Protection</vt:lpwstr>
  </property>
  <property fmtid="{D5CDD505-2E9C-101B-9397-08002B2CF9AE}" pid="9" name="MSIP_Label_1f22b0d6-cb08-48e4-b81e-c118f64f4880_Extended_MSFT_Method">
    <vt:lpwstr>Automatic</vt:lpwstr>
  </property>
  <property fmtid="{D5CDD505-2E9C-101B-9397-08002B2CF9AE}" pid="10" name="Sensitivity">
    <vt:lpwstr>Business Use</vt:lpwstr>
  </property>
</Properties>
</file>