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74" r:id="rId3"/>
    <p:sldId id="257" r:id="rId4"/>
    <p:sldId id="258" r:id="rId5"/>
    <p:sldId id="259" r:id="rId6"/>
    <p:sldId id="265" r:id="rId7"/>
    <p:sldId id="261" r:id="rId8"/>
    <p:sldId id="262" r:id="rId9"/>
    <p:sldId id="263" r:id="rId10"/>
    <p:sldId id="264" r:id="rId11"/>
    <p:sldId id="260"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E76B7-4636-431D-A709-D28BF963CA1F}" v="21" dt="2020-12-14T13:52:30.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4" autoAdjust="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C8961-A33F-40B0-8F49-84DA8C8B880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t-IT"/>
        </a:p>
      </dgm:t>
    </dgm:pt>
    <dgm:pt modelId="{BD85771D-6857-4854-955D-3958593E4693}">
      <dgm:prSet phldrT="[Testo]" custT="1"/>
      <dgm:spPr/>
      <dgm:t>
        <a:bodyPr/>
        <a:lstStyle/>
        <a:p>
          <a:r>
            <a:rPr lang="en-US" sz="2800" b="0" i="0" u="none" strike="noStrike" baseline="0" dirty="0">
              <a:solidFill>
                <a:srgbClr val="FF0000"/>
              </a:solidFill>
              <a:latin typeface="Calibri" panose="020F0502020204030204" pitchFamily="34" charset="0"/>
            </a:rPr>
            <a:t>Social and physical isolation</a:t>
          </a:r>
          <a:endParaRPr lang="it-IT" sz="2800" dirty="0">
            <a:solidFill>
              <a:srgbClr val="FF0000"/>
            </a:solidFill>
          </a:endParaRPr>
        </a:p>
      </dgm:t>
    </dgm:pt>
    <dgm:pt modelId="{C28342E2-3634-414A-8D90-3191807BEE60}" type="parTrans" cxnId="{8A2F92BE-A30E-47C4-BA5C-7642A57DFE3A}">
      <dgm:prSet/>
      <dgm:spPr/>
      <dgm:t>
        <a:bodyPr/>
        <a:lstStyle/>
        <a:p>
          <a:endParaRPr lang="it-IT"/>
        </a:p>
      </dgm:t>
    </dgm:pt>
    <dgm:pt modelId="{1237D5FE-B945-4E5A-B5A3-2EA39D8D3FC5}" type="sibTrans" cxnId="{8A2F92BE-A30E-47C4-BA5C-7642A57DFE3A}">
      <dgm:prSet/>
      <dgm:spPr/>
      <dgm:t>
        <a:bodyPr/>
        <a:lstStyle/>
        <a:p>
          <a:endParaRPr lang="it-IT"/>
        </a:p>
      </dgm:t>
    </dgm:pt>
    <dgm:pt modelId="{630F9B7B-C076-4FA2-A7A9-F21B9BDA40DD}">
      <dgm:prSet phldrT="[Testo]" custT="1"/>
      <dgm:spPr/>
      <dgm:t>
        <a:bodyPr/>
        <a:lstStyle/>
        <a:p>
          <a:r>
            <a:rPr lang="en-US" sz="2800" b="0" i="0" u="none" strike="noStrike" baseline="0" dirty="0">
              <a:solidFill>
                <a:srgbClr val="FF0000"/>
              </a:solidFill>
              <a:latin typeface="Calibri" panose="020F0502020204030204" pitchFamily="34" charset="0"/>
            </a:rPr>
            <a:t>Psychological distress</a:t>
          </a:r>
          <a:endParaRPr lang="it-IT" sz="2800" dirty="0">
            <a:solidFill>
              <a:srgbClr val="FF0000"/>
            </a:solidFill>
          </a:endParaRPr>
        </a:p>
      </dgm:t>
    </dgm:pt>
    <dgm:pt modelId="{8874EE8F-C8E8-4D1D-AE57-42A3C8F12741}" type="parTrans" cxnId="{4378BE3A-D3DC-4C70-92FE-C5E3B840C9BF}">
      <dgm:prSet/>
      <dgm:spPr/>
      <dgm:t>
        <a:bodyPr/>
        <a:lstStyle/>
        <a:p>
          <a:endParaRPr lang="it-IT"/>
        </a:p>
      </dgm:t>
    </dgm:pt>
    <dgm:pt modelId="{3C56842A-80B2-4530-9CF6-59648E2E1B47}" type="sibTrans" cxnId="{4378BE3A-D3DC-4C70-92FE-C5E3B840C9BF}">
      <dgm:prSet/>
      <dgm:spPr/>
      <dgm:t>
        <a:bodyPr/>
        <a:lstStyle/>
        <a:p>
          <a:endParaRPr lang="it-IT"/>
        </a:p>
      </dgm:t>
    </dgm:pt>
    <dgm:pt modelId="{F76CA463-0808-4D53-95E9-5C1A10EA9F68}">
      <dgm:prSet phldrT="[Testo]" custT="1"/>
      <dgm:spPr/>
      <dgm:t>
        <a:bodyPr/>
        <a:lstStyle/>
        <a:p>
          <a:r>
            <a:rPr lang="en-US" sz="2800" b="0" i="0" u="none" strike="noStrike" baseline="0" dirty="0">
              <a:solidFill>
                <a:srgbClr val="FF0000"/>
              </a:solidFill>
              <a:latin typeface="Calibri" panose="020F0502020204030204" pitchFamily="34" charset="0"/>
            </a:rPr>
            <a:t>Limited access to care</a:t>
          </a:r>
        </a:p>
      </dgm:t>
    </dgm:pt>
    <dgm:pt modelId="{74A20951-AB3B-4147-9E3B-9858EDA54D43}" type="parTrans" cxnId="{1831731B-5D85-468C-8AC2-ECBCF5BBD26A}">
      <dgm:prSet/>
      <dgm:spPr/>
      <dgm:t>
        <a:bodyPr/>
        <a:lstStyle/>
        <a:p>
          <a:endParaRPr lang="it-IT"/>
        </a:p>
      </dgm:t>
    </dgm:pt>
    <dgm:pt modelId="{B259381E-D436-498D-8C30-C48DE10AAE2C}" type="sibTrans" cxnId="{1831731B-5D85-468C-8AC2-ECBCF5BBD26A}">
      <dgm:prSet/>
      <dgm:spPr/>
      <dgm:t>
        <a:bodyPr/>
        <a:lstStyle/>
        <a:p>
          <a:endParaRPr lang="it-IT"/>
        </a:p>
      </dgm:t>
    </dgm:pt>
    <dgm:pt modelId="{6B1E1504-BC64-49DA-896F-D41B2D64EA11}">
      <dgm:prSet phldrT="[Testo]" custT="1"/>
      <dgm:spPr/>
      <dgm:t>
        <a:bodyPr/>
        <a:lstStyle/>
        <a:p>
          <a:r>
            <a:rPr lang="en-US" sz="2800" b="0" i="0" u="none" strike="noStrike" baseline="0" dirty="0">
              <a:solidFill>
                <a:srgbClr val="FF0000"/>
              </a:solidFill>
              <a:latin typeface="Calibri" panose="020F0502020204030204" pitchFamily="34" charset="0"/>
            </a:rPr>
            <a:t>Decreased medication adherence</a:t>
          </a:r>
        </a:p>
      </dgm:t>
    </dgm:pt>
    <dgm:pt modelId="{1EC254EC-E3BC-49D5-8D74-CA6B14D01B47}" type="parTrans" cxnId="{5ECB0B93-B82B-40B9-844D-1B15C05051F1}">
      <dgm:prSet/>
      <dgm:spPr/>
      <dgm:t>
        <a:bodyPr/>
        <a:lstStyle/>
        <a:p>
          <a:endParaRPr lang="it-IT"/>
        </a:p>
      </dgm:t>
    </dgm:pt>
    <dgm:pt modelId="{1A3F0F33-7730-4F62-AE00-613DA5D93040}" type="sibTrans" cxnId="{5ECB0B93-B82B-40B9-844D-1B15C05051F1}">
      <dgm:prSet/>
      <dgm:spPr/>
      <dgm:t>
        <a:bodyPr/>
        <a:lstStyle/>
        <a:p>
          <a:endParaRPr lang="it-IT"/>
        </a:p>
      </dgm:t>
    </dgm:pt>
    <dgm:pt modelId="{30733B4C-2D1A-4FAF-853C-93F8FA0A166A}">
      <dgm:prSet phldrT="[Testo]" custT="1"/>
      <dgm:spPr/>
      <dgm:t>
        <a:bodyPr/>
        <a:lstStyle/>
        <a:p>
          <a:r>
            <a:rPr lang="en-US" sz="2800" b="0" i="0" u="none" strike="noStrike" baseline="0" dirty="0">
              <a:solidFill>
                <a:srgbClr val="FF0000"/>
              </a:solidFill>
              <a:latin typeface="Calibri" panose="020F0502020204030204" pitchFamily="34" charset="0"/>
            </a:rPr>
            <a:t>Adoption of </a:t>
          </a:r>
          <a:r>
            <a:rPr lang="it-IT" sz="2800" b="0" i="0" u="none" strike="noStrike" baseline="0" dirty="0" err="1">
              <a:solidFill>
                <a:srgbClr val="FF0000"/>
              </a:solidFill>
              <a:latin typeface="Calibri" panose="020F0502020204030204" pitchFamily="34" charset="0"/>
            </a:rPr>
            <a:t>unhealthy</a:t>
          </a:r>
          <a:r>
            <a:rPr lang="it-IT" sz="2800" b="0" i="0" u="none" strike="noStrike" baseline="0" dirty="0">
              <a:solidFill>
                <a:srgbClr val="FF0000"/>
              </a:solidFill>
              <a:latin typeface="Calibri" panose="020F0502020204030204" pitchFamily="34" charset="0"/>
            </a:rPr>
            <a:t> lifestyle </a:t>
          </a:r>
          <a:r>
            <a:rPr lang="it-IT" sz="2800" b="0" i="0" u="none" strike="noStrike" baseline="0" dirty="0" err="1">
              <a:solidFill>
                <a:srgbClr val="FF0000"/>
              </a:solidFill>
              <a:latin typeface="Calibri" panose="020F0502020204030204" pitchFamily="34" charset="0"/>
            </a:rPr>
            <a:t>behaviours</a:t>
          </a:r>
          <a:endParaRPr lang="en-US" sz="2800" b="0" i="0" u="none" strike="noStrike" baseline="0" dirty="0">
            <a:solidFill>
              <a:srgbClr val="FF0000"/>
            </a:solidFill>
            <a:latin typeface="Calibri" panose="020F0502020204030204" pitchFamily="34" charset="0"/>
          </a:endParaRPr>
        </a:p>
      </dgm:t>
    </dgm:pt>
    <dgm:pt modelId="{A42F3815-534C-4D92-BA6A-D5BA65418BBB}" type="parTrans" cxnId="{7D33E904-D78E-450D-AF72-83D8070EBDDB}">
      <dgm:prSet/>
      <dgm:spPr/>
      <dgm:t>
        <a:bodyPr/>
        <a:lstStyle/>
        <a:p>
          <a:endParaRPr lang="it-IT"/>
        </a:p>
      </dgm:t>
    </dgm:pt>
    <dgm:pt modelId="{FBFF508D-AA2D-4448-83AD-EEAD3CA0DF41}" type="sibTrans" cxnId="{7D33E904-D78E-450D-AF72-83D8070EBDDB}">
      <dgm:prSet/>
      <dgm:spPr/>
      <dgm:t>
        <a:bodyPr/>
        <a:lstStyle/>
        <a:p>
          <a:endParaRPr lang="it-IT"/>
        </a:p>
      </dgm:t>
    </dgm:pt>
    <dgm:pt modelId="{C54B9401-12C5-4964-851B-AA98C91C12EA}" type="pres">
      <dgm:prSet presAssocID="{9ADC8961-A33F-40B0-8F49-84DA8C8B8802}" presName="linear" presStyleCnt="0">
        <dgm:presLayoutVars>
          <dgm:dir/>
          <dgm:animLvl val="lvl"/>
          <dgm:resizeHandles val="exact"/>
        </dgm:presLayoutVars>
      </dgm:prSet>
      <dgm:spPr/>
    </dgm:pt>
    <dgm:pt modelId="{EA6DCE41-F5EA-4996-B694-5A0762F295EB}" type="pres">
      <dgm:prSet presAssocID="{BD85771D-6857-4854-955D-3958593E4693}" presName="parentLin" presStyleCnt="0"/>
      <dgm:spPr/>
    </dgm:pt>
    <dgm:pt modelId="{A5367DC3-EBC6-40E7-8E68-E3C7F3AECE00}" type="pres">
      <dgm:prSet presAssocID="{BD85771D-6857-4854-955D-3958593E4693}" presName="parentLeftMargin" presStyleLbl="node1" presStyleIdx="0" presStyleCnt="5"/>
      <dgm:spPr/>
    </dgm:pt>
    <dgm:pt modelId="{6F659C7C-36EE-4676-971C-AB47665E7EF8}" type="pres">
      <dgm:prSet presAssocID="{BD85771D-6857-4854-955D-3958593E4693}" presName="parentText" presStyleLbl="node1" presStyleIdx="0" presStyleCnt="5">
        <dgm:presLayoutVars>
          <dgm:chMax val="0"/>
          <dgm:bulletEnabled val="1"/>
        </dgm:presLayoutVars>
      </dgm:prSet>
      <dgm:spPr/>
    </dgm:pt>
    <dgm:pt modelId="{E24A5D98-CCFE-4FED-8096-B82CACE24841}" type="pres">
      <dgm:prSet presAssocID="{BD85771D-6857-4854-955D-3958593E4693}" presName="negativeSpace" presStyleCnt="0"/>
      <dgm:spPr/>
    </dgm:pt>
    <dgm:pt modelId="{8369A288-46F6-4090-840D-77BAC9CB1950}" type="pres">
      <dgm:prSet presAssocID="{BD85771D-6857-4854-955D-3958593E4693}" presName="childText" presStyleLbl="conFgAcc1" presStyleIdx="0" presStyleCnt="5">
        <dgm:presLayoutVars>
          <dgm:bulletEnabled val="1"/>
        </dgm:presLayoutVars>
      </dgm:prSet>
      <dgm:spPr/>
    </dgm:pt>
    <dgm:pt modelId="{4B8CB895-1BB3-48C0-8201-70A76D09AD61}" type="pres">
      <dgm:prSet presAssocID="{1237D5FE-B945-4E5A-B5A3-2EA39D8D3FC5}" presName="spaceBetweenRectangles" presStyleCnt="0"/>
      <dgm:spPr/>
    </dgm:pt>
    <dgm:pt modelId="{AE956A7C-CE93-48FB-9DF8-3F2F2EA217D5}" type="pres">
      <dgm:prSet presAssocID="{630F9B7B-C076-4FA2-A7A9-F21B9BDA40DD}" presName="parentLin" presStyleCnt="0"/>
      <dgm:spPr/>
    </dgm:pt>
    <dgm:pt modelId="{680820F4-0615-46AD-9B64-119E929EBED2}" type="pres">
      <dgm:prSet presAssocID="{630F9B7B-C076-4FA2-A7A9-F21B9BDA40DD}" presName="parentLeftMargin" presStyleLbl="node1" presStyleIdx="0" presStyleCnt="5"/>
      <dgm:spPr/>
    </dgm:pt>
    <dgm:pt modelId="{2272BB3F-3517-465E-A26F-09FD3B34146C}" type="pres">
      <dgm:prSet presAssocID="{630F9B7B-C076-4FA2-A7A9-F21B9BDA40DD}" presName="parentText" presStyleLbl="node1" presStyleIdx="1" presStyleCnt="5">
        <dgm:presLayoutVars>
          <dgm:chMax val="0"/>
          <dgm:bulletEnabled val="1"/>
        </dgm:presLayoutVars>
      </dgm:prSet>
      <dgm:spPr/>
    </dgm:pt>
    <dgm:pt modelId="{28654D26-D3B7-4590-A06B-0F1C34AD8E78}" type="pres">
      <dgm:prSet presAssocID="{630F9B7B-C076-4FA2-A7A9-F21B9BDA40DD}" presName="negativeSpace" presStyleCnt="0"/>
      <dgm:spPr/>
    </dgm:pt>
    <dgm:pt modelId="{FF8C8481-5F04-4F3A-B7E8-CC1C18397729}" type="pres">
      <dgm:prSet presAssocID="{630F9B7B-C076-4FA2-A7A9-F21B9BDA40DD}" presName="childText" presStyleLbl="conFgAcc1" presStyleIdx="1" presStyleCnt="5">
        <dgm:presLayoutVars>
          <dgm:bulletEnabled val="1"/>
        </dgm:presLayoutVars>
      </dgm:prSet>
      <dgm:spPr/>
    </dgm:pt>
    <dgm:pt modelId="{B28B96F1-3AD8-470F-96F2-A7A9F15A2806}" type="pres">
      <dgm:prSet presAssocID="{3C56842A-80B2-4530-9CF6-59648E2E1B47}" presName="spaceBetweenRectangles" presStyleCnt="0"/>
      <dgm:spPr/>
    </dgm:pt>
    <dgm:pt modelId="{339D03B2-5601-4693-A26D-9869AD24AF01}" type="pres">
      <dgm:prSet presAssocID="{F76CA463-0808-4D53-95E9-5C1A10EA9F68}" presName="parentLin" presStyleCnt="0"/>
      <dgm:spPr/>
    </dgm:pt>
    <dgm:pt modelId="{A619550C-FB41-4AC1-9A2A-E1A5EC1687B5}" type="pres">
      <dgm:prSet presAssocID="{F76CA463-0808-4D53-95E9-5C1A10EA9F68}" presName="parentLeftMargin" presStyleLbl="node1" presStyleIdx="1" presStyleCnt="5"/>
      <dgm:spPr/>
    </dgm:pt>
    <dgm:pt modelId="{9E09F8F8-6AC9-41EB-B1BF-A97CD9DFF1CC}" type="pres">
      <dgm:prSet presAssocID="{F76CA463-0808-4D53-95E9-5C1A10EA9F68}" presName="parentText" presStyleLbl="node1" presStyleIdx="2" presStyleCnt="5">
        <dgm:presLayoutVars>
          <dgm:chMax val="0"/>
          <dgm:bulletEnabled val="1"/>
        </dgm:presLayoutVars>
      </dgm:prSet>
      <dgm:spPr/>
    </dgm:pt>
    <dgm:pt modelId="{5A77FB5B-33AA-4541-82B4-861DA1496DEC}" type="pres">
      <dgm:prSet presAssocID="{F76CA463-0808-4D53-95E9-5C1A10EA9F68}" presName="negativeSpace" presStyleCnt="0"/>
      <dgm:spPr/>
    </dgm:pt>
    <dgm:pt modelId="{FC9F4DD4-A38E-4CD9-B004-B2F907FE2841}" type="pres">
      <dgm:prSet presAssocID="{F76CA463-0808-4D53-95E9-5C1A10EA9F68}" presName="childText" presStyleLbl="conFgAcc1" presStyleIdx="2" presStyleCnt="5">
        <dgm:presLayoutVars>
          <dgm:bulletEnabled val="1"/>
        </dgm:presLayoutVars>
      </dgm:prSet>
      <dgm:spPr/>
    </dgm:pt>
    <dgm:pt modelId="{9A07A294-9989-4B51-B537-5EF313697D05}" type="pres">
      <dgm:prSet presAssocID="{B259381E-D436-498D-8C30-C48DE10AAE2C}" presName="spaceBetweenRectangles" presStyleCnt="0"/>
      <dgm:spPr/>
    </dgm:pt>
    <dgm:pt modelId="{5A624480-E9A1-41DC-A000-0B0FDB4781C4}" type="pres">
      <dgm:prSet presAssocID="{6B1E1504-BC64-49DA-896F-D41B2D64EA11}" presName="parentLin" presStyleCnt="0"/>
      <dgm:spPr/>
    </dgm:pt>
    <dgm:pt modelId="{2132ACE1-C32B-415B-9322-09C294C5E7F2}" type="pres">
      <dgm:prSet presAssocID="{6B1E1504-BC64-49DA-896F-D41B2D64EA11}" presName="parentLeftMargin" presStyleLbl="node1" presStyleIdx="2" presStyleCnt="5"/>
      <dgm:spPr/>
    </dgm:pt>
    <dgm:pt modelId="{D35396D8-4F10-4C36-96DB-272C2C81C652}" type="pres">
      <dgm:prSet presAssocID="{6B1E1504-BC64-49DA-896F-D41B2D64EA11}" presName="parentText" presStyleLbl="node1" presStyleIdx="3" presStyleCnt="5" custScaleY="143427">
        <dgm:presLayoutVars>
          <dgm:chMax val="0"/>
          <dgm:bulletEnabled val="1"/>
        </dgm:presLayoutVars>
      </dgm:prSet>
      <dgm:spPr/>
    </dgm:pt>
    <dgm:pt modelId="{656522D4-0834-4808-A545-535F9A3424C7}" type="pres">
      <dgm:prSet presAssocID="{6B1E1504-BC64-49DA-896F-D41B2D64EA11}" presName="negativeSpace" presStyleCnt="0"/>
      <dgm:spPr/>
    </dgm:pt>
    <dgm:pt modelId="{1286DFD6-1A00-4952-8689-8F27E2C82B7B}" type="pres">
      <dgm:prSet presAssocID="{6B1E1504-BC64-49DA-896F-D41B2D64EA11}" presName="childText" presStyleLbl="conFgAcc1" presStyleIdx="3" presStyleCnt="5">
        <dgm:presLayoutVars>
          <dgm:bulletEnabled val="1"/>
        </dgm:presLayoutVars>
      </dgm:prSet>
      <dgm:spPr/>
    </dgm:pt>
    <dgm:pt modelId="{BBF55489-E925-460D-852C-E2CA4583B597}" type="pres">
      <dgm:prSet presAssocID="{1A3F0F33-7730-4F62-AE00-613DA5D93040}" presName="spaceBetweenRectangles" presStyleCnt="0"/>
      <dgm:spPr/>
    </dgm:pt>
    <dgm:pt modelId="{D796DA98-DD16-4D10-9E98-32128950DB6B}" type="pres">
      <dgm:prSet presAssocID="{30733B4C-2D1A-4FAF-853C-93F8FA0A166A}" presName="parentLin" presStyleCnt="0"/>
      <dgm:spPr/>
    </dgm:pt>
    <dgm:pt modelId="{EE2B96A1-6725-4C76-B354-02DE3B050255}" type="pres">
      <dgm:prSet presAssocID="{30733B4C-2D1A-4FAF-853C-93F8FA0A166A}" presName="parentLeftMargin" presStyleLbl="node1" presStyleIdx="3" presStyleCnt="5"/>
      <dgm:spPr/>
    </dgm:pt>
    <dgm:pt modelId="{D97D250D-D811-46A7-BF24-B0CF510B32EA}" type="pres">
      <dgm:prSet presAssocID="{30733B4C-2D1A-4FAF-853C-93F8FA0A166A}" presName="parentText" presStyleLbl="node1" presStyleIdx="4" presStyleCnt="5" custScaleX="130051" custScaleY="117840">
        <dgm:presLayoutVars>
          <dgm:chMax val="0"/>
          <dgm:bulletEnabled val="1"/>
        </dgm:presLayoutVars>
      </dgm:prSet>
      <dgm:spPr/>
    </dgm:pt>
    <dgm:pt modelId="{1ECC47B9-A841-400B-954A-59E7DBECC1AB}" type="pres">
      <dgm:prSet presAssocID="{30733B4C-2D1A-4FAF-853C-93F8FA0A166A}" presName="negativeSpace" presStyleCnt="0"/>
      <dgm:spPr/>
    </dgm:pt>
    <dgm:pt modelId="{DDC5AEFB-1A62-499D-9103-30E85A42F306}" type="pres">
      <dgm:prSet presAssocID="{30733B4C-2D1A-4FAF-853C-93F8FA0A166A}" presName="childText" presStyleLbl="conFgAcc1" presStyleIdx="4" presStyleCnt="5">
        <dgm:presLayoutVars>
          <dgm:bulletEnabled val="1"/>
        </dgm:presLayoutVars>
      </dgm:prSet>
      <dgm:spPr/>
    </dgm:pt>
  </dgm:ptLst>
  <dgm:cxnLst>
    <dgm:cxn modelId="{7D33E904-D78E-450D-AF72-83D8070EBDDB}" srcId="{9ADC8961-A33F-40B0-8F49-84DA8C8B8802}" destId="{30733B4C-2D1A-4FAF-853C-93F8FA0A166A}" srcOrd="4" destOrd="0" parTransId="{A42F3815-534C-4D92-BA6A-D5BA65418BBB}" sibTransId="{FBFF508D-AA2D-4448-83AD-EEAD3CA0DF41}"/>
    <dgm:cxn modelId="{D2984B0B-7F56-43D7-8EA9-620D1D327DA4}" type="presOf" srcId="{6B1E1504-BC64-49DA-896F-D41B2D64EA11}" destId="{D35396D8-4F10-4C36-96DB-272C2C81C652}" srcOrd="1" destOrd="0" presId="urn:microsoft.com/office/officeart/2005/8/layout/list1"/>
    <dgm:cxn modelId="{1831731B-5D85-468C-8AC2-ECBCF5BBD26A}" srcId="{9ADC8961-A33F-40B0-8F49-84DA8C8B8802}" destId="{F76CA463-0808-4D53-95E9-5C1A10EA9F68}" srcOrd="2" destOrd="0" parTransId="{74A20951-AB3B-4147-9E3B-9858EDA54D43}" sibTransId="{B259381E-D436-498D-8C30-C48DE10AAE2C}"/>
    <dgm:cxn modelId="{4378BE3A-D3DC-4C70-92FE-C5E3B840C9BF}" srcId="{9ADC8961-A33F-40B0-8F49-84DA8C8B8802}" destId="{630F9B7B-C076-4FA2-A7A9-F21B9BDA40DD}" srcOrd="1" destOrd="0" parTransId="{8874EE8F-C8E8-4D1D-AE57-42A3C8F12741}" sibTransId="{3C56842A-80B2-4530-9CF6-59648E2E1B47}"/>
    <dgm:cxn modelId="{83BF8C50-5097-49F0-AC5A-8C2D399C37CD}" type="presOf" srcId="{9ADC8961-A33F-40B0-8F49-84DA8C8B8802}" destId="{C54B9401-12C5-4964-851B-AA98C91C12EA}" srcOrd="0" destOrd="0" presId="urn:microsoft.com/office/officeart/2005/8/layout/list1"/>
    <dgm:cxn modelId="{7BC76871-C119-4CA5-B821-61C86E62378B}" type="presOf" srcId="{630F9B7B-C076-4FA2-A7A9-F21B9BDA40DD}" destId="{680820F4-0615-46AD-9B64-119E929EBED2}" srcOrd="0" destOrd="0" presId="urn:microsoft.com/office/officeart/2005/8/layout/list1"/>
    <dgm:cxn modelId="{EFD5E77A-CC14-4769-A089-ECFBBD0E0971}" type="presOf" srcId="{F76CA463-0808-4D53-95E9-5C1A10EA9F68}" destId="{A619550C-FB41-4AC1-9A2A-E1A5EC1687B5}" srcOrd="0" destOrd="0" presId="urn:microsoft.com/office/officeart/2005/8/layout/list1"/>
    <dgm:cxn modelId="{68959880-615F-4239-99C1-34550D735B02}" type="presOf" srcId="{30733B4C-2D1A-4FAF-853C-93F8FA0A166A}" destId="{D97D250D-D811-46A7-BF24-B0CF510B32EA}" srcOrd="1" destOrd="0" presId="urn:microsoft.com/office/officeart/2005/8/layout/list1"/>
    <dgm:cxn modelId="{93E8208B-1E26-429A-9541-65D4DAB2CD88}" type="presOf" srcId="{30733B4C-2D1A-4FAF-853C-93F8FA0A166A}" destId="{EE2B96A1-6725-4C76-B354-02DE3B050255}" srcOrd="0" destOrd="0" presId="urn:microsoft.com/office/officeart/2005/8/layout/list1"/>
    <dgm:cxn modelId="{5ECB0B93-B82B-40B9-844D-1B15C05051F1}" srcId="{9ADC8961-A33F-40B0-8F49-84DA8C8B8802}" destId="{6B1E1504-BC64-49DA-896F-D41B2D64EA11}" srcOrd="3" destOrd="0" parTransId="{1EC254EC-E3BC-49D5-8D74-CA6B14D01B47}" sibTransId="{1A3F0F33-7730-4F62-AE00-613DA5D93040}"/>
    <dgm:cxn modelId="{37DD7496-2F91-4DD4-9961-E9E7F7D6B39F}" type="presOf" srcId="{630F9B7B-C076-4FA2-A7A9-F21B9BDA40DD}" destId="{2272BB3F-3517-465E-A26F-09FD3B34146C}" srcOrd="1" destOrd="0" presId="urn:microsoft.com/office/officeart/2005/8/layout/list1"/>
    <dgm:cxn modelId="{6DF1EEAF-A427-4741-AD45-9776EAFFAD83}" type="presOf" srcId="{6B1E1504-BC64-49DA-896F-D41B2D64EA11}" destId="{2132ACE1-C32B-415B-9322-09C294C5E7F2}" srcOrd="0" destOrd="0" presId="urn:microsoft.com/office/officeart/2005/8/layout/list1"/>
    <dgm:cxn modelId="{070459B5-4B1D-46C8-A1CC-EDE540EAB4BF}" type="presOf" srcId="{BD85771D-6857-4854-955D-3958593E4693}" destId="{A5367DC3-EBC6-40E7-8E68-E3C7F3AECE00}" srcOrd="0" destOrd="0" presId="urn:microsoft.com/office/officeart/2005/8/layout/list1"/>
    <dgm:cxn modelId="{8A2F92BE-A30E-47C4-BA5C-7642A57DFE3A}" srcId="{9ADC8961-A33F-40B0-8F49-84DA8C8B8802}" destId="{BD85771D-6857-4854-955D-3958593E4693}" srcOrd="0" destOrd="0" parTransId="{C28342E2-3634-414A-8D90-3191807BEE60}" sibTransId="{1237D5FE-B945-4E5A-B5A3-2EA39D8D3FC5}"/>
    <dgm:cxn modelId="{A36371D0-6AE2-4A22-B1B7-75F5A2B79DC9}" type="presOf" srcId="{BD85771D-6857-4854-955D-3958593E4693}" destId="{6F659C7C-36EE-4676-971C-AB47665E7EF8}" srcOrd="1" destOrd="0" presId="urn:microsoft.com/office/officeart/2005/8/layout/list1"/>
    <dgm:cxn modelId="{1C4684FF-D4A2-4585-A10E-CFF2915E35A4}" type="presOf" srcId="{F76CA463-0808-4D53-95E9-5C1A10EA9F68}" destId="{9E09F8F8-6AC9-41EB-B1BF-A97CD9DFF1CC}" srcOrd="1" destOrd="0" presId="urn:microsoft.com/office/officeart/2005/8/layout/list1"/>
    <dgm:cxn modelId="{15D28BEB-9662-4745-89B5-DAF925701810}" type="presParOf" srcId="{C54B9401-12C5-4964-851B-AA98C91C12EA}" destId="{EA6DCE41-F5EA-4996-B694-5A0762F295EB}" srcOrd="0" destOrd="0" presId="urn:microsoft.com/office/officeart/2005/8/layout/list1"/>
    <dgm:cxn modelId="{EBD1491E-563A-4D86-B2EA-D49145A6DA54}" type="presParOf" srcId="{EA6DCE41-F5EA-4996-B694-5A0762F295EB}" destId="{A5367DC3-EBC6-40E7-8E68-E3C7F3AECE00}" srcOrd="0" destOrd="0" presId="urn:microsoft.com/office/officeart/2005/8/layout/list1"/>
    <dgm:cxn modelId="{93448703-DCBF-4761-9E9E-2144D62F935D}" type="presParOf" srcId="{EA6DCE41-F5EA-4996-B694-5A0762F295EB}" destId="{6F659C7C-36EE-4676-971C-AB47665E7EF8}" srcOrd="1" destOrd="0" presId="urn:microsoft.com/office/officeart/2005/8/layout/list1"/>
    <dgm:cxn modelId="{5DAB83BA-A5F6-48B3-BD85-855245AAB682}" type="presParOf" srcId="{C54B9401-12C5-4964-851B-AA98C91C12EA}" destId="{E24A5D98-CCFE-4FED-8096-B82CACE24841}" srcOrd="1" destOrd="0" presId="urn:microsoft.com/office/officeart/2005/8/layout/list1"/>
    <dgm:cxn modelId="{DCCF7804-6FBB-4B7A-9BDE-8539124DF006}" type="presParOf" srcId="{C54B9401-12C5-4964-851B-AA98C91C12EA}" destId="{8369A288-46F6-4090-840D-77BAC9CB1950}" srcOrd="2" destOrd="0" presId="urn:microsoft.com/office/officeart/2005/8/layout/list1"/>
    <dgm:cxn modelId="{0C0063AB-D463-4281-8C0F-EB8C8B515F82}" type="presParOf" srcId="{C54B9401-12C5-4964-851B-AA98C91C12EA}" destId="{4B8CB895-1BB3-48C0-8201-70A76D09AD61}" srcOrd="3" destOrd="0" presId="urn:microsoft.com/office/officeart/2005/8/layout/list1"/>
    <dgm:cxn modelId="{08804B50-FF19-4042-80F4-07DD08578346}" type="presParOf" srcId="{C54B9401-12C5-4964-851B-AA98C91C12EA}" destId="{AE956A7C-CE93-48FB-9DF8-3F2F2EA217D5}" srcOrd="4" destOrd="0" presId="urn:microsoft.com/office/officeart/2005/8/layout/list1"/>
    <dgm:cxn modelId="{2F5B1A04-1E16-444D-97D7-235A5F0C16DE}" type="presParOf" srcId="{AE956A7C-CE93-48FB-9DF8-3F2F2EA217D5}" destId="{680820F4-0615-46AD-9B64-119E929EBED2}" srcOrd="0" destOrd="0" presId="urn:microsoft.com/office/officeart/2005/8/layout/list1"/>
    <dgm:cxn modelId="{B2F9CD3F-F19A-4241-997C-B68FDB955ED5}" type="presParOf" srcId="{AE956A7C-CE93-48FB-9DF8-3F2F2EA217D5}" destId="{2272BB3F-3517-465E-A26F-09FD3B34146C}" srcOrd="1" destOrd="0" presId="urn:microsoft.com/office/officeart/2005/8/layout/list1"/>
    <dgm:cxn modelId="{D22DA1E4-E3AD-4F5A-AD41-5B43DDF34651}" type="presParOf" srcId="{C54B9401-12C5-4964-851B-AA98C91C12EA}" destId="{28654D26-D3B7-4590-A06B-0F1C34AD8E78}" srcOrd="5" destOrd="0" presId="urn:microsoft.com/office/officeart/2005/8/layout/list1"/>
    <dgm:cxn modelId="{0EAEC2ED-774C-4E9A-9825-4959AB4D474E}" type="presParOf" srcId="{C54B9401-12C5-4964-851B-AA98C91C12EA}" destId="{FF8C8481-5F04-4F3A-B7E8-CC1C18397729}" srcOrd="6" destOrd="0" presId="urn:microsoft.com/office/officeart/2005/8/layout/list1"/>
    <dgm:cxn modelId="{492017B2-1678-4DFE-B151-1956DEFA609E}" type="presParOf" srcId="{C54B9401-12C5-4964-851B-AA98C91C12EA}" destId="{B28B96F1-3AD8-470F-96F2-A7A9F15A2806}" srcOrd="7" destOrd="0" presId="urn:microsoft.com/office/officeart/2005/8/layout/list1"/>
    <dgm:cxn modelId="{78919F9C-AB40-406B-BA6E-998F6C5E5A70}" type="presParOf" srcId="{C54B9401-12C5-4964-851B-AA98C91C12EA}" destId="{339D03B2-5601-4693-A26D-9869AD24AF01}" srcOrd="8" destOrd="0" presId="urn:microsoft.com/office/officeart/2005/8/layout/list1"/>
    <dgm:cxn modelId="{0BAEF9BA-EE7E-4394-803A-5D0DE2824DB5}" type="presParOf" srcId="{339D03B2-5601-4693-A26D-9869AD24AF01}" destId="{A619550C-FB41-4AC1-9A2A-E1A5EC1687B5}" srcOrd="0" destOrd="0" presId="urn:microsoft.com/office/officeart/2005/8/layout/list1"/>
    <dgm:cxn modelId="{EAC31B7C-D493-46CF-8ECB-BD05F9785710}" type="presParOf" srcId="{339D03B2-5601-4693-A26D-9869AD24AF01}" destId="{9E09F8F8-6AC9-41EB-B1BF-A97CD9DFF1CC}" srcOrd="1" destOrd="0" presId="urn:microsoft.com/office/officeart/2005/8/layout/list1"/>
    <dgm:cxn modelId="{3E637965-70F9-4228-B7F1-A10C12005FFB}" type="presParOf" srcId="{C54B9401-12C5-4964-851B-AA98C91C12EA}" destId="{5A77FB5B-33AA-4541-82B4-861DA1496DEC}" srcOrd="9" destOrd="0" presId="urn:microsoft.com/office/officeart/2005/8/layout/list1"/>
    <dgm:cxn modelId="{FBE99136-2D63-4D92-8054-224DAFBF87D4}" type="presParOf" srcId="{C54B9401-12C5-4964-851B-AA98C91C12EA}" destId="{FC9F4DD4-A38E-4CD9-B004-B2F907FE2841}" srcOrd="10" destOrd="0" presId="urn:microsoft.com/office/officeart/2005/8/layout/list1"/>
    <dgm:cxn modelId="{A95681A4-BDD7-42CE-B26D-3E781C25A2B1}" type="presParOf" srcId="{C54B9401-12C5-4964-851B-AA98C91C12EA}" destId="{9A07A294-9989-4B51-B537-5EF313697D05}" srcOrd="11" destOrd="0" presId="urn:microsoft.com/office/officeart/2005/8/layout/list1"/>
    <dgm:cxn modelId="{1BF27A89-AADB-439A-A7CC-7E06E9EBE945}" type="presParOf" srcId="{C54B9401-12C5-4964-851B-AA98C91C12EA}" destId="{5A624480-E9A1-41DC-A000-0B0FDB4781C4}" srcOrd="12" destOrd="0" presId="urn:microsoft.com/office/officeart/2005/8/layout/list1"/>
    <dgm:cxn modelId="{612B71BE-2213-4B7E-89BB-A280F4D1D9EC}" type="presParOf" srcId="{5A624480-E9A1-41DC-A000-0B0FDB4781C4}" destId="{2132ACE1-C32B-415B-9322-09C294C5E7F2}" srcOrd="0" destOrd="0" presId="urn:microsoft.com/office/officeart/2005/8/layout/list1"/>
    <dgm:cxn modelId="{9BFC7449-99BB-48E8-A623-C094BA34859D}" type="presParOf" srcId="{5A624480-E9A1-41DC-A000-0B0FDB4781C4}" destId="{D35396D8-4F10-4C36-96DB-272C2C81C652}" srcOrd="1" destOrd="0" presId="urn:microsoft.com/office/officeart/2005/8/layout/list1"/>
    <dgm:cxn modelId="{EC948F13-0053-4D98-BE82-22A4801037FA}" type="presParOf" srcId="{C54B9401-12C5-4964-851B-AA98C91C12EA}" destId="{656522D4-0834-4808-A545-535F9A3424C7}" srcOrd="13" destOrd="0" presId="urn:microsoft.com/office/officeart/2005/8/layout/list1"/>
    <dgm:cxn modelId="{422DF76F-6A8D-4248-A636-B37E872263C2}" type="presParOf" srcId="{C54B9401-12C5-4964-851B-AA98C91C12EA}" destId="{1286DFD6-1A00-4952-8689-8F27E2C82B7B}" srcOrd="14" destOrd="0" presId="urn:microsoft.com/office/officeart/2005/8/layout/list1"/>
    <dgm:cxn modelId="{4F7A11EA-F3E7-4CA7-8DE3-B2AAEC37A504}" type="presParOf" srcId="{C54B9401-12C5-4964-851B-AA98C91C12EA}" destId="{BBF55489-E925-460D-852C-E2CA4583B597}" srcOrd="15" destOrd="0" presId="urn:microsoft.com/office/officeart/2005/8/layout/list1"/>
    <dgm:cxn modelId="{1C315418-9789-4246-8237-B3535B42385B}" type="presParOf" srcId="{C54B9401-12C5-4964-851B-AA98C91C12EA}" destId="{D796DA98-DD16-4D10-9E98-32128950DB6B}" srcOrd="16" destOrd="0" presId="urn:microsoft.com/office/officeart/2005/8/layout/list1"/>
    <dgm:cxn modelId="{4D670631-0371-4D9D-8F5A-DCFD9D7CCA0C}" type="presParOf" srcId="{D796DA98-DD16-4D10-9E98-32128950DB6B}" destId="{EE2B96A1-6725-4C76-B354-02DE3B050255}" srcOrd="0" destOrd="0" presId="urn:microsoft.com/office/officeart/2005/8/layout/list1"/>
    <dgm:cxn modelId="{9A01F6F2-68C8-4CC7-94E3-0BEA2EAD8D4F}" type="presParOf" srcId="{D796DA98-DD16-4D10-9E98-32128950DB6B}" destId="{D97D250D-D811-46A7-BF24-B0CF510B32EA}" srcOrd="1" destOrd="0" presId="urn:microsoft.com/office/officeart/2005/8/layout/list1"/>
    <dgm:cxn modelId="{E2508D82-3AA7-4718-B0D0-8473551018B6}" type="presParOf" srcId="{C54B9401-12C5-4964-851B-AA98C91C12EA}" destId="{1ECC47B9-A841-400B-954A-59E7DBECC1AB}" srcOrd="17" destOrd="0" presId="urn:microsoft.com/office/officeart/2005/8/layout/list1"/>
    <dgm:cxn modelId="{DE3CC4DD-1CBF-4568-80DB-AB632875655E}" type="presParOf" srcId="{C54B9401-12C5-4964-851B-AA98C91C12EA}" destId="{DDC5AEFB-1A62-499D-9103-30E85A42F30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CDAD6E-9FD8-45A5-B139-BDEC4EBB74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0ED3318D-C271-47D6-BF39-01E414107DB6}">
      <dgm:prSet phldrT="[Testo]" custT="1"/>
      <dgm:spPr/>
      <dgm:t>
        <a:bodyPr/>
        <a:lstStyle/>
        <a:p>
          <a:pPr algn="ctr"/>
          <a:endParaRPr lang="it-IT" sz="3600" dirty="0"/>
        </a:p>
        <a:p>
          <a:pPr algn="ctr"/>
          <a:r>
            <a:rPr lang="it-IT" sz="3600" dirty="0"/>
            <a:t>HF 47%</a:t>
          </a:r>
        </a:p>
      </dgm:t>
    </dgm:pt>
    <dgm:pt modelId="{8DE8F115-8451-4C16-BCC0-49DED3C5D398}" type="parTrans" cxnId="{F6F11F03-4600-4395-B3C5-F4BADC42DEF3}">
      <dgm:prSet/>
      <dgm:spPr/>
      <dgm:t>
        <a:bodyPr/>
        <a:lstStyle/>
        <a:p>
          <a:endParaRPr lang="it-IT" sz="3600"/>
        </a:p>
      </dgm:t>
    </dgm:pt>
    <dgm:pt modelId="{75DC65AF-D86F-461D-843B-30CDF694817D}" type="sibTrans" cxnId="{F6F11F03-4600-4395-B3C5-F4BADC42DEF3}">
      <dgm:prSet/>
      <dgm:spPr/>
      <dgm:t>
        <a:bodyPr/>
        <a:lstStyle/>
        <a:p>
          <a:endParaRPr lang="it-IT" sz="3600"/>
        </a:p>
      </dgm:t>
    </dgm:pt>
    <dgm:pt modelId="{78EA6017-B513-4CF5-8D16-E826B319F664}">
      <dgm:prSet phldrT="[Testo]" custT="1"/>
      <dgm:spPr/>
      <dgm:t>
        <a:bodyPr/>
        <a:lstStyle/>
        <a:p>
          <a:pPr algn="l"/>
          <a:endParaRPr lang="it-IT" sz="3600" dirty="0"/>
        </a:p>
      </dgm:t>
    </dgm:pt>
    <dgm:pt modelId="{7CA07B26-2B4C-47CE-823E-91FC0E856DAB}" type="parTrans" cxnId="{A2DC79BD-DA2F-4EAD-B7E6-F55AD0954C18}">
      <dgm:prSet/>
      <dgm:spPr/>
      <dgm:t>
        <a:bodyPr/>
        <a:lstStyle/>
        <a:p>
          <a:endParaRPr lang="it-IT" sz="3600"/>
        </a:p>
      </dgm:t>
    </dgm:pt>
    <dgm:pt modelId="{510BE9BA-3223-4039-BDF3-D3489F84BADA}" type="sibTrans" cxnId="{A2DC79BD-DA2F-4EAD-B7E6-F55AD0954C18}">
      <dgm:prSet/>
      <dgm:spPr/>
      <dgm:t>
        <a:bodyPr/>
        <a:lstStyle/>
        <a:p>
          <a:endParaRPr lang="it-IT" sz="3600"/>
        </a:p>
      </dgm:t>
    </dgm:pt>
    <dgm:pt modelId="{ABB4BCB6-CD18-40FB-BE1E-64CC792CE9B7}">
      <dgm:prSet phldrT="[Testo]" custT="1"/>
      <dgm:spPr/>
      <dgm:t>
        <a:bodyPr/>
        <a:lstStyle/>
        <a:p>
          <a:r>
            <a:rPr lang="it-IT" sz="3600" dirty="0"/>
            <a:t>AMI 48%</a:t>
          </a:r>
        </a:p>
      </dgm:t>
    </dgm:pt>
    <dgm:pt modelId="{4A73B4CC-3814-4FB1-BB6D-7C1ADDFF0372}" type="parTrans" cxnId="{A146B0F2-11F7-441C-8915-8C620E44EE64}">
      <dgm:prSet/>
      <dgm:spPr/>
      <dgm:t>
        <a:bodyPr/>
        <a:lstStyle/>
        <a:p>
          <a:endParaRPr lang="it-IT" sz="3600"/>
        </a:p>
      </dgm:t>
    </dgm:pt>
    <dgm:pt modelId="{F54050D2-68D8-4642-8249-86D05145BA29}" type="sibTrans" cxnId="{A146B0F2-11F7-441C-8915-8C620E44EE64}">
      <dgm:prSet/>
      <dgm:spPr/>
      <dgm:t>
        <a:bodyPr/>
        <a:lstStyle/>
        <a:p>
          <a:endParaRPr lang="it-IT" sz="3600"/>
        </a:p>
      </dgm:t>
    </dgm:pt>
    <dgm:pt modelId="{9A9AD082-7180-49E4-93E0-59E76B71CC71}">
      <dgm:prSet phldrT="[Testo]" custT="1"/>
      <dgm:spPr/>
      <dgm:t>
        <a:bodyPr/>
        <a:lstStyle/>
        <a:p>
          <a:r>
            <a:rPr lang="it-IT" sz="3600" dirty="0"/>
            <a:t>PE 62%</a:t>
          </a:r>
        </a:p>
      </dgm:t>
    </dgm:pt>
    <dgm:pt modelId="{C1654D0B-117D-4CBA-9B6E-F065F0CB08E2}" type="parTrans" cxnId="{E568CA11-DB4D-47E6-92B0-437BED8EFBE0}">
      <dgm:prSet/>
      <dgm:spPr/>
      <dgm:t>
        <a:bodyPr/>
        <a:lstStyle/>
        <a:p>
          <a:endParaRPr lang="it-IT" sz="3600"/>
        </a:p>
      </dgm:t>
    </dgm:pt>
    <dgm:pt modelId="{74192CB9-AE76-42D3-947C-DFE3371E1E83}" type="sibTrans" cxnId="{E568CA11-DB4D-47E6-92B0-437BED8EFBE0}">
      <dgm:prSet/>
      <dgm:spPr/>
      <dgm:t>
        <a:bodyPr/>
        <a:lstStyle/>
        <a:p>
          <a:endParaRPr lang="it-IT" sz="3600"/>
        </a:p>
      </dgm:t>
    </dgm:pt>
    <dgm:pt modelId="{971F43EB-1362-4C18-B2E8-5C7074980400}">
      <dgm:prSet phldrT="[Testo]" custT="1"/>
      <dgm:spPr/>
      <dgm:t>
        <a:bodyPr/>
        <a:lstStyle/>
        <a:p>
          <a:r>
            <a:rPr lang="it-IT" sz="3600" dirty="0"/>
            <a:t>AF 53%</a:t>
          </a:r>
        </a:p>
      </dgm:t>
    </dgm:pt>
    <dgm:pt modelId="{9E7F0B79-B799-40A9-82B5-DBDBDD2DA652}" type="parTrans" cxnId="{FCDAA57D-87EE-4A6F-BF46-47AA2E44D8F1}">
      <dgm:prSet/>
      <dgm:spPr/>
      <dgm:t>
        <a:bodyPr/>
        <a:lstStyle/>
        <a:p>
          <a:endParaRPr lang="it-IT" sz="3600"/>
        </a:p>
      </dgm:t>
    </dgm:pt>
    <dgm:pt modelId="{B1291693-704C-4786-A554-B6B0FE1CC9C9}" type="sibTrans" cxnId="{FCDAA57D-87EE-4A6F-BF46-47AA2E44D8F1}">
      <dgm:prSet/>
      <dgm:spPr/>
      <dgm:t>
        <a:bodyPr/>
        <a:lstStyle/>
        <a:p>
          <a:endParaRPr lang="it-IT" sz="3600"/>
        </a:p>
      </dgm:t>
    </dgm:pt>
    <dgm:pt modelId="{5E093FC0-0CC0-4C76-8F5E-F3BD2EC3CCCD}" type="pres">
      <dgm:prSet presAssocID="{F0CDAD6E-9FD8-45A5-B139-BDEC4EBB7471}" presName="diagram" presStyleCnt="0">
        <dgm:presLayoutVars>
          <dgm:dir/>
          <dgm:resizeHandles val="exact"/>
        </dgm:presLayoutVars>
      </dgm:prSet>
      <dgm:spPr/>
    </dgm:pt>
    <dgm:pt modelId="{5C9B5738-45B4-44D9-9F71-F083C4F401AA}" type="pres">
      <dgm:prSet presAssocID="{0ED3318D-C271-47D6-BF39-01E414107DB6}" presName="node" presStyleLbl="node1" presStyleIdx="0" presStyleCnt="4">
        <dgm:presLayoutVars>
          <dgm:bulletEnabled val="1"/>
        </dgm:presLayoutVars>
      </dgm:prSet>
      <dgm:spPr/>
    </dgm:pt>
    <dgm:pt modelId="{2117D30A-ED25-4BA1-BA48-A8473FB1B460}" type="pres">
      <dgm:prSet presAssocID="{75DC65AF-D86F-461D-843B-30CDF694817D}" presName="sibTrans" presStyleCnt="0"/>
      <dgm:spPr/>
    </dgm:pt>
    <dgm:pt modelId="{50064F9E-517A-438D-A100-3BEF9391A033}" type="pres">
      <dgm:prSet presAssocID="{ABB4BCB6-CD18-40FB-BE1E-64CC792CE9B7}" presName="node" presStyleLbl="node1" presStyleIdx="1" presStyleCnt="4">
        <dgm:presLayoutVars>
          <dgm:bulletEnabled val="1"/>
        </dgm:presLayoutVars>
      </dgm:prSet>
      <dgm:spPr/>
    </dgm:pt>
    <dgm:pt modelId="{605A9EDD-2DFC-44A3-BDE3-B4BF5CF9CB23}" type="pres">
      <dgm:prSet presAssocID="{F54050D2-68D8-4642-8249-86D05145BA29}" presName="sibTrans" presStyleCnt="0"/>
      <dgm:spPr/>
    </dgm:pt>
    <dgm:pt modelId="{40A68AB7-7C4F-4DAD-9AA7-C39382783DDB}" type="pres">
      <dgm:prSet presAssocID="{9A9AD082-7180-49E4-93E0-59E76B71CC71}" presName="node" presStyleLbl="node1" presStyleIdx="2" presStyleCnt="4">
        <dgm:presLayoutVars>
          <dgm:bulletEnabled val="1"/>
        </dgm:presLayoutVars>
      </dgm:prSet>
      <dgm:spPr/>
    </dgm:pt>
    <dgm:pt modelId="{DC65EAA2-C08A-421F-9B04-75835C4F266D}" type="pres">
      <dgm:prSet presAssocID="{74192CB9-AE76-42D3-947C-DFE3371E1E83}" presName="sibTrans" presStyleCnt="0"/>
      <dgm:spPr/>
    </dgm:pt>
    <dgm:pt modelId="{026DE7FF-65BF-443D-A055-05FC97A64A27}" type="pres">
      <dgm:prSet presAssocID="{971F43EB-1362-4C18-B2E8-5C7074980400}" presName="node" presStyleLbl="node1" presStyleIdx="3" presStyleCnt="4">
        <dgm:presLayoutVars>
          <dgm:bulletEnabled val="1"/>
        </dgm:presLayoutVars>
      </dgm:prSet>
      <dgm:spPr/>
    </dgm:pt>
  </dgm:ptLst>
  <dgm:cxnLst>
    <dgm:cxn modelId="{F6F11F03-4600-4395-B3C5-F4BADC42DEF3}" srcId="{F0CDAD6E-9FD8-45A5-B139-BDEC4EBB7471}" destId="{0ED3318D-C271-47D6-BF39-01E414107DB6}" srcOrd="0" destOrd="0" parTransId="{8DE8F115-8451-4C16-BCC0-49DED3C5D398}" sibTransId="{75DC65AF-D86F-461D-843B-30CDF694817D}"/>
    <dgm:cxn modelId="{E568CA11-DB4D-47E6-92B0-437BED8EFBE0}" srcId="{F0CDAD6E-9FD8-45A5-B139-BDEC4EBB7471}" destId="{9A9AD082-7180-49E4-93E0-59E76B71CC71}" srcOrd="2" destOrd="0" parTransId="{C1654D0B-117D-4CBA-9B6E-F065F0CB08E2}" sibTransId="{74192CB9-AE76-42D3-947C-DFE3371E1E83}"/>
    <dgm:cxn modelId="{5E155C16-EC57-4757-B7B3-1432AD19FFC4}" type="presOf" srcId="{9A9AD082-7180-49E4-93E0-59E76B71CC71}" destId="{40A68AB7-7C4F-4DAD-9AA7-C39382783DDB}" srcOrd="0" destOrd="0" presId="urn:microsoft.com/office/officeart/2005/8/layout/default"/>
    <dgm:cxn modelId="{29BFB331-3E22-4CD6-97A4-FE911FC75AE8}" type="presOf" srcId="{0ED3318D-C271-47D6-BF39-01E414107DB6}" destId="{5C9B5738-45B4-44D9-9F71-F083C4F401AA}" srcOrd="0" destOrd="0" presId="urn:microsoft.com/office/officeart/2005/8/layout/default"/>
    <dgm:cxn modelId="{2FB47148-D932-403C-827E-CEA3A8D558C9}" type="presOf" srcId="{971F43EB-1362-4C18-B2E8-5C7074980400}" destId="{026DE7FF-65BF-443D-A055-05FC97A64A27}" srcOrd="0" destOrd="0" presId="urn:microsoft.com/office/officeart/2005/8/layout/default"/>
    <dgm:cxn modelId="{EC9C8350-9802-4A14-9873-8B71BEBCAFDA}" type="presOf" srcId="{78EA6017-B513-4CF5-8D16-E826B319F664}" destId="{5C9B5738-45B4-44D9-9F71-F083C4F401AA}" srcOrd="0" destOrd="1" presId="urn:microsoft.com/office/officeart/2005/8/layout/default"/>
    <dgm:cxn modelId="{5180C37A-1372-4281-A00A-FC223DBD53FD}" type="presOf" srcId="{F0CDAD6E-9FD8-45A5-B139-BDEC4EBB7471}" destId="{5E093FC0-0CC0-4C76-8F5E-F3BD2EC3CCCD}" srcOrd="0" destOrd="0" presId="urn:microsoft.com/office/officeart/2005/8/layout/default"/>
    <dgm:cxn modelId="{FCDAA57D-87EE-4A6F-BF46-47AA2E44D8F1}" srcId="{F0CDAD6E-9FD8-45A5-B139-BDEC4EBB7471}" destId="{971F43EB-1362-4C18-B2E8-5C7074980400}" srcOrd="3" destOrd="0" parTransId="{9E7F0B79-B799-40A9-82B5-DBDBDD2DA652}" sibTransId="{B1291693-704C-4786-A554-B6B0FE1CC9C9}"/>
    <dgm:cxn modelId="{A2DC79BD-DA2F-4EAD-B7E6-F55AD0954C18}" srcId="{0ED3318D-C271-47D6-BF39-01E414107DB6}" destId="{78EA6017-B513-4CF5-8D16-E826B319F664}" srcOrd="0" destOrd="0" parTransId="{7CA07B26-2B4C-47CE-823E-91FC0E856DAB}" sibTransId="{510BE9BA-3223-4039-BDF3-D3489F84BADA}"/>
    <dgm:cxn modelId="{8D52BCDF-1602-4D3C-A15F-7C9B6BF08E27}" type="presOf" srcId="{ABB4BCB6-CD18-40FB-BE1E-64CC792CE9B7}" destId="{50064F9E-517A-438D-A100-3BEF9391A033}" srcOrd="0" destOrd="0" presId="urn:microsoft.com/office/officeart/2005/8/layout/default"/>
    <dgm:cxn modelId="{A146B0F2-11F7-441C-8915-8C620E44EE64}" srcId="{F0CDAD6E-9FD8-45A5-B139-BDEC4EBB7471}" destId="{ABB4BCB6-CD18-40FB-BE1E-64CC792CE9B7}" srcOrd="1" destOrd="0" parTransId="{4A73B4CC-3814-4FB1-BB6D-7C1ADDFF0372}" sibTransId="{F54050D2-68D8-4642-8249-86D05145BA29}"/>
    <dgm:cxn modelId="{4C5473D6-802F-4198-B8D8-818E5D9450D4}" type="presParOf" srcId="{5E093FC0-0CC0-4C76-8F5E-F3BD2EC3CCCD}" destId="{5C9B5738-45B4-44D9-9F71-F083C4F401AA}" srcOrd="0" destOrd="0" presId="urn:microsoft.com/office/officeart/2005/8/layout/default"/>
    <dgm:cxn modelId="{482D1C2B-AC74-453D-A964-1BC6BCD52DDE}" type="presParOf" srcId="{5E093FC0-0CC0-4C76-8F5E-F3BD2EC3CCCD}" destId="{2117D30A-ED25-4BA1-BA48-A8473FB1B460}" srcOrd="1" destOrd="0" presId="urn:microsoft.com/office/officeart/2005/8/layout/default"/>
    <dgm:cxn modelId="{E537D4DE-5DBE-44FB-BBBF-62A992A3970D}" type="presParOf" srcId="{5E093FC0-0CC0-4C76-8F5E-F3BD2EC3CCCD}" destId="{50064F9E-517A-438D-A100-3BEF9391A033}" srcOrd="2" destOrd="0" presId="urn:microsoft.com/office/officeart/2005/8/layout/default"/>
    <dgm:cxn modelId="{3F0061EA-9E49-46C9-86A7-910AA05AE4D2}" type="presParOf" srcId="{5E093FC0-0CC0-4C76-8F5E-F3BD2EC3CCCD}" destId="{605A9EDD-2DFC-44A3-BDE3-B4BF5CF9CB23}" srcOrd="3" destOrd="0" presId="urn:microsoft.com/office/officeart/2005/8/layout/default"/>
    <dgm:cxn modelId="{4A5DD9F1-0CA7-4F32-B1AA-50054FE21014}" type="presParOf" srcId="{5E093FC0-0CC0-4C76-8F5E-F3BD2EC3CCCD}" destId="{40A68AB7-7C4F-4DAD-9AA7-C39382783DDB}" srcOrd="4" destOrd="0" presId="urn:microsoft.com/office/officeart/2005/8/layout/default"/>
    <dgm:cxn modelId="{D986CCDC-5806-4C01-ACB8-1A153529692F}" type="presParOf" srcId="{5E093FC0-0CC0-4C76-8F5E-F3BD2EC3CCCD}" destId="{DC65EAA2-C08A-421F-9B04-75835C4F266D}" srcOrd="5" destOrd="0" presId="urn:microsoft.com/office/officeart/2005/8/layout/default"/>
    <dgm:cxn modelId="{51DCC18B-7C2C-4BE2-8C62-BD4AFEF48271}" type="presParOf" srcId="{5E093FC0-0CC0-4C76-8F5E-F3BD2EC3CCCD}" destId="{026DE7FF-65BF-443D-A055-05FC97A64A2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D3851A-E2AF-4A0B-A269-3B7E5A1340E0}" type="doc">
      <dgm:prSet loTypeId="urn:microsoft.com/office/officeart/2005/8/layout/cycle8" loCatId="cycle" qsTypeId="urn:microsoft.com/office/officeart/2005/8/quickstyle/simple1" qsCatId="simple" csTypeId="urn:microsoft.com/office/officeart/2005/8/colors/accent1_2" csCatId="accent1" phldr="1"/>
      <dgm:spPr/>
    </dgm:pt>
    <dgm:pt modelId="{363033EB-B2F2-4FD1-8DFE-6399A5E93F3B}">
      <dgm:prSet phldrT="[Testo]"/>
      <dgm:spPr/>
      <dgm:t>
        <a:bodyPr/>
        <a:lstStyle/>
        <a:p>
          <a:r>
            <a:rPr lang="it-IT" dirty="0"/>
            <a:t>Responsible use of </a:t>
          </a:r>
          <a:r>
            <a:rPr lang="it-IT" dirty="0" err="1"/>
            <a:t>Health</a:t>
          </a:r>
          <a:r>
            <a:rPr lang="it-IT" dirty="0"/>
            <a:t> Service</a:t>
          </a:r>
        </a:p>
      </dgm:t>
    </dgm:pt>
    <dgm:pt modelId="{21420B22-9BF5-4C7E-9AE6-9CC8A3D457CB}" type="parTrans" cxnId="{39BB832B-54A8-44EC-8B2B-35BF38FBC83F}">
      <dgm:prSet/>
      <dgm:spPr/>
      <dgm:t>
        <a:bodyPr/>
        <a:lstStyle/>
        <a:p>
          <a:endParaRPr lang="it-IT"/>
        </a:p>
      </dgm:t>
    </dgm:pt>
    <dgm:pt modelId="{7BA0616C-ADEA-4FFE-84CA-7AE3F16E2947}" type="sibTrans" cxnId="{39BB832B-54A8-44EC-8B2B-35BF38FBC83F}">
      <dgm:prSet/>
      <dgm:spPr/>
      <dgm:t>
        <a:bodyPr/>
        <a:lstStyle/>
        <a:p>
          <a:endParaRPr lang="it-IT"/>
        </a:p>
      </dgm:t>
    </dgm:pt>
    <dgm:pt modelId="{DA41967B-2095-4901-AE47-62D4A701D7EC}">
      <dgm:prSet phldrT="[Testo]"/>
      <dgm:spPr>
        <a:solidFill>
          <a:srgbClr val="FFC000"/>
        </a:solidFill>
      </dgm:spPr>
      <dgm:t>
        <a:bodyPr/>
        <a:lstStyle/>
        <a:p>
          <a:r>
            <a:rPr lang="it-IT" dirty="0">
              <a:solidFill>
                <a:schemeClr val="accent5">
                  <a:lumMod val="75000"/>
                </a:schemeClr>
              </a:solidFill>
            </a:rPr>
            <a:t>Mind the gender GAP </a:t>
          </a:r>
        </a:p>
      </dgm:t>
    </dgm:pt>
    <dgm:pt modelId="{A5F18146-2D29-4ED1-A629-F5027929A7FB}" type="parTrans" cxnId="{8F2EE238-73B2-4F54-BFEB-1E2328402453}">
      <dgm:prSet/>
      <dgm:spPr/>
      <dgm:t>
        <a:bodyPr/>
        <a:lstStyle/>
        <a:p>
          <a:endParaRPr lang="it-IT"/>
        </a:p>
      </dgm:t>
    </dgm:pt>
    <dgm:pt modelId="{9FBA7999-4174-47FD-90FE-558BB4EF907C}" type="sibTrans" cxnId="{8F2EE238-73B2-4F54-BFEB-1E2328402453}">
      <dgm:prSet/>
      <dgm:spPr/>
      <dgm:t>
        <a:bodyPr/>
        <a:lstStyle/>
        <a:p>
          <a:endParaRPr lang="it-IT"/>
        </a:p>
      </dgm:t>
    </dgm:pt>
    <dgm:pt modelId="{102E6C0B-AC49-4EDF-BCFB-4D5E19368018}">
      <dgm:prSet phldrT="[Testo]"/>
      <dgm:spPr/>
      <dgm:t>
        <a:bodyPr/>
        <a:lstStyle/>
        <a:p>
          <a:r>
            <a:rPr lang="it-IT" dirty="0" err="1"/>
            <a:t>Reallocate</a:t>
          </a:r>
          <a:r>
            <a:rPr lang="it-IT" dirty="0"/>
            <a:t> funds</a:t>
          </a:r>
        </a:p>
      </dgm:t>
    </dgm:pt>
    <dgm:pt modelId="{6894564E-C329-4287-A58E-1910BE969026}" type="parTrans" cxnId="{15BD9580-8EC3-4E5B-9E19-3F33BDFD782E}">
      <dgm:prSet/>
      <dgm:spPr/>
      <dgm:t>
        <a:bodyPr/>
        <a:lstStyle/>
        <a:p>
          <a:endParaRPr lang="it-IT"/>
        </a:p>
      </dgm:t>
    </dgm:pt>
    <dgm:pt modelId="{4BED4544-47E7-4F9E-ACB0-E3EF96E75860}" type="sibTrans" cxnId="{15BD9580-8EC3-4E5B-9E19-3F33BDFD782E}">
      <dgm:prSet/>
      <dgm:spPr/>
      <dgm:t>
        <a:bodyPr/>
        <a:lstStyle/>
        <a:p>
          <a:endParaRPr lang="it-IT"/>
        </a:p>
      </dgm:t>
    </dgm:pt>
    <dgm:pt modelId="{3E970803-3144-4713-B3B7-C9A8C7609998}" type="pres">
      <dgm:prSet presAssocID="{31D3851A-E2AF-4A0B-A269-3B7E5A1340E0}" presName="compositeShape" presStyleCnt="0">
        <dgm:presLayoutVars>
          <dgm:chMax val="7"/>
          <dgm:dir/>
          <dgm:resizeHandles val="exact"/>
        </dgm:presLayoutVars>
      </dgm:prSet>
      <dgm:spPr/>
    </dgm:pt>
    <dgm:pt modelId="{BA2B8A83-A54A-499A-800A-1DBD639DE9F5}" type="pres">
      <dgm:prSet presAssocID="{31D3851A-E2AF-4A0B-A269-3B7E5A1340E0}" presName="wedge1" presStyleLbl="node1" presStyleIdx="0" presStyleCnt="3"/>
      <dgm:spPr/>
    </dgm:pt>
    <dgm:pt modelId="{35C5F5EB-6BE5-45DE-8472-75B78FFA4735}" type="pres">
      <dgm:prSet presAssocID="{31D3851A-E2AF-4A0B-A269-3B7E5A1340E0}" presName="dummy1a" presStyleCnt="0"/>
      <dgm:spPr/>
    </dgm:pt>
    <dgm:pt modelId="{0AB5DFBD-FCA0-41AC-9D74-B490184F9471}" type="pres">
      <dgm:prSet presAssocID="{31D3851A-E2AF-4A0B-A269-3B7E5A1340E0}" presName="dummy1b" presStyleCnt="0"/>
      <dgm:spPr/>
    </dgm:pt>
    <dgm:pt modelId="{D997C6A1-CE49-468C-9A75-D2E3ED35443A}" type="pres">
      <dgm:prSet presAssocID="{31D3851A-E2AF-4A0B-A269-3B7E5A1340E0}" presName="wedge1Tx" presStyleLbl="node1" presStyleIdx="0" presStyleCnt="3">
        <dgm:presLayoutVars>
          <dgm:chMax val="0"/>
          <dgm:chPref val="0"/>
          <dgm:bulletEnabled val="1"/>
        </dgm:presLayoutVars>
      </dgm:prSet>
      <dgm:spPr/>
    </dgm:pt>
    <dgm:pt modelId="{639B02BB-4964-4005-854F-5A32E04C8E63}" type="pres">
      <dgm:prSet presAssocID="{31D3851A-E2AF-4A0B-A269-3B7E5A1340E0}" presName="wedge2" presStyleLbl="node1" presStyleIdx="1" presStyleCnt="3"/>
      <dgm:spPr/>
    </dgm:pt>
    <dgm:pt modelId="{3B733226-081E-4F81-B092-2272BEDE9C6D}" type="pres">
      <dgm:prSet presAssocID="{31D3851A-E2AF-4A0B-A269-3B7E5A1340E0}" presName="dummy2a" presStyleCnt="0"/>
      <dgm:spPr/>
    </dgm:pt>
    <dgm:pt modelId="{6B82F20F-06FA-4CBA-B73F-FD2CC179DA27}" type="pres">
      <dgm:prSet presAssocID="{31D3851A-E2AF-4A0B-A269-3B7E5A1340E0}" presName="dummy2b" presStyleCnt="0"/>
      <dgm:spPr/>
    </dgm:pt>
    <dgm:pt modelId="{D42152F3-2CAA-4D30-B5EE-998E7382A8B5}" type="pres">
      <dgm:prSet presAssocID="{31D3851A-E2AF-4A0B-A269-3B7E5A1340E0}" presName="wedge2Tx" presStyleLbl="node1" presStyleIdx="1" presStyleCnt="3">
        <dgm:presLayoutVars>
          <dgm:chMax val="0"/>
          <dgm:chPref val="0"/>
          <dgm:bulletEnabled val="1"/>
        </dgm:presLayoutVars>
      </dgm:prSet>
      <dgm:spPr/>
    </dgm:pt>
    <dgm:pt modelId="{25844D3D-DC59-4E53-92E7-51DA736D0F05}" type="pres">
      <dgm:prSet presAssocID="{31D3851A-E2AF-4A0B-A269-3B7E5A1340E0}" presName="wedge3" presStyleLbl="node1" presStyleIdx="2" presStyleCnt="3"/>
      <dgm:spPr/>
    </dgm:pt>
    <dgm:pt modelId="{FEFA0405-3BC2-4405-BB29-6CC1C6B35996}" type="pres">
      <dgm:prSet presAssocID="{31D3851A-E2AF-4A0B-A269-3B7E5A1340E0}" presName="dummy3a" presStyleCnt="0"/>
      <dgm:spPr/>
    </dgm:pt>
    <dgm:pt modelId="{64F89B41-9DAC-483D-A51C-3ADA02B0A601}" type="pres">
      <dgm:prSet presAssocID="{31D3851A-E2AF-4A0B-A269-3B7E5A1340E0}" presName="dummy3b" presStyleCnt="0"/>
      <dgm:spPr/>
    </dgm:pt>
    <dgm:pt modelId="{FDFEFC78-6550-4D54-9F71-046CAE767C31}" type="pres">
      <dgm:prSet presAssocID="{31D3851A-E2AF-4A0B-A269-3B7E5A1340E0}" presName="wedge3Tx" presStyleLbl="node1" presStyleIdx="2" presStyleCnt="3">
        <dgm:presLayoutVars>
          <dgm:chMax val="0"/>
          <dgm:chPref val="0"/>
          <dgm:bulletEnabled val="1"/>
        </dgm:presLayoutVars>
      </dgm:prSet>
      <dgm:spPr/>
    </dgm:pt>
    <dgm:pt modelId="{7D236009-DEAE-4721-A103-FEFD49A14711}" type="pres">
      <dgm:prSet presAssocID="{7BA0616C-ADEA-4FFE-84CA-7AE3F16E2947}" presName="arrowWedge1" presStyleLbl="fgSibTrans2D1" presStyleIdx="0" presStyleCnt="3"/>
      <dgm:spPr/>
    </dgm:pt>
    <dgm:pt modelId="{7D8E3ACE-CD93-402B-8008-621826AF3F7F}" type="pres">
      <dgm:prSet presAssocID="{9FBA7999-4174-47FD-90FE-558BB4EF907C}" presName="arrowWedge2" presStyleLbl="fgSibTrans2D1" presStyleIdx="1" presStyleCnt="3"/>
      <dgm:spPr/>
    </dgm:pt>
    <dgm:pt modelId="{B9A33583-3FF5-4EFE-9BFF-FD17AA56CB2D}" type="pres">
      <dgm:prSet presAssocID="{4BED4544-47E7-4F9E-ACB0-E3EF96E75860}" presName="arrowWedge3" presStyleLbl="fgSibTrans2D1" presStyleIdx="2" presStyleCnt="3"/>
      <dgm:spPr/>
    </dgm:pt>
  </dgm:ptLst>
  <dgm:cxnLst>
    <dgm:cxn modelId="{65FE9701-2969-4CB4-BFAB-88E1CBB2E020}" type="presOf" srcId="{DA41967B-2095-4901-AE47-62D4A701D7EC}" destId="{639B02BB-4964-4005-854F-5A32E04C8E63}" srcOrd="0" destOrd="0" presId="urn:microsoft.com/office/officeart/2005/8/layout/cycle8"/>
    <dgm:cxn modelId="{39BB832B-54A8-44EC-8B2B-35BF38FBC83F}" srcId="{31D3851A-E2AF-4A0B-A269-3B7E5A1340E0}" destId="{363033EB-B2F2-4FD1-8DFE-6399A5E93F3B}" srcOrd="0" destOrd="0" parTransId="{21420B22-9BF5-4C7E-9AE6-9CC8A3D457CB}" sibTransId="{7BA0616C-ADEA-4FFE-84CA-7AE3F16E2947}"/>
    <dgm:cxn modelId="{8F2EE238-73B2-4F54-BFEB-1E2328402453}" srcId="{31D3851A-E2AF-4A0B-A269-3B7E5A1340E0}" destId="{DA41967B-2095-4901-AE47-62D4A701D7EC}" srcOrd="1" destOrd="0" parTransId="{A5F18146-2D29-4ED1-A629-F5027929A7FB}" sibTransId="{9FBA7999-4174-47FD-90FE-558BB4EF907C}"/>
    <dgm:cxn modelId="{C2016B60-918E-4C5F-B335-12972A8AB9DC}" type="presOf" srcId="{31D3851A-E2AF-4A0B-A269-3B7E5A1340E0}" destId="{3E970803-3144-4713-B3B7-C9A8C7609998}" srcOrd="0" destOrd="0" presId="urn:microsoft.com/office/officeart/2005/8/layout/cycle8"/>
    <dgm:cxn modelId="{B7F00649-D61D-4BC6-AFB6-734714DD1B4D}" type="presOf" srcId="{102E6C0B-AC49-4EDF-BCFB-4D5E19368018}" destId="{25844D3D-DC59-4E53-92E7-51DA736D0F05}" srcOrd="0" destOrd="0" presId="urn:microsoft.com/office/officeart/2005/8/layout/cycle8"/>
    <dgm:cxn modelId="{8630296E-4D74-42CF-8B4C-3306A3B4D374}" type="presOf" srcId="{363033EB-B2F2-4FD1-8DFE-6399A5E93F3B}" destId="{BA2B8A83-A54A-499A-800A-1DBD639DE9F5}" srcOrd="0" destOrd="0" presId="urn:microsoft.com/office/officeart/2005/8/layout/cycle8"/>
    <dgm:cxn modelId="{15BD9580-8EC3-4E5B-9E19-3F33BDFD782E}" srcId="{31D3851A-E2AF-4A0B-A269-3B7E5A1340E0}" destId="{102E6C0B-AC49-4EDF-BCFB-4D5E19368018}" srcOrd="2" destOrd="0" parTransId="{6894564E-C329-4287-A58E-1910BE969026}" sibTransId="{4BED4544-47E7-4F9E-ACB0-E3EF96E75860}"/>
    <dgm:cxn modelId="{0267C3B1-FCAF-4DF9-BF24-EA057A9240CF}" type="presOf" srcId="{DA41967B-2095-4901-AE47-62D4A701D7EC}" destId="{D42152F3-2CAA-4D30-B5EE-998E7382A8B5}" srcOrd="1" destOrd="0" presId="urn:microsoft.com/office/officeart/2005/8/layout/cycle8"/>
    <dgm:cxn modelId="{1B5478B9-268F-4E95-9DE5-9EC06ACDF49B}" type="presOf" srcId="{363033EB-B2F2-4FD1-8DFE-6399A5E93F3B}" destId="{D997C6A1-CE49-468C-9A75-D2E3ED35443A}" srcOrd="1" destOrd="0" presId="urn:microsoft.com/office/officeart/2005/8/layout/cycle8"/>
    <dgm:cxn modelId="{3BDBABD2-CDAA-41A4-8E42-32D4852FADA7}" type="presOf" srcId="{102E6C0B-AC49-4EDF-BCFB-4D5E19368018}" destId="{FDFEFC78-6550-4D54-9F71-046CAE767C31}" srcOrd="1" destOrd="0" presId="urn:microsoft.com/office/officeart/2005/8/layout/cycle8"/>
    <dgm:cxn modelId="{D2A21D3C-34AF-4AEF-839E-78EC3D0D8F32}" type="presParOf" srcId="{3E970803-3144-4713-B3B7-C9A8C7609998}" destId="{BA2B8A83-A54A-499A-800A-1DBD639DE9F5}" srcOrd="0" destOrd="0" presId="urn:microsoft.com/office/officeart/2005/8/layout/cycle8"/>
    <dgm:cxn modelId="{147E0060-80B4-41BD-A81F-05357ADD5CF0}" type="presParOf" srcId="{3E970803-3144-4713-B3B7-C9A8C7609998}" destId="{35C5F5EB-6BE5-45DE-8472-75B78FFA4735}" srcOrd="1" destOrd="0" presId="urn:microsoft.com/office/officeart/2005/8/layout/cycle8"/>
    <dgm:cxn modelId="{6F9D2507-47CB-40D4-B33C-8EEA660FF8F4}" type="presParOf" srcId="{3E970803-3144-4713-B3B7-C9A8C7609998}" destId="{0AB5DFBD-FCA0-41AC-9D74-B490184F9471}" srcOrd="2" destOrd="0" presId="urn:microsoft.com/office/officeart/2005/8/layout/cycle8"/>
    <dgm:cxn modelId="{3927AF52-B521-4E57-BB9D-F60DDC2DF151}" type="presParOf" srcId="{3E970803-3144-4713-B3B7-C9A8C7609998}" destId="{D997C6A1-CE49-468C-9A75-D2E3ED35443A}" srcOrd="3" destOrd="0" presId="urn:microsoft.com/office/officeart/2005/8/layout/cycle8"/>
    <dgm:cxn modelId="{E91309F6-A1A7-46C2-93CC-9819DC8C94E6}" type="presParOf" srcId="{3E970803-3144-4713-B3B7-C9A8C7609998}" destId="{639B02BB-4964-4005-854F-5A32E04C8E63}" srcOrd="4" destOrd="0" presId="urn:microsoft.com/office/officeart/2005/8/layout/cycle8"/>
    <dgm:cxn modelId="{08585E90-4A62-4E39-8260-1F68AC50AACE}" type="presParOf" srcId="{3E970803-3144-4713-B3B7-C9A8C7609998}" destId="{3B733226-081E-4F81-B092-2272BEDE9C6D}" srcOrd="5" destOrd="0" presId="urn:microsoft.com/office/officeart/2005/8/layout/cycle8"/>
    <dgm:cxn modelId="{DCF49A30-CF84-49B2-B38D-42DB299BC5E4}" type="presParOf" srcId="{3E970803-3144-4713-B3B7-C9A8C7609998}" destId="{6B82F20F-06FA-4CBA-B73F-FD2CC179DA27}" srcOrd="6" destOrd="0" presId="urn:microsoft.com/office/officeart/2005/8/layout/cycle8"/>
    <dgm:cxn modelId="{88DA8DE3-260E-4A77-B146-AFC69FA3DB4A}" type="presParOf" srcId="{3E970803-3144-4713-B3B7-C9A8C7609998}" destId="{D42152F3-2CAA-4D30-B5EE-998E7382A8B5}" srcOrd="7" destOrd="0" presId="urn:microsoft.com/office/officeart/2005/8/layout/cycle8"/>
    <dgm:cxn modelId="{F26C4CDB-017C-496D-BFBC-85B1C666E4EA}" type="presParOf" srcId="{3E970803-3144-4713-B3B7-C9A8C7609998}" destId="{25844D3D-DC59-4E53-92E7-51DA736D0F05}" srcOrd="8" destOrd="0" presId="urn:microsoft.com/office/officeart/2005/8/layout/cycle8"/>
    <dgm:cxn modelId="{D5EC081B-BBA0-4D75-9610-16C258308144}" type="presParOf" srcId="{3E970803-3144-4713-B3B7-C9A8C7609998}" destId="{FEFA0405-3BC2-4405-BB29-6CC1C6B35996}" srcOrd="9" destOrd="0" presId="urn:microsoft.com/office/officeart/2005/8/layout/cycle8"/>
    <dgm:cxn modelId="{16F174F8-BBB7-4585-AB74-0A0AD29448F9}" type="presParOf" srcId="{3E970803-3144-4713-B3B7-C9A8C7609998}" destId="{64F89B41-9DAC-483D-A51C-3ADA02B0A601}" srcOrd="10" destOrd="0" presId="urn:microsoft.com/office/officeart/2005/8/layout/cycle8"/>
    <dgm:cxn modelId="{37DA3BA4-F3C8-48D7-BB6E-A854953C0608}" type="presParOf" srcId="{3E970803-3144-4713-B3B7-C9A8C7609998}" destId="{FDFEFC78-6550-4D54-9F71-046CAE767C31}" srcOrd="11" destOrd="0" presId="urn:microsoft.com/office/officeart/2005/8/layout/cycle8"/>
    <dgm:cxn modelId="{C27E6DBC-7F55-4E89-B68C-C1C31DB67AAC}" type="presParOf" srcId="{3E970803-3144-4713-B3B7-C9A8C7609998}" destId="{7D236009-DEAE-4721-A103-FEFD49A14711}" srcOrd="12" destOrd="0" presId="urn:microsoft.com/office/officeart/2005/8/layout/cycle8"/>
    <dgm:cxn modelId="{188E4959-0299-4385-A273-32EAB92A04C1}" type="presParOf" srcId="{3E970803-3144-4713-B3B7-C9A8C7609998}" destId="{7D8E3ACE-CD93-402B-8008-621826AF3F7F}" srcOrd="13" destOrd="0" presId="urn:microsoft.com/office/officeart/2005/8/layout/cycle8"/>
    <dgm:cxn modelId="{8A2BDAB0-4E6D-41DD-A482-028F47376B59}" type="presParOf" srcId="{3E970803-3144-4713-B3B7-C9A8C7609998}" destId="{B9A33583-3FF5-4EFE-9BFF-FD17AA56CB2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CFB9E-15B4-464E-AD92-6638A901834C}"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it-IT"/>
        </a:p>
      </dgm:t>
    </dgm:pt>
    <dgm:pt modelId="{1B044D17-A228-4BC4-9EF8-102DAA3B4121}">
      <dgm:prSet phldrT="[Testo]"/>
      <dgm:spPr/>
      <dgm:t>
        <a:bodyPr/>
        <a:lstStyle/>
        <a:p>
          <a:r>
            <a:rPr lang="it-IT" dirty="0" err="1"/>
            <a:t>Unhealthy</a:t>
          </a:r>
          <a:r>
            <a:rPr lang="it-IT" dirty="0"/>
            <a:t> </a:t>
          </a:r>
          <a:r>
            <a:rPr lang="it-IT" dirty="0" err="1"/>
            <a:t>dietary</a:t>
          </a:r>
          <a:r>
            <a:rPr lang="it-IT" dirty="0"/>
            <a:t> </a:t>
          </a:r>
          <a:r>
            <a:rPr lang="it-IT" dirty="0" err="1"/>
            <a:t>intake</a:t>
          </a:r>
          <a:endParaRPr lang="it-IT" dirty="0"/>
        </a:p>
      </dgm:t>
    </dgm:pt>
    <dgm:pt modelId="{93CE1B47-CE91-4C59-96C2-7627585AF42A}" type="parTrans" cxnId="{9755E5D4-7B95-4D97-81EF-C3B4FA71C418}">
      <dgm:prSet/>
      <dgm:spPr/>
      <dgm:t>
        <a:bodyPr/>
        <a:lstStyle/>
        <a:p>
          <a:endParaRPr lang="it-IT"/>
        </a:p>
      </dgm:t>
    </dgm:pt>
    <dgm:pt modelId="{C82913E0-9640-4DDB-A5B8-D430A5F93229}" type="sibTrans" cxnId="{9755E5D4-7B95-4D97-81EF-C3B4FA71C418}">
      <dgm:prSet/>
      <dgm:spPr/>
      <dgm:t>
        <a:bodyPr/>
        <a:lstStyle/>
        <a:p>
          <a:endParaRPr lang="it-IT"/>
        </a:p>
      </dgm:t>
    </dgm:pt>
    <dgm:pt modelId="{97228C7D-2D3D-482E-AEF5-8EB6A9994E5A}">
      <dgm:prSet phldrT="[Testo]"/>
      <dgm:spPr/>
      <dgm:t>
        <a:bodyPr/>
        <a:lstStyle/>
        <a:p>
          <a:r>
            <a:rPr lang="en-US" b="0" i="0" u="none" strike="noStrike" baseline="0" dirty="0">
              <a:latin typeface="Calibri" panose="020F0502020204030204" pitchFamily="34" charset="0"/>
            </a:rPr>
            <a:t>Decreased physical activity</a:t>
          </a:r>
          <a:endParaRPr lang="it-IT" dirty="0"/>
        </a:p>
      </dgm:t>
    </dgm:pt>
    <dgm:pt modelId="{13ADB765-E923-4F77-BA80-B328F621516D}" type="parTrans" cxnId="{E7F9536F-EF2F-4C1C-B0D7-FEBD9F568368}">
      <dgm:prSet/>
      <dgm:spPr/>
      <dgm:t>
        <a:bodyPr/>
        <a:lstStyle/>
        <a:p>
          <a:endParaRPr lang="it-IT"/>
        </a:p>
      </dgm:t>
    </dgm:pt>
    <dgm:pt modelId="{6D43B87F-AB71-47A0-954F-D7DFF42BA26D}" type="sibTrans" cxnId="{E7F9536F-EF2F-4C1C-B0D7-FEBD9F568368}">
      <dgm:prSet/>
      <dgm:spPr/>
      <dgm:t>
        <a:bodyPr/>
        <a:lstStyle/>
        <a:p>
          <a:endParaRPr lang="it-IT"/>
        </a:p>
      </dgm:t>
    </dgm:pt>
    <dgm:pt modelId="{7EE84C81-CB6C-4A98-B38D-925293B725E0}">
      <dgm:prSet phldrT="[Testo]"/>
      <dgm:spPr/>
      <dgm:t>
        <a:bodyPr/>
        <a:lstStyle/>
        <a:p>
          <a:r>
            <a:rPr lang="en-US" b="0" i="0" u="none" strike="noStrike" baseline="0" dirty="0">
              <a:latin typeface="Calibri" panose="020F0502020204030204" pitchFamily="34" charset="0"/>
            </a:rPr>
            <a:t>Substance consumption</a:t>
          </a:r>
          <a:endParaRPr lang="it-IT" dirty="0"/>
        </a:p>
      </dgm:t>
    </dgm:pt>
    <dgm:pt modelId="{6404E105-E910-45B3-AC86-DF69BFBAF601}" type="parTrans" cxnId="{3B58F039-425E-4A6B-A535-E5F146883E1E}">
      <dgm:prSet/>
      <dgm:spPr/>
      <dgm:t>
        <a:bodyPr/>
        <a:lstStyle/>
        <a:p>
          <a:endParaRPr lang="it-IT"/>
        </a:p>
      </dgm:t>
    </dgm:pt>
    <dgm:pt modelId="{CA58A361-6E70-4826-BF81-696F60DDF83A}" type="sibTrans" cxnId="{3B58F039-425E-4A6B-A535-E5F146883E1E}">
      <dgm:prSet/>
      <dgm:spPr/>
      <dgm:t>
        <a:bodyPr/>
        <a:lstStyle/>
        <a:p>
          <a:endParaRPr lang="it-IT"/>
        </a:p>
      </dgm:t>
    </dgm:pt>
    <dgm:pt modelId="{F376ACCF-5F05-4EB7-B246-3C211E2758CC}" type="pres">
      <dgm:prSet presAssocID="{943CFB9E-15B4-464E-AD92-6638A901834C}" presName="Name0" presStyleCnt="0">
        <dgm:presLayoutVars>
          <dgm:dir/>
          <dgm:resizeHandles val="exact"/>
        </dgm:presLayoutVars>
      </dgm:prSet>
      <dgm:spPr/>
    </dgm:pt>
    <dgm:pt modelId="{5166D804-3603-4E61-BCA4-6225487D55C7}" type="pres">
      <dgm:prSet presAssocID="{1B044D17-A228-4BC4-9EF8-102DAA3B4121}" presName="composite" presStyleCnt="0"/>
      <dgm:spPr/>
    </dgm:pt>
    <dgm:pt modelId="{FBFC401F-835C-4464-A619-76D7E3F9B3DD}" type="pres">
      <dgm:prSet presAssocID="{1B044D17-A228-4BC4-9EF8-102DAA3B4121}" presName="rect1" presStyleLbl="trAlignAcc1" presStyleIdx="0" presStyleCnt="3">
        <dgm:presLayoutVars>
          <dgm:bulletEnabled val="1"/>
        </dgm:presLayoutVars>
      </dgm:prSet>
      <dgm:spPr/>
    </dgm:pt>
    <dgm:pt modelId="{0D44D30C-2122-460F-854F-FDD3A768631E}" type="pres">
      <dgm:prSet presAssocID="{1B044D17-A228-4BC4-9EF8-102DAA3B4121}" presName="rect2" presStyleLbl="fgImgPlace1" presStyleIdx="0" presStyleCnt="3"/>
      <dgm:spPr/>
    </dgm:pt>
    <dgm:pt modelId="{F34859C6-B9C8-4A14-AD88-8478BB6EBDE5}" type="pres">
      <dgm:prSet presAssocID="{C82913E0-9640-4DDB-A5B8-D430A5F93229}" presName="sibTrans" presStyleCnt="0"/>
      <dgm:spPr/>
    </dgm:pt>
    <dgm:pt modelId="{54EF7B38-3700-47E6-B69A-82B99D4929D6}" type="pres">
      <dgm:prSet presAssocID="{97228C7D-2D3D-482E-AEF5-8EB6A9994E5A}" presName="composite" presStyleCnt="0"/>
      <dgm:spPr/>
    </dgm:pt>
    <dgm:pt modelId="{83C57D53-5EBB-4A75-BB22-CD9B5C6C3C94}" type="pres">
      <dgm:prSet presAssocID="{97228C7D-2D3D-482E-AEF5-8EB6A9994E5A}" presName="rect1" presStyleLbl="trAlignAcc1" presStyleIdx="1" presStyleCnt="3">
        <dgm:presLayoutVars>
          <dgm:bulletEnabled val="1"/>
        </dgm:presLayoutVars>
      </dgm:prSet>
      <dgm:spPr/>
    </dgm:pt>
    <dgm:pt modelId="{1A0BA67D-CD13-4CAC-A2A4-967B2FD284F7}" type="pres">
      <dgm:prSet presAssocID="{97228C7D-2D3D-482E-AEF5-8EB6A9994E5A}" presName="rect2" presStyleLbl="fgImgPlace1" presStyleIdx="1" presStyleCnt="3"/>
      <dgm:spPr/>
    </dgm:pt>
    <dgm:pt modelId="{98351BA3-598E-4F4B-BAA7-8F4F5040BFD5}" type="pres">
      <dgm:prSet presAssocID="{6D43B87F-AB71-47A0-954F-D7DFF42BA26D}" presName="sibTrans" presStyleCnt="0"/>
      <dgm:spPr/>
    </dgm:pt>
    <dgm:pt modelId="{09B99AEF-AF7C-4376-A0DD-309B17A3D9C4}" type="pres">
      <dgm:prSet presAssocID="{7EE84C81-CB6C-4A98-B38D-925293B725E0}" presName="composite" presStyleCnt="0"/>
      <dgm:spPr/>
    </dgm:pt>
    <dgm:pt modelId="{7F26179D-3C93-4C44-B87A-25F9AD182209}" type="pres">
      <dgm:prSet presAssocID="{7EE84C81-CB6C-4A98-B38D-925293B725E0}" presName="rect1" presStyleLbl="trAlignAcc1" presStyleIdx="2" presStyleCnt="3">
        <dgm:presLayoutVars>
          <dgm:bulletEnabled val="1"/>
        </dgm:presLayoutVars>
      </dgm:prSet>
      <dgm:spPr/>
    </dgm:pt>
    <dgm:pt modelId="{E2A28AAF-B003-48AD-9578-869F6D66B889}" type="pres">
      <dgm:prSet presAssocID="{7EE84C81-CB6C-4A98-B38D-925293B725E0}" presName="rect2" presStyleLbl="fgImgPlace1" presStyleIdx="2" presStyleCnt="3"/>
      <dgm:spPr/>
    </dgm:pt>
  </dgm:ptLst>
  <dgm:cxnLst>
    <dgm:cxn modelId="{E5133C03-AA2C-44DF-B6E2-E6515A16A867}" type="presOf" srcId="{97228C7D-2D3D-482E-AEF5-8EB6A9994E5A}" destId="{83C57D53-5EBB-4A75-BB22-CD9B5C6C3C94}" srcOrd="0" destOrd="0" presId="urn:microsoft.com/office/officeart/2008/layout/PictureStrips"/>
    <dgm:cxn modelId="{3B58F039-425E-4A6B-A535-E5F146883E1E}" srcId="{943CFB9E-15B4-464E-AD92-6638A901834C}" destId="{7EE84C81-CB6C-4A98-B38D-925293B725E0}" srcOrd="2" destOrd="0" parTransId="{6404E105-E910-45B3-AC86-DF69BFBAF601}" sibTransId="{CA58A361-6E70-4826-BF81-696F60DDF83A}"/>
    <dgm:cxn modelId="{E7F9536F-EF2F-4C1C-B0D7-FEBD9F568368}" srcId="{943CFB9E-15B4-464E-AD92-6638A901834C}" destId="{97228C7D-2D3D-482E-AEF5-8EB6A9994E5A}" srcOrd="1" destOrd="0" parTransId="{13ADB765-E923-4F77-BA80-B328F621516D}" sibTransId="{6D43B87F-AB71-47A0-954F-D7DFF42BA26D}"/>
    <dgm:cxn modelId="{CA5CA384-1937-4E2D-9579-9ABCB5AE16AD}" type="presOf" srcId="{1B044D17-A228-4BC4-9EF8-102DAA3B4121}" destId="{FBFC401F-835C-4464-A619-76D7E3F9B3DD}" srcOrd="0" destOrd="0" presId="urn:microsoft.com/office/officeart/2008/layout/PictureStrips"/>
    <dgm:cxn modelId="{160B8885-51DE-4C81-8B53-F0571E4E3CB5}" type="presOf" srcId="{943CFB9E-15B4-464E-AD92-6638A901834C}" destId="{F376ACCF-5F05-4EB7-B246-3C211E2758CC}" srcOrd="0" destOrd="0" presId="urn:microsoft.com/office/officeart/2008/layout/PictureStrips"/>
    <dgm:cxn modelId="{06ECEFCD-D704-4B19-B631-DAAB1BC21A7D}" type="presOf" srcId="{7EE84C81-CB6C-4A98-B38D-925293B725E0}" destId="{7F26179D-3C93-4C44-B87A-25F9AD182209}" srcOrd="0" destOrd="0" presId="urn:microsoft.com/office/officeart/2008/layout/PictureStrips"/>
    <dgm:cxn modelId="{9755E5D4-7B95-4D97-81EF-C3B4FA71C418}" srcId="{943CFB9E-15B4-464E-AD92-6638A901834C}" destId="{1B044D17-A228-4BC4-9EF8-102DAA3B4121}" srcOrd="0" destOrd="0" parTransId="{93CE1B47-CE91-4C59-96C2-7627585AF42A}" sibTransId="{C82913E0-9640-4DDB-A5B8-D430A5F93229}"/>
    <dgm:cxn modelId="{F0B9F214-4955-4C4F-A8BE-D91E8382CD43}" type="presParOf" srcId="{F376ACCF-5F05-4EB7-B246-3C211E2758CC}" destId="{5166D804-3603-4E61-BCA4-6225487D55C7}" srcOrd="0" destOrd="0" presId="urn:microsoft.com/office/officeart/2008/layout/PictureStrips"/>
    <dgm:cxn modelId="{FE45F580-64C4-492E-B606-58D80B61D52B}" type="presParOf" srcId="{5166D804-3603-4E61-BCA4-6225487D55C7}" destId="{FBFC401F-835C-4464-A619-76D7E3F9B3DD}" srcOrd="0" destOrd="0" presId="urn:microsoft.com/office/officeart/2008/layout/PictureStrips"/>
    <dgm:cxn modelId="{DCB29AAF-28BB-4E38-A5B3-9A99BD01C6AA}" type="presParOf" srcId="{5166D804-3603-4E61-BCA4-6225487D55C7}" destId="{0D44D30C-2122-460F-854F-FDD3A768631E}" srcOrd="1" destOrd="0" presId="urn:microsoft.com/office/officeart/2008/layout/PictureStrips"/>
    <dgm:cxn modelId="{33DB716A-01BF-4153-BC08-458DC3EC5E7A}" type="presParOf" srcId="{F376ACCF-5F05-4EB7-B246-3C211E2758CC}" destId="{F34859C6-B9C8-4A14-AD88-8478BB6EBDE5}" srcOrd="1" destOrd="0" presId="urn:microsoft.com/office/officeart/2008/layout/PictureStrips"/>
    <dgm:cxn modelId="{B5EEB480-90BA-4DBC-A1CA-A1757F76783D}" type="presParOf" srcId="{F376ACCF-5F05-4EB7-B246-3C211E2758CC}" destId="{54EF7B38-3700-47E6-B69A-82B99D4929D6}" srcOrd="2" destOrd="0" presId="urn:microsoft.com/office/officeart/2008/layout/PictureStrips"/>
    <dgm:cxn modelId="{BCB7795F-0420-498C-966A-E440E99512F6}" type="presParOf" srcId="{54EF7B38-3700-47E6-B69A-82B99D4929D6}" destId="{83C57D53-5EBB-4A75-BB22-CD9B5C6C3C94}" srcOrd="0" destOrd="0" presId="urn:microsoft.com/office/officeart/2008/layout/PictureStrips"/>
    <dgm:cxn modelId="{6E660B11-55E3-4E0A-97FB-FD1DDABEB062}" type="presParOf" srcId="{54EF7B38-3700-47E6-B69A-82B99D4929D6}" destId="{1A0BA67D-CD13-4CAC-A2A4-967B2FD284F7}" srcOrd="1" destOrd="0" presId="urn:microsoft.com/office/officeart/2008/layout/PictureStrips"/>
    <dgm:cxn modelId="{EC5C045C-F220-4EDF-BA2F-DE337F54BD65}" type="presParOf" srcId="{F376ACCF-5F05-4EB7-B246-3C211E2758CC}" destId="{98351BA3-598E-4F4B-BAA7-8F4F5040BFD5}" srcOrd="3" destOrd="0" presId="urn:microsoft.com/office/officeart/2008/layout/PictureStrips"/>
    <dgm:cxn modelId="{0F9F5440-5C6A-4F22-A3CB-85553286986E}" type="presParOf" srcId="{F376ACCF-5F05-4EB7-B246-3C211E2758CC}" destId="{09B99AEF-AF7C-4376-A0DD-309B17A3D9C4}" srcOrd="4" destOrd="0" presId="urn:microsoft.com/office/officeart/2008/layout/PictureStrips"/>
    <dgm:cxn modelId="{967DFC93-5619-4AA7-85B2-CAB89F662A75}" type="presParOf" srcId="{09B99AEF-AF7C-4376-A0DD-309B17A3D9C4}" destId="{7F26179D-3C93-4C44-B87A-25F9AD182209}" srcOrd="0" destOrd="0" presId="urn:microsoft.com/office/officeart/2008/layout/PictureStrips"/>
    <dgm:cxn modelId="{EF24C8DD-760F-4C7D-A7BC-AD6B6D592AAA}" type="presParOf" srcId="{09B99AEF-AF7C-4376-A0DD-309B17A3D9C4}" destId="{E2A28AAF-B003-48AD-9578-869F6D66B88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C6366A-E31B-46FD-BB1F-C4FF249C201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0BEDB636-E346-44A0-9E08-FBEA3CCB906F}">
      <dgm:prSet phldrT="[Testo]" custT="1"/>
      <dgm:spPr/>
      <dgm:t>
        <a:bodyPr/>
        <a:lstStyle/>
        <a:p>
          <a:r>
            <a:rPr lang="en-US" sz="2400" b="0" i="0" u="none" strike="noStrike" baseline="0" dirty="0">
              <a:latin typeface="AdvOTb7819099"/>
            </a:rPr>
            <a:t>the diagnosis of new-onset AF decreased by </a:t>
          </a:r>
          <a:r>
            <a:rPr lang="en-US" sz="2400" b="1" i="0" u="none" strike="noStrike" baseline="0" dirty="0">
              <a:latin typeface="AdvOTb7819099"/>
            </a:rPr>
            <a:t>47%</a:t>
          </a:r>
          <a:endParaRPr lang="it-IT" sz="2400" b="1" dirty="0"/>
        </a:p>
      </dgm:t>
    </dgm:pt>
    <dgm:pt modelId="{05DFB50B-1B95-414E-9C00-45DC4532B83C}" type="parTrans" cxnId="{C4A25858-4701-4CDF-9F8F-2168981D5A11}">
      <dgm:prSet/>
      <dgm:spPr/>
      <dgm:t>
        <a:bodyPr/>
        <a:lstStyle/>
        <a:p>
          <a:endParaRPr lang="it-IT" sz="2400"/>
        </a:p>
      </dgm:t>
    </dgm:pt>
    <dgm:pt modelId="{4314AE6C-118A-48E6-9186-7C3427C7FFA8}" type="sibTrans" cxnId="{C4A25858-4701-4CDF-9F8F-2168981D5A11}">
      <dgm:prSet/>
      <dgm:spPr/>
      <dgm:t>
        <a:bodyPr/>
        <a:lstStyle/>
        <a:p>
          <a:endParaRPr lang="it-IT" sz="2400"/>
        </a:p>
      </dgm:t>
    </dgm:pt>
    <dgm:pt modelId="{6A425C29-1723-4158-A71D-4FDE1B26880D}">
      <dgm:prSet phldrT="[Testo]" custT="1"/>
      <dgm:spPr/>
      <dgm:t>
        <a:bodyPr/>
        <a:lstStyle/>
        <a:p>
          <a:r>
            <a:rPr lang="it-IT" sz="2400" dirty="0"/>
            <a:t>High </a:t>
          </a:r>
          <a:r>
            <a:rPr lang="it-IT" sz="2400" dirty="0" err="1"/>
            <a:t>prevalence</a:t>
          </a:r>
          <a:r>
            <a:rPr lang="it-IT" sz="2400" dirty="0"/>
            <a:t> of </a:t>
          </a:r>
          <a:r>
            <a:rPr lang="it-IT" sz="2400" dirty="0" err="1"/>
            <a:t>comorbidity</a:t>
          </a:r>
          <a:r>
            <a:rPr lang="it-IT" sz="2400" dirty="0"/>
            <a:t> (Cancer. </a:t>
          </a:r>
          <a:r>
            <a:rPr lang="it-IT" sz="2400" dirty="0" err="1"/>
            <a:t>Hearth</a:t>
          </a:r>
          <a:r>
            <a:rPr lang="it-IT" sz="2400" dirty="0"/>
            <a:t> and </a:t>
          </a:r>
          <a:r>
            <a:rPr lang="it-IT" sz="2400" dirty="0" err="1"/>
            <a:t>vascular</a:t>
          </a:r>
          <a:r>
            <a:rPr lang="it-IT" sz="2400" dirty="0"/>
            <a:t> </a:t>
          </a:r>
          <a:r>
            <a:rPr lang="it-IT" sz="2400" dirty="0" err="1"/>
            <a:t>disease</a:t>
          </a:r>
          <a:r>
            <a:rPr lang="it-IT" sz="2400" dirty="0"/>
            <a:t>)</a:t>
          </a:r>
        </a:p>
      </dgm:t>
    </dgm:pt>
    <dgm:pt modelId="{B6CAD487-D2EE-4333-A283-E6750E865C01}" type="parTrans" cxnId="{98562E47-C557-41BD-ABF3-E0454294B2EC}">
      <dgm:prSet/>
      <dgm:spPr/>
      <dgm:t>
        <a:bodyPr/>
        <a:lstStyle/>
        <a:p>
          <a:endParaRPr lang="it-IT" sz="2400"/>
        </a:p>
      </dgm:t>
    </dgm:pt>
    <dgm:pt modelId="{8F5D0FF6-C125-4292-AAA9-380E0E6C964B}" type="sibTrans" cxnId="{98562E47-C557-41BD-ABF3-E0454294B2EC}">
      <dgm:prSet/>
      <dgm:spPr/>
      <dgm:t>
        <a:bodyPr/>
        <a:lstStyle/>
        <a:p>
          <a:endParaRPr lang="it-IT" sz="2400"/>
        </a:p>
      </dgm:t>
    </dgm:pt>
    <dgm:pt modelId="{83852706-9D23-4D44-B1FA-A54ADD7BD6A4}">
      <dgm:prSet custT="1"/>
      <dgm:spPr/>
      <dgm:t>
        <a:bodyPr/>
        <a:lstStyle/>
        <a:p>
          <a:r>
            <a:rPr lang="en-US" sz="2400" dirty="0"/>
            <a:t>younger and with a lower </a:t>
          </a:r>
          <a:r>
            <a:rPr lang="it-IT" sz="2400" dirty="0"/>
            <a:t>CHA2DS2-VASc score</a:t>
          </a:r>
        </a:p>
      </dgm:t>
    </dgm:pt>
    <dgm:pt modelId="{F8F66597-7FBB-48B7-9FC3-CF66ADBD1FA0}" type="parTrans" cxnId="{EEACB34B-B114-4A51-AB81-83442B460B6E}">
      <dgm:prSet/>
      <dgm:spPr/>
      <dgm:t>
        <a:bodyPr/>
        <a:lstStyle/>
        <a:p>
          <a:endParaRPr lang="it-IT" sz="2400"/>
        </a:p>
      </dgm:t>
    </dgm:pt>
    <dgm:pt modelId="{74FD93CC-B249-48A0-B5B0-920C589824B0}" type="sibTrans" cxnId="{EEACB34B-B114-4A51-AB81-83442B460B6E}">
      <dgm:prSet/>
      <dgm:spPr/>
      <dgm:t>
        <a:bodyPr/>
        <a:lstStyle/>
        <a:p>
          <a:endParaRPr lang="it-IT" sz="2400"/>
        </a:p>
      </dgm:t>
    </dgm:pt>
    <dgm:pt modelId="{480A14D5-05B3-49D9-9B54-28314C4C3115}" type="pres">
      <dgm:prSet presAssocID="{9EC6366A-E31B-46FD-BB1F-C4FF249C2010}" presName="linear" presStyleCnt="0">
        <dgm:presLayoutVars>
          <dgm:animLvl val="lvl"/>
          <dgm:resizeHandles val="exact"/>
        </dgm:presLayoutVars>
      </dgm:prSet>
      <dgm:spPr/>
    </dgm:pt>
    <dgm:pt modelId="{DD3B1F03-1843-4617-A38C-2F3B77D3341C}" type="pres">
      <dgm:prSet presAssocID="{0BEDB636-E346-44A0-9E08-FBEA3CCB906F}" presName="parentText" presStyleLbl="node1" presStyleIdx="0" presStyleCnt="3">
        <dgm:presLayoutVars>
          <dgm:chMax val="0"/>
          <dgm:bulletEnabled val="1"/>
        </dgm:presLayoutVars>
      </dgm:prSet>
      <dgm:spPr/>
    </dgm:pt>
    <dgm:pt modelId="{319FE336-C31C-419B-9A45-F6B5CB688007}" type="pres">
      <dgm:prSet presAssocID="{4314AE6C-118A-48E6-9186-7C3427C7FFA8}" presName="spacer" presStyleCnt="0"/>
      <dgm:spPr/>
    </dgm:pt>
    <dgm:pt modelId="{7E83A1C7-6956-44E8-B0E5-14A8880C6D9E}" type="pres">
      <dgm:prSet presAssocID="{83852706-9D23-4D44-B1FA-A54ADD7BD6A4}" presName="parentText" presStyleLbl="node1" presStyleIdx="1" presStyleCnt="3">
        <dgm:presLayoutVars>
          <dgm:chMax val="0"/>
          <dgm:bulletEnabled val="1"/>
        </dgm:presLayoutVars>
      </dgm:prSet>
      <dgm:spPr/>
    </dgm:pt>
    <dgm:pt modelId="{7284E051-4E4A-4E07-977F-9C9619D05582}" type="pres">
      <dgm:prSet presAssocID="{74FD93CC-B249-48A0-B5B0-920C589824B0}" presName="spacer" presStyleCnt="0"/>
      <dgm:spPr/>
    </dgm:pt>
    <dgm:pt modelId="{BBB1C80C-98B1-4134-A522-1B82E2EBD28C}" type="pres">
      <dgm:prSet presAssocID="{6A425C29-1723-4158-A71D-4FDE1B26880D}" presName="parentText" presStyleLbl="node1" presStyleIdx="2" presStyleCnt="3">
        <dgm:presLayoutVars>
          <dgm:chMax val="0"/>
          <dgm:bulletEnabled val="1"/>
        </dgm:presLayoutVars>
      </dgm:prSet>
      <dgm:spPr/>
    </dgm:pt>
  </dgm:ptLst>
  <dgm:cxnLst>
    <dgm:cxn modelId="{98562E47-C557-41BD-ABF3-E0454294B2EC}" srcId="{9EC6366A-E31B-46FD-BB1F-C4FF249C2010}" destId="{6A425C29-1723-4158-A71D-4FDE1B26880D}" srcOrd="2" destOrd="0" parTransId="{B6CAD487-D2EE-4333-A283-E6750E865C01}" sibTransId="{8F5D0FF6-C125-4292-AAA9-380E0E6C964B}"/>
    <dgm:cxn modelId="{EEACB34B-B114-4A51-AB81-83442B460B6E}" srcId="{9EC6366A-E31B-46FD-BB1F-C4FF249C2010}" destId="{83852706-9D23-4D44-B1FA-A54ADD7BD6A4}" srcOrd="1" destOrd="0" parTransId="{F8F66597-7FBB-48B7-9FC3-CF66ADBD1FA0}" sibTransId="{74FD93CC-B249-48A0-B5B0-920C589824B0}"/>
    <dgm:cxn modelId="{81A81A57-BCF3-4FC7-BB99-CB692C1E4C00}" type="presOf" srcId="{0BEDB636-E346-44A0-9E08-FBEA3CCB906F}" destId="{DD3B1F03-1843-4617-A38C-2F3B77D3341C}" srcOrd="0" destOrd="0" presId="urn:microsoft.com/office/officeart/2005/8/layout/vList2"/>
    <dgm:cxn modelId="{C4A25858-4701-4CDF-9F8F-2168981D5A11}" srcId="{9EC6366A-E31B-46FD-BB1F-C4FF249C2010}" destId="{0BEDB636-E346-44A0-9E08-FBEA3CCB906F}" srcOrd="0" destOrd="0" parTransId="{05DFB50B-1B95-414E-9C00-45DC4532B83C}" sibTransId="{4314AE6C-118A-48E6-9186-7C3427C7FFA8}"/>
    <dgm:cxn modelId="{22A3BD9D-0BCD-4715-BACF-0B174E6E7D4E}" type="presOf" srcId="{9EC6366A-E31B-46FD-BB1F-C4FF249C2010}" destId="{480A14D5-05B3-49D9-9B54-28314C4C3115}" srcOrd="0" destOrd="0" presId="urn:microsoft.com/office/officeart/2005/8/layout/vList2"/>
    <dgm:cxn modelId="{879396D2-5B29-4E28-B8D7-C6F807D5DFEC}" type="presOf" srcId="{83852706-9D23-4D44-B1FA-A54ADD7BD6A4}" destId="{7E83A1C7-6956-44E8-B0E5-14A8880C6D9E}" srcOrd="0" destOrd="0" presId="urn:microsoft.com/office/officeart/2005/8/layout/vList2"/>
    <dgm:cxn modelId="{6B443CE6-B8EA-4B6B-B590-C1C4357A3939}" type="presOf" srcId="{6A425C29-1723-4158-A71D-4FDE1B26880D}" destId="{BBB1C80C-98B1-4134-A522-1B82E2EBD28C}" srcOrd="0" destOrd="0" presId="urn:microsoft.com/office/officeart/2005/8/layout/vList2"/>
    <dgm:cxn modelId="{1CE0F7A4-A416-4AE7-AE0F-37A9C9CD8655}" type="presParOf" srcId="{480A14D5-05B3-49D9-9B54-28314C4C3115}" destId="{DD3B1F03-1843-4617-A38C-2F3B77D3341C}" srcOrd="0" destOrd="0" presId="urn:microsoft.com/office/officeart/2005/8/layout/vList2"/>
    <dgm:cxn modelId="{5997B336-E04C-48F9-A017-D65FFA317FD5}" type="presParOf" srcId="{480A14D5-05B3-49D9-9B54-28314C4C3115}" destId="{319FE336-C31C-419B-9A45-F6B5CB688007}" srcOrd="1" destOrd="0" presId="urn:microsoft.com/office/officeart/2005/8/layout/vList2"/>
    <dgm:cxn modelId="{C7822A9D-921C-4311-BF14-C36C8F67EF8D}" type="presParOf" srcId="{480A14D5-05B3-49D9-9B54-28314C4C3115}" destId="{7E83A1C7-6956-44E8-B0E5-14A8880C6D9E}" srcOrd="2" destOrd="0" presId="urn:microsoft.com/office/officeart/2005/8/layout/vList2"/>
    <dgm:cxn modelId="{C6621D32-C8A3-41E5-BFA7-71DF29E38092}" type="presParOf" srcId="{480A14D5-05B3-49D9-9B54-28314C4C3115}" destId="{7284E051-4E4A-4E07-977F-9C9619D05582}" srcOrd="3" destOrd="0" presId="urn:microsoft.com/office/officeart/2005/8/layout/vList2"/>
    <dgm:cxn modelId="{C4EE13B9-59AE-4D1C-8266-477C2E92DA08}" type="presParOf" srcId="{480A14D5-05B3-49D9-9B54-28314C4C3115}" destId="{BBB1C80C-98B1-4134-A522-1B82E2EBD28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BFE196-AA45-4F32-A315-5F08900B568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it-IT"/>
        </a:p>
      </dgm:t>
    </dgm:pt>
    <dgm:pt modelId="{87F1BE92-B66F-4E31-851A-497E8357AB45}">
      <dgm:prSet phldrT="[Testo]"/>
      <dgm:spPr>
        <a:solidFill>
          <a:schemeClr val="accent2"/>
        </a:solidFill>
      </dgm:spPr>
      <dgm:t>
        <a:bodyPr/>
        <a:lstStyle/>
        <a:p>
          <a:r>
            <a:rPr lang="it-IT" dirty="0" err="1"/>
            <a:t>Dicresead</a:t>
          </a:r>
          <a:r>
            <a:rPr lang="it-IT" dirty="0"/>
            <a:t> </a:t>
          </a:r>
          <a:r>
            <a:rPr lang="it-IT" dirty="0" err="1"/>
            <a:t>number</a:t>
          </a:r>
          <a:r>
            <a:rPr lang="it-IT" dirty="0"/>
            <a:t> of </a:t>
          </a:r>
          <a:r>
            <a:rPr lang="it-IT" dirty="0" err="1"/>
            <a:t>diagnosis</a:t>
          </a:r>
          <a:endParaRPr lang="it-IT" dirty="0"/>
        </a:p>
      </dgm:t>
    </dgm:pt>
    <dgm:pt modelId="{D158E025-6CAC-4B51-9A77-CA460EC3D82B}" type="parTrans" cxnId="{F05643C7-1D97-48A7-B730-FC7686E71135}">
      <dgm:prSet/>
      <dgm:spPr/>
      <dgm:t>
        <a:bodyPr/>
        <a:lstStyle/>
        <a:p>
          <a:endParaRPr lang="it-IT"/>
        </a:p>
      </dgm:t>
    </dgm:pt>
    <dgm:pt modelId="{B7D7CC78-37AB-4AD6-BE75-658DCCBED61B}" type="sibTrans" cxnId="{F05643C7-1D97-48A7-B730-FC7686E71135}">
      <dgm:prSet/>
      <dgm:spPr/>
      <dgm:t>
        <a:bodyPr/>
        <a:lstStyle/>
        <a:p>
          <a:endParaRPr lang="it-IT"/>
        </a:p>
      </dgm:t>
    </dgm:pt>
    <dgm:pt modelId="{38CA9997-6145-47C9-BA1F-556C3ABE43B3}">
      <dgm:prSet phldrT="[Testo]"/>
      <dgm:spPr/>
      <dgm:t>
        <a:bodyPr/>
        <a:lstStyle/>
        <a:p>
          <a:r>
            <a:rPr lang="it-IT" dirty="0" err="1"/>
            <a:t>Reduction</a:t>
          </a:r>
          <a:r>
            <a:rPr lang="it-IT" dirty="0"/>
            <a:t> of </a:t>
          </a:r>
          <a:r>
            <a:rPr lang="it-IT" dirty="0" err="1"/>
            <a:t>routinary</a:t>
          </a:r>
          <a:r>
            <a:rPr lang="it-IT" dirty="0"/>
            <a:t> </a:t>
          </a:r>
          <a:r>
            <a:rPr lang="it-IT" dirty="0" err="1"/>
            <a:t>medical</a:t>
          </a:r>
          <a:r>
            <a:rPr lang="it-IT" dirty="0"/>
            <a:t> </a:t>
          </a:r>
          <a:r>
            <a:rPr lang="it-IT" dirty="0" err="1"/>
            <a:t>evaluation</a:t>
          </a:r>
          <a:endParaRPr lang="it-IT" dirty="0"/>
        </a:p>
      </dgm:t>
    </dgm:pt>
    <dgm:pt modelId="{4D9FA0C3-9F92-4011-BDA0-EF78C88E3830}" type="parTrans" cxnId="{08BC5A4C-6B07-44E5-9E58-B52FE1DBF294}">
      <dgm:prSet/>
      <dgm:spPr/>
      <dgm:t>
        <a:bodyPr/>
        <a:lstStyle/>
        <a:p>
          <a:endParaRPr lang="it-IT"/>
        </a:p>
      </dgm:t>
    </dgm:pt>
    <dgm:pt modelId="{F7B35400-A088-431D-88AE-38712E79048B}" type="sibTrans" cxnId="{08BC5A4C-6B07-44E5-9E58-B52FE1DBF294}">
      <dgm:prSet/>
      <dgm:spPr/>
      <dgm:t>
        <a:bodyPr/>
        <a:lstStyle/>
        <a:p>
          <a:endParaRPr lang="it-IT"/>
        </a:p>
      </dgm:t>
    </dgm:pt>
    <dgm:pt modelId="{BD09C494-137A-432D-80CB-DF163A5C8032}">
      <dgm:prSet phldrT="[Testo]"/>
      <dgm:spPr/>
      <dgm:t>
        <a:bodyPr/>
        <a:lstStyle/>
        <a:p>
          <a:r>
            <a:rPr lang="it-IT" dirty="0" err="1"/>
            <a:t>Reduction</a:t>
          </a:r>
          <a:r>
            <a:rPr lang="it-IT" dirty="0"/>
            <a:t> of Hospital access</a:t>
          </a:r>
        </a:p>
      </dgm:t>
    </dgm:pt>
    <dgm:pt modelId="{8A9A9A81-95E0-4510-9689-D78795BEC08F}" type="parTrans" cxnId="{3F5D166F-CAD6-49C0-A34F-60C405757970}">
      <dgm:prSet/>
      <dgm:spPr/>
      <dgm:t>
        <a:bodyPr/>
        <a:lstStyle/>
        <a:p>
          <a:endParaRPr lang="it-IT"/>
        </a:p>
      </dgm:t>
    </dgm:pt>
    <dgm:pt modelId="{2B887C81-C04B-495D-B5C4-A83D845073F9}" type="sibTrans" cxnId="{3F5D166F-CAD6-49C0-A34F-60C405757970}">
      <dgm:prSet/>
      <dgm:spPr/>
      <dgm:t>
        <a:bodyPr/>
        <a:lstStyle/>
        <a:p>
          <a:endParaRPr lang="it-IT"/>
        </a:p>
      </dgm:t>
    </dgm:pt>
    <dgm:pt modelId="{C91C2F3E-507E-494F-8B90-AE5EAAB4C662}">
      <dgm:prSet phldrT="[Testo]"/>
      <dgm:spPr/>
      <dgm:t>
        <a:bodyPr/>
        <a:lstStyle/>
        <a:p>
          <a:r>
            <a:rPr lang="it-IT" dirty="0" err="1"/>
            <a:t>Programmed</a:t>
          </a:r>
          <a:r>
            <a:rPr lang="it-IT" dirty="0"/>
            <a:t> services activity </a:t>
          </a:r>
          <a:r>
            <a:rPr lang="it-IT" dirty="0" err="1"/>
            <a:t>postponed</a:t>
          </a:r>
          <a:endParaRPr lang="it-IT" dirty="0"/>
        </a:p>
      </dgm:t>
    </dgm:pt>
    <dgm:pt modelId="{79EA731F-E53F-4FF9-A6AF-8C0C585F6FB3}" type="parTrans" cxnId="{ABB37CD8-1417-4F93-9C32-FA33F2CE5100}">
      <dgm:prSet/>
      <dgm:spPr/>
      <dgm:t>
        <a:bodyPr/>
        <a:lstStyle/>
        <a:p>
          <a:endParaRPr lang="it-IT"/>
        </a:p>
      </dgm:t>
    </dgm:pt>
    <dgm:pt modelId="{49F666AC-10CA-4865-BEA6-B654769B34DF}" type="sibTrans" cxnId="{ABB37CD8-1417-4F93-9C32-FA33F2CE5100}">
      <dgm:prSet/>
      <dgm:spPr/>
      <dgm:t>
        <a:bodyPr/>
        <a:lstStyle/>
        <a:p>
          <a:endParaRPr lang="it-IT"/>
        </a:p>
      </dgm:t>
    </dgm:pt>
    <dgm:pt modelId="{2A4D640A-01F0-4748-A2B7-7F3556D56395}" type="pres">
      <dgm:prSet presAssocID="{FABFE196-AA45-4F32-A315-5F08900B568C}" presName="layout" presStyleCnt="0">
        <dgm:presLayoutVars>
          <dgm:chMax/>
          <dgm:chPref/>
          <dgm:dir/>
          <dgm:animOne val="branch"/>
          <dgm:animLvl val="lvl"/>
          <dgm:resizeHandles/>
        </dgm:presLayoutVars>
      </dgm:prSet>
      <dgm:spPr/>
    </dgm:pt>
    <dgm:pt modelId="{5D3935C4-8F2A-495D-A0F9-B52016C334C8}" type="pres">
      <dgm:prSet presAssocID="{87F1BE92-B66F-4E31-851A-497E8357AB45}" presName="root" presStyleCnt="0">
        <dgm:presLayoutVars>
          <dgm:chMax/>
          <dgm:chPref val="4"/>
        </dgm:presLayoutVars>
      </dgm:prSet>
      <dgm:spPr/>
    </dgm:pt>
    <dgm:pt modelId="{6B94D4FA-2828-4E3B-A25F-6AFD02D802DD}" type="pres">
      <dgm:prSet presAssocID="{87F1BE92-B66F-4E31-851A-497E8357AB45}" presName="rootComposite" presStyleCnt="0">
        <dgm:presLayoutVars/>
      </dgm:prSet>
      <dgm:spPr/>
    </dgm:pt>
    <dgm:pt modelId="{5DFC2A20-9696-457A-8164-036BF9743D3B}" type="pres">
      <dgm:prSet presAssocID="{87F1BE92-B66F-4E31-851A-497E8357AB45}" presName="rootText" presStyleLbl="node0" presStyleIdx="0" presStyleCnt="1" custLinFactNeighborX="0" custLinFactNeighborY="-3320">
        <dgm:presLayoutVars>
          <dgm:chMax/>
          <dgm:chPref val="4"/>
        </dgm:presLayoutVars>
      </dgm:prSet>
      <dgm:spPr/>
    </dgm:pt>
    <dgm:pt modelId="{E7D01ADF-CBD2-4F5F-AEFF-A3F8145D93D0}" type="pres">
      <dgm:prSet presAssocID="{87F1BE92-B66F-4E31-851A-497E8357AB45}" presName="childShape" presStyleCnt="0">
        <dgm:presLayoutVars>
          <dgm:chMax val="0"/>
          <dgm:chPref val="0"/>
        </dgm:presLayoutVars>
      </dgm:prSet>
      <dgm:spPr/>
    </dgm:pt>
    <dgm:pt modelId="{4F28BBD9-64EE-4003-8973-23B8403C0327}" type="pres">
      <dgm:prSet presAssocID="{38CA9997-6145-47C9-BA1F-556C3ABE43B3}" presName="childComposite" presStyleCnt="0">
        <dgm:presLayoutVars>
          <dgm:chMax val="0"/>
          <dgm:chPref val="0"/>
        </dgm:presLayoutVars>
      </dgm:prSet>
      <dgm:spPr/>
    </dgm:pt>
    <dgm:pt modelId="{DEAD400C-27FC-44CC-8780-E71F70857FF4}" type="pres">
      <dgm:prSet presAssocID="{38CA9997-6145-47C9-BA1F-556C3ABE43B3}" presName="Image" presStyleLbl="node1" presStyleIdx="0" presStyleCnt="3"/>
      <dgm:spPr/>
    </dgm:pt>
    <dgm:pt modelId="{063EFD85-0130-4B33-AE35-78118DBADD51}" type="pres">
      <dgm:prSet presAssocID="{38CA9997-6145-47C9-BA1F-556C3ABE43B3}" presName="childText" presStyleLbl="lnNode1" presStyleIdx="0" presStyleCnt="3">
        <dgm:presLayoutVars>
          <dgm:chMax val="0"/>
          <dgm:chPref val="0"/>
          <dgm:bulletEnabled val="1"/>
        </dgm:presLayoutVars>
      </dgm:prSet>
      <dgm:spPr/>
    </dgm:pt>
    <dgm:pt modelId="{61B8E35C-0F68-4F9C-A766-06D9E65D5837}" type="pres">
      <dgm:prSet presAssocID="{BD09C494-137A-432D-80CB-DF163A5C8032}" presName="childComposite" presStyleCnt="0">
        <dgm:presLayoutVars>
          <dgm:chMax val="0"/>
          <dgm:chPref val="0"/>
        </dgm:presLayoutVars>
      </dgm:prSet>
      <dgm:spPr/>
    </dgm:pt>
    <dgm:pt modelId="{55F64FB0-30A8-46FA-87C0-9A61B368446A}" type="pres">
      <dgm:prSet presAssocID="{BD09C494-137A-432D-80CB-DF163A5C8032}" presName="Image" presStyleLbl="node1" presStyleIdx="1" presStyleCnt="3"/>
      <dgm:spPr/>
    </dgm:pt>
    <dgm:pt modelId="{C83AD24A-86AF-4A08-B85C-85462E9A286F}" type="pres">
      <dgm:prSet presAssocID="{BD09C494-137A-432D-80CB-DF163A5C8032}" presName="childText" presStyleLbl="lnNode1" presStyleIdx="1" presStyleCnt="3">
        <dgm:presLayoutVars>
          <dgm:chMax val="0"/>
          <dgm:chPref val="0"/>
          <dgm:bulletEnabled val="1"/>
        </dgm:presLayoutVars>
      </dgm:prSet>
      <dgm:spPr/>
    </dgm:pt>
    <dgm:pt modelId="{B11729D6-4FA9-4166-9200-827D63D6338B}" type="pres">
      <dgm:prSet presAssocID="{C91C2F3E-507E-494F-8B90-AE5EAAB4C662}" presName="childComposite" presStyleCnt="0">
        <dgm:presLayoutVars>
          <dgm:chMax val="0"/>
          <dgm:chPref val="0"/>
        </dgm:presLayoutVars>
      </dgm:prSet>
      <dgm:spPr/>
    </dgm:pt>
    <dgm:pt modelId="{6B9AD3C9-FAD0-451F-89D1-F461D57D079F}" type="pres">
      <dgm:prSet presAssocID="{C91C2F3E-507E-494F-8B90-AE5EAAB4C662}" presName="Image" presStyleLbl="node1" presStyleIdx="2" presStyleCnt="3"/>
      <dgm:spPr/>
    </dgm:pt>
    <dgm:pt modelId="{2AE0B7FE-414E-4D92-A0A7-1C3CD86EEF9F}" type="pres">
      <dgm:prSet presAssocID="{C91C2F3E-507E-494F-8B90-AE5EAAB4C662}" presName="childText" presStyleLbl="lnNode1" presStyleIdx="2" presStyleCnt="3">
        <dgm:presLayoutVars>
          <dgm:chMax val="0"/>
          <dgm:chPref val="0"/>
          <dgm:bulletEnabled val="1"/>
        </dgm:presLayoutVars>
      </dgm:prSet>
      <dgm:spPr/>
    </dgm:pt>
  </dgm:ptLst>
  <dgm:cxnLst>
    <dgm:cxn modelId="{B541D207-ACB1-45A7-ADB5-EB77223307E0}" type="presOf" srcId="{BD09C494-137A-432D-80CB-DF163A5C8032}" destId="{C83AD24A-86AF-4A08-B85C-85462E9A286F}" srcOrd="0" destOrd="0" presId="urn:microsoft.com/office/officeart/2008/layout/PictureAccentList"/>
    <dgm:cxn modelId="{485A0728-F230-4E7C-B6DB-5761D7B680B8}" type="presOf" srcId="{FABFE196-AA45-4F32-A315-5F08900B568C}" destId="{2A4D640A-01F0-4748-A2B7-7F3556D56395}" srcOrd="0" destOrd="0" presId="urn:microsoft.com/office/officeart/2008/layout/PictureAccentList"/>
    <dgm:cxn modelId="{FCDCB336-1B43-40EF-9153-9056DAAC0BBC}" type="presOf" srcId="{87F1BE92-B66F-4E31-851A-497E8357AB45}" destId="{5DFC2A20-9696-457A-8164-036BF9743D3B}" srcOrd="0" destOrd="0" presId="urn:microsoft.com/office/officeart/2008/layout/PictureAccentList"/>
    <dgm:cxn modelId="{32B5D060-29F0-49D3-8E8B-60BC01B638DC}" type="presOf" srcId="{38CA9997-6145-47C9-BA1F-556C3ABE43B3}" destId="{063EFD85-0130-4B33-AE35-78118DBADD51}" srcOrd="0" destOrd="0" presId="urn:microsoft.com/office/officeart/2008/layout/PictureAccentList"/>
    <dgm:cxn modelId="{08BC5A4C-6B07-44E5-9E58-B52FE1DBF294}" srcId="{87F1BE92-B66F-4E31-851A-497E8357AB45}" destId="{38CA9997-6145-47C9-BA1F-556C3ABE43B3}" srcOrd="0" destOrd="0" parTransId="{4D9FA0C3-9F92-4011-BDA0-EF78C88E3830}" sibTransId="{F7B35400-A088-431D-88AE-38712E79048B}"/>
    <dgm:cxn modelId="{3F5D166F-CAD6-49C0-A34F-60C405757970}" srcId="{87F1BE92-B66F-4E31-851A-497E8357AB45}" destId="{BD09C494-137A-432D-80CB-DF163A5C8032}" srcOrd="1" destOrd="0" parTransId="{8A9A9A81-95E0-4510-9689-D78795BEC08F}" sibTransId="{2B887C81-C04B-495D-B5C4-A83D845073F9}"/>
    <dgm:cxn modelId="{6F8C5575-8BBB-4464-9470-140815543B29}" type="presOf" srcId="{C91C2F3E-507E-494F-8B90-AE5EAAB4C662}" destId="{2AE0B7FE-414E-4D92-A0A7-1C3CD86EEF9F}" srcOrd="0" destOrd="0" presId="urn:microsoft.com/office/officeart/2008/layout/PictureAccentList"/>
    <dgm:cxn modelId="{F05643C7-1D97-48A7-B730-FC7686E71135}" srcId="{FABFE196-AA45-4F32-A315-5F08900B568C}" destId="{87F1BE92-B66F-4E31-851A-497E8357AB45}" srcOrd="0" destOrd="0" parTransId="{D158E025-6CAC-4B51-9A77-CA460EC3D82B}" sibTransId="{B7D7CC78-37AB-4AD6-BE75-658DCCBED61B}"/>
    <dgm:cxn modelId="{ABB37CD8-1417-4F93-9C32-FA33F2CE5100}" srcId="{87F1BE92-B66F-4E31-851A-497E8357AB45}" destId="{C91C2F3E-507E-494F-8B90-AE5EAAB4C662}" srcOrd="2" destOrd="0" parTransId="{79EA731F-E53F-4FF9-A6AF-8C0C585F6FB3}" sibTransId="{49F666AC-10CA-4865-BEA6-B654769B34DF}"/>
    <dgm:cxn modelId="{6847CF55-DEA5-49C2-9999-48CF553ABD18}" type="presParOf" srcId="{2A4D640A-01F0-4748-A2B7-7F3556D56395}" destId="{5D3935C4-8F2A-495D-A0F9-B52016C334C8}" srcOrd="0" destOrd="0" presId="urn:microsoft.com/office/officeart/2008/layout/PictureAccentList"/>
    <dgm:cxn modelId="{0F5C5E56-4194-4FD7-A2B3-D0533E257559}" type="presParOf" srcId="{5D3935C4-8F2A-495D-A0F9-B52016C334C8}" destId="{6B94D4FA-2828-4E3B-A25F-6AFD02D802DD}" srcOrd="0" destOrd="0" presId="urn:microsoft.com/office/officeart/2008/layout/PictureAccentList"/>
    <dgm:cxn modelId="{A49FE294-9CE3-4D24-BDDC-3C3BADED223A}" type="presParOf" srcId="{6B94D4FA-2828-4E3B-A25F-6AFD02D802DD}" destId="{5DFC2A20-9696-457A-8164-036BF9743D3B}" srcOrd="0" destOrd="0" presId="urn:microsoft.com/office/officeart/2008/layout/PictureAccentList"/>
    <dgm:cxn modelId="{BF1E49C8-4361-4E1C-87AB-15414B9ECB71}" type="presParOf" srcId="{5D3935C4-8F2A-495D-A0F9-B52016C334C8}" destId="{E7D01ADF-CBD2-4F5F-AEFF-A3F8145D93D0}" srcOrd="1" destOrd="0" presId="urn:microsoft.com/office/officeart/2008/layout/PictureAccentList"/>
    <dgm:cxn modelId="{AADF4EA2-6606-4EBD-AC67-E1F565E1C3D3}" type="presParOf" srcId="{E7D01ADF-CBD2-4F5F-AEFF-A3F8145D93D0}" destId="{4F28BBD9-64EE-4003-8973-23B8403C0327}" srcOrd="0" destOrd="0" presId="urn:microsoft.com/office/officeart/2008/layout/PictureAccentList"/>
    <dgm:cxn modelId="{AA71A07B-562C-45BC-A760-6E55CA0297FD}" type="presParOf" srcId="{4F28BBD9-64EE-4003-8973-23B8403C0327}" destId="{DEAD400C-27FC-44CC-8780-E71F70857FF4}" srcOrd="0" destOrd="0" presId="urn:microsoft.com/office/officeart/2008/layout/PictureAccentList"/>
    <dgm:cxn modelId="{B3D3C8AD-897A-46E7-84FA-BBAC56A6B67C}" type="presParOf" srcId="{4F28BBD9-64EE-4003-8973-23B8403C0327}" destId="{063EFD85-0130-4B33-AE35-78118DBADD51}" srcOrd="1" destOrd="0" presId="urn:microsoft.com/office/officeart/2008/layout/PictureAccentList"/>
    <dgm:cxn modelId="{13DCC09A-505C-4A85-AEC7-1E443EF71B80}" type="presParOf" srcId="{E7D01ADF-CBD2-4F5F-AEFF-A3F8145D93D0}" destId="{61B8E35C-0F68-4F9C-A766-06D9E65D5837}" srcOrd="1" destOrd="0" presId="urn:microsoft.com/office/officeart/2008/layout/PictureAccentList"/>
    <dgm:cxn modelId="{1AA0B4D7-2510-4D27-B295-7D18825474D3}" type="presParOf" srcId="{61B8E35C-0F68-4F9C-A766-06D9E65D5837}" destId="{55F64FB0-30A8-46FA-87C0-9A61B368446A}" srcOrd="0" destOrd="0" presId="urn:microsoft.com/office/officeart/2008/layout/PictureAccentList"/>
    <dgm:cxn modelId="{2A1BE21B-E59B-46E9-BB84-E277756135A9}" type="presParOf" srcId="{61B8E35C-0F68-4F9C-A766-06D9E65D5837}" destId="{C83AD24A-86AF-4A08-B85C-85462E9A286F}" srcOrd="1" destOrd="0" presId="urn:microsoft.com/office/officeart/2008/layout/PictureAccentList"/>
    <dgm:cxn modelId="{690D1FAC-0F8A-414B-AE4A-DC906907FBC9}" type="presParOf" srcId="{E7D01ADF-CBD2-4F5F-AEFF-A3F8145D93D0}" destId="{B11729D6-4FA9-4166-9200-827D63D6338B}" srcOrd="2" destOrd="0" presId="urn:microsoft.com/office/officeart/2008/layout/PictureAccentList"/>
    <dgm:cxn modelId="{A50CC8FB-5297-43C6-8E50-3DF1773A0933}" type="presParOf" srcId="{B11729D6-4FA9-4166-9200-827D63D6338B}" destId="{6B9AD3C9-FAD0-451F-89D1-F461D57D079F}" srcOrd="0" destOrd="0" presId="urn:microsoft.com/office/officeart/2008/layout/PictureAccentList"/>
    <dgm:cxn modelId="{12F15102-ED94-4479-8BF7-99A9A57A77C2}" type="presParOf" srcId="{B11729D6-4FA9-4166-9200-827D63D6338B}" destId="{2AE0B7FE-414E-4D92-A0A7-1C3CD86EEF9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BFE196-AA45-4F32-A315-5F08900B568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it-IT"/>
        </a:p>
      </dgm:t>
    </dgm:pt>
    <dgm:pt modelId="{87F1BE92-B66F-4E31-851A-497E8357AB45}">
      <dgm:prSet phldrT="[Testo]"/>
      <dgm:spPr>
        <a:solidFill>
          <a:schemeClr val="accent2">
            <a:lumMod val="75000"/>
          </a:schemeClr>
        </a:solidFill>
      </dgm:spPr>
      <dgm:t>
        <a:bodyPr/>
        <a:lstStyle/>
        <a:p>
          <a:r>
            <a:rPr lang="en-US" dirty="0"/>
            <a:t>younger and with a lower </a:t>
          </a:r>
          <a:r>
            <a:rPr lang="it-IT" dirty="0"/>
            <a:t>CHA2DS2-VASc score</a:t>
          </a:r>
        </a:p>
      </dgm:t>
    </dgm:pt>
    <dgm:pt modelId="{D158E025-6CAC-4B51-9A77-CA460EC3D82B}" type="parTrans" cxnId="{F05643C7-1D97-48A7-B730-FC7686E71135}">
      <dgm:prSet/>
      <dgm:spPr/>
      <dgm:t>
        <a:bodyPr/>
        <a:lstStyle/>
        <a:p>
          <a:endParaRPr lang="it-IT"/>
        </a:p>
      </dgm:t>
    </dgm:pt>
    <dgm:pt modelId="{B7D7CC78-37AB-4AD6-BE75-658DCCBED61B}" type="sibTrans" cxnId="{F05643C7-1D97-48A7-B730-FC7686E71135}">
      <dgm:prSet/>
      <dgm:spPr/>
      <dgm:t>
        <a:bodyPr/>
        <a:lstStyle/>
        <a:p>
          <a:endParaRPr lang="it-IT"/>
        </a:p>
      </dgm:t>
    </dgm:pt>
    <dgm:pt modelId="{38CA9997-6145-47C9-BA1F-556C3ABE43B3}">
      <dgm:prSet phldrT="[Testo]"/>
      <dgm:spPr/>
      <dgm:t>
        <a:bodyPr/>
        <a:lstStyle/>
        <a:p>
          <a:r>
            <a:rPr lang="it-IT" dirty="0" err="1"/>
            <a:t>Higher</a:t>
          </a:r>
          <a:r>
            <a:rPr lang="it-IT" dirty="0"/>
            <a:t> access to </a:t>
          </a:r>
          <a:r>
            <a:rPr lang="it-IT" dirty="0" err="1"/>
            <a:t>technology</a:t>
          </a:r>
          <a:r>
            <a:rPr lang="it-IT" dirty="0"/>
            <a:t>?</a:t>
          </a:r>
        </a:p>
      </dgm:t>
    </dgm:pt>
    <dgm:pt modelId="{4D9FA0C3-9F92-4011-BDA0-EF78C88E3830}" type="parTrans" cxnId="{08BC5A4C-6B07-44E5-9E58-B52FE1DBF294}">
      <dgm:prSet/>
      <dgm:spPr/>
      <dgm:t>
        <a:bodyPr/>
        <a:lstStyle/>
        <a:p>
          <a:endParaRPr lang="it-IT"/>
        </a:p>
      </dgm:t>
    </dgm:pt>
    <dgm:pt modelId="{F7B35400-A088-431D-88AE-38712E79048B}" type="sibTrans" cxnId="{08BC5A4C-6B07-44E5-9E58-B52FE1DBF294}">
      <dgm:prSet/>
      <dgm:spPr/>
      <dgm:t>
        <a:bodyPr/>
        <a:lstStyle/>
        <a:p>
          <a:endParaRPr lang="it-IT"/>
        </a:p>
      </dgm:t>
    </dgm:pt>
    <dgm:pt modelId="{12C65946-9925-4220-8D51-699D3755AA4C}">
      <dgm:prSet phldrT="[Testo]"/>
      <dgm:spPr/>
      <dgm:t>
        <a:bodyPr/>
        <a:lstStyle/>
        <a:p>
          <a:r>
            <a:rPr lang="it-IT" dirty="0" err="1"/>
            <a:t>Older</a:t>
          </a:r>
          <a:r>
            <a:rPr lang="it-IT" dirty="0"/>
            <a:t> people </a:t>
          </a:r>
          <a:r>
            <a:rPr lang="it-IT" dirty="0" err="1"/>
            <a:t>encouraged</a:t>
          </a:r>
          <a:r>
            <a:rPr lang="it-IT" dirty="0"/>
            <a:t> to stay </a:t>
          </a:r>
          <a:r>
            <a:rPr lang="it-IT" dirty="0" err="1"/>
            <a:t>at</a:t>
          </a:r>
          <a:r>
            <a:rPr lang="it-IT" dirty="0"/>
            <a:t> home</a:t>
          </a:r>
        </a:p>
      </dgm:t>
    </dgm:pt>
    <dgm:pt modelId="{A7104BBD-CC11-4943-91D1-E08D9F1C1C85}" type="parTrans" cxnId="{841B51C4-0954-4850-A05A-5157E13C9E65}">
      <dgm:prSet/>
      <dgm:spPr/>
      <dgm:t>
        <a:bodyPr/>
        <a:lstStyle/>
        <a:p>
          <a:endParaRPr lang="it-IT"/>
        </a:p>
      </dgm:t>
    </dgm:pt>
    <dgm:pt modelId="{7118D711-EFE7-4AE2-BCD6-7496465D726F}" type="sibTrans" cxnId="{841B51C4-0954-4850-A05A-5157E13C9E65}">
      <dgm:prSet/>
      <dgm:spPr/>
      <dgm:t>
        <a:bodyPr/>
        <a:lstStyle/>
        <a:p>
          <a:endParaRPr lang="it-IT"/>
        </a:p>
      </dgm:t>
    </dgm:pt>
    <dgm:pt modelId="{96FFE012-2FC0-42CB-BE09-EE435881B8FA}">
      <dgm:prSet phldrT="[Testo]"/>
      <dgm:spPr/>
      <dgm:t>
        <a:bodyPr/>
        <a:lstStyle/>
        <a:p>
          <a:r>
            <a:rPr lang="it-IT" dirty="0"/>
            <a:t>Better </a:t>
          </a:r>
          <a:r>
            <a:rPr lang="it-IT" dirty="0" err="1"/>
            <a:t>physical</a:t>
          </a:r>
          <a:r>
            <a:rPr lang="it-IT" dirty="0"/>
            <a:t> </a:t>
          </a:r>
          <a:r>
            <a:rPr lang="it-IT" dirty="0" err="1"/>
            <a:t>resources</a:t>
          </a:r>
          <a:endParaRPr lang="it-IT" dirty="0"/>
        </a:p>
      </dgm:t>
    </dgm:pt>
    <dgm:pt modelId="{BC049C28-A2B9-472E-9C20-710589150A87}" type="parTrans" cxnId="{344CF334-F4ED-4137-86D9-9692FD383A19}">
      <dgm:prSet/>
      <dgm:spPr/>
      <dgm:t>
        <a:bodyPr/>
        <a:lstStyle/>
        <a:p>
          <a:endParaRPr lang="it-IT"/>
        </a:p>
      </dgm:t>
    </dgm:pt>
    <dgm:pt modelId="{C418DCD9-1B98-4910-8F31-F7D9981ADA7F}" type="sibTrans" cxnId="{344CF334-F4ED-4137-86D9-9692FD383A19}">
      <dgm:prSet/>
      <dgm:spPr/>
      <dgm:t>
        <a:bodyPr/>
        <a:lstStyle/>
        <a:p>
          <a:endParaRPr lang="it-IT"/>
        </a:p>
      </dgm:t>
    </dgm:pt>
    <dgm:pt modelId="{2A4D640A-01F0-4748-A2B7-7F3556D56395}" type="pres">
      <dgm:prSet presAssocID="{FABFE196-AA45-4F32-A315-5F08900B568C}" presName="layout" presStyleCnt="0">
        <dgm:presLayoutVars>
          <dgm:chMax/>
          <dgm:chPref/>
          <dgm:dir/>
          <dgm:animOne val="branch"/>
          <dgm:animLvl val="lvl"/>
          <dgm:resizeHandles/>
        </dgm:presLayoutVars>
      </dgm:prSet>
      <dgm:spPr/>
    </dgm:pt>
    <dgm:pt modelId="{5D3935C4-8F2A-495D-A0F9-B52016C334C8}" type="pres">
      <dgm:prSet presAssocID="{87F1BE92-B66F-4E31-851A-497E8357AB45}" presName="root" presStyleCnt="0">
        <dgm:presLayoutVars>
          <dgm:chMax/>
          <dgm:chPref val="4"/>
        </dgm:presLayoutVars>
      </dgm:prSet>
      <dgm:spPr/>
    </dgm:pt>
    <dgm:pt modelId="{6B94D4FA-2828-4E3B-A25F-6AFD02D802DD}" type="pres">
      <dgm:prSet presAssocID="{87F1BE92-B66F-4E31-851A-497E8357AB45}" presName="rootComposite" presStyleCnt="0">
        <dgm:presLayoutVars/>
      </dgm:prSet>
      <dgm:spPr/>
    </dgm:pt>
    <dgm:pt modelId="{5DFC2A20-9696-457A-8164-036BF9743D3B}" type="pres">
      <dgm:prSet presAssocID="{87F1BE92-B66F-4E31-851A-497E8357AB45}" presName="rootText" presStyleLbl="node0" presStyleIdx="0" presStyleCnt="1" custScaleX="102943" custLinFactNeighborX="0" custLinFactNeighborY="-3320">
        <dgm:presLayoutVars>
          <dgm:chMax/>
          <dgm:chPref val="4"/>
        </dgm:presLayoutVars>
      </dgm:prSet>
      <dgm:spPr/>
    </dgm:pt>
    <dgm:pt modelId="{E7D01ADF-CBD2-4F5F-AEFF-A3F8145D93D0}" type="pres">
      <dgm:prSet presAssocID="{87F1BE92-B66F-4E31-851A-497E8357AB45}" presName="childShape" presStyleCnt="0">
        <dgm:presLayoutVars>
          <dgm:chMax val="0"/>
          <dgm:chPref val="0"/>
        </dgm:presLayoutVars>
      </dgm:prSet>
      <dgm:spPr/>
    </dgm:pt>
    <dgm:pt modelId="{4F28BBD9-64EE-4003-8973-23B8403C0327}" type="pres">
      <dgm:prSet presAssocID="{38CA9997-6145-47C9-BA1F-556C3ABE43B3}" presName="childComposite" presStyleCnt="0">
        <dgm:presLayoutVars>
          <dgm:chMax val="0"/>
          <dgm:chPref val="0"/>
        </dgm:presLayoutVars>
      </dgm:prSet>
      <dgm:spPr/>
    </dgm:pt>
    <dgm:pt modelId="{DEAD400C-27FC-44CC-8780-E71F70857FF4}" type="pres">
      <dgm:prSet presAssocID="{38CA9997-6145-47C9-BA1F-556C3ABE43B3}" presName="Image" presStyleLbl="node1" presStyleIdx="0" presStyleCnt="3"/>
      <dgm:spPr/>
    </dgm:pt>
    <dgm:pt modelId="{063EFD85-0130-4B33-AE35-78118DBADD51}" type="pres">
      <dgm:prSet presAssocID="{38CA9997-6145-47C9-BA1F-556C3ABE43B3}" presName="childText" presStyleLbl="lnNode1" presStyleIdx="0" presStyleCnt="3">
        <dgm:presLayoutVars>
          <dgm:chMax val="0"/>
          <dgm:chPref val="0"/>
          <dgm:bulletEnabled val="1"/>
        </dgm:presLayoutVars>
      </dgm:prSet>
      <dgm:spPr/>
    </dgm:pt>
    <dgm:pt modelId="{80BCE857-85CE-4E56-B086-4AB40B5D45A2}" type="pres">
      <dgm:prSet presAssocID="{96FFE012-2FC0-42CB-BE09-EE435881B8FA}" presName="childComposite" presStyleCnt="0">
        <dgm:presLayoutVars>
          <dgm:chMax val="0"/>
          <dgm:chPref val="0"/>
        </dgm:presLayoutVars>
      </dgm:prSet>
      <dgm:spPr/>
    </dgm:pt>
    <dgm:pt modelId="{0A344CB3-FABF-42AB-82D7-3809E2E28486}" type="pres">
      <dgm:prSet presAssocID="{96FFE012-2FC0-42CB-BE09-EE435881B8FA}" presName="Image" presStyleLbl="node1" presStyleIdx="1" presStyleCnt="3"/>
      <dgm:spPr/>
    </dgm:pt>
    <dgm:pt modelId="{6FAB213D-5677-4D29-ABF5-A74354315DF3}" type="pres">
      <dgm:prSet presAssocID="{96FFE012-2FC0-42CB-BE09-EE435881B8FA}" presName="childText" presStyleLbl="lnNode1" presStyleIdx="1" presStyleCnt="3">
        <dgm:presLayoutVars>
          <dgm:chMax val="0"/>
          <dgm:chPref val="0"/>
          <dgm:bulletEnabled val="1"/>
        </dgm:presLayoutVars>
      </dgm:prSet>
      <dgm:spPr/>
    </dgm:pt>
    <dgm:pt modelId="{B8D48078-29B7-4A93-974A-E8D1BB0B147A}" type="pres">
      <dgm:prSet presAssocID="{12C65946-9925-4220-8D51-699D3755AA4C}" presName="childComposite" presStyleCnt="0">
        <dgm:presLayoutVars>
          <dgm:chMax val="0"/>
          <dgm:chPref val="0"/>
        </dgm:presLayoutVars>
      </dgm:prSet>
      <dgm:spPr/>
    </dgm:pt>
    <dgm:pt modelId="{B2A3B956-1CF4-4600-A552-C95AAF1A9945}" type="pres">
      <dgm:prSet presAssocID="{12C65946-9925-4220-8D51-699D3755AA4C}" presName="Image" presStyleLbl="node1" presStyleIdx="2" presStyleCnt="3"/>
      <dgm:spPr/>
    </dgm:pt>
    <dgm:pt modelId="{1ACCF0BA-2EFD-4268-9457-5B03C77F02E5}" type="pres">
      <dgm:prSet presAssocID="{12C65946-9925-4220-8D51-699D3755AA4C}" presName="childText" presStyleLbl="lnNode1" presStyleIdx="2" presStyleCnt="3">
        <dgm:presLayoutVars>
          <dgm:chMax val="0"/>
          <dgm:chPref val="0"/>
          <dgm:bulletEnabled val="1"/>
        </dgm:presLayoutVars>
      </dgm:prSet>
      <dgm:spPr/>
    </dgm:pt>
  </dgm:ptLst>
  <dgm:cxnLst>
    <dgm:cxn modelId="{02A2AB05-6F3B-4D42-996F-010DD86B01CB}" type="presOf" srcId="{96FFE012-2FC0-42CB-BE09-EE435881B8FA}" destId="{6FAB213D-5677-4D29-ABF5-A74354315DF3}" srcOrd="0" destOrd="0" presId="urn:microsoft.com/office/officeart/2008/layout/PictureAccentList"/>
    <dgm:cxn modelId="{485A0728-F230-4E7C-B6DB-5761D7B680B8}" type="presOf" srcId="{FABFE196-AA45-4F32-A315-5F08900B568C}" destId="{2A4D640A-01F0-4748-A2B7-7F3556D56395}" srcOrd="0" destOrd="0" presId="urn:microsoft.com/office/officeart/2008/layout/PictureAccentList"/>
    <dgm:cxn modelId="{344CF334-F4ED-4137-86D9-9692FD383A19}" srcId="{87F1BE92-B66F-4E31-851A-497E8357AB45}" destId="{96FFE012-2FC0-42CB-BE09-EE435881B8FA}" srcOrd="1" destOrd="0" parTransId="{BC049C28-A2B9-472E-9C20-710589150A87}" sibTransId="{C418DCD9-1B98-4910-8F31-F7D9981ADA7F}"/>
    <dgm:cxn modelId="{FCDCB336-1B43-40EF-9153-9056DAAC0BBC}" type="presOf" srcId="{87F1BE92-B66F-4E31-851A-497E8357AB45}" destId="{5DFC2A20-9696-457A-8164-036BF9743D3B}" srcOrd="0" destOrd="0" presId="urn:microsoft.com/office/officeart/2008/layout/PictureAccentList"/>
    <dgm:cxn modelId="{32B5D060-29F0-49D3-8E8B-60BC01B638DC}" type="presOf" srcId="{38CA9997-6145-47C9-BA1F-556C3ABE43B3}" destId="{063EFD85-0130-4B33-AE35-78118DBADD51}" srcOrd="0" destOrd="0" presId="urn:microsoft.com/office/officeart/2008/layout/PictureAccentList"/>
    <dgm:cxn modelId="{08BC5A4C-6B07-44E5-9E58-B52FE1DBF294}" srcId="{87F1BE92-B66F-4E31-851A-497E8357AB45}" destId="{38CA9997-6145-47C9-BA1F-556C3ABE43B3}" srcOrd="0" destOrd="0" parTransId="{4D9FA0C3-9F92-4011-BDA0-EF78C88E3830}" sibTransId="{F7B35400-A088-431D-88AE-38712E79048B}"/>
    <dgm:cxn modelId="{91F45A7D-613B-4E10-A06B-E293B4ED4F60}" type="presOf" srcId="{12C65946-9925-4220-8D51-699D3755AA4C}" destId="{1ACCF0BA-2EFD-4268-9457-5B03C77F02E5}" srcOrd="0" destOrd="0" presId="urn:microsoft.com/office/officeart/2008/layout/PictureAccentList"/>
    <dgm:cxn modelId="{841B51C4-0954-4850-A05A-5157E13C9E65}" srcId="{87F1BE92-B66F-4E31-851A-497E8357AB45}" destId="{12C65946-9925-4220-8D51-699D3755AA4C}" srcOrd="2" destOrd="0" parTransId="{A7104BBD-CC11-4943-91D1-E08D9F1C1C85}" sibTransId="{7118D711-EFE7-4AE2-BCD6-7496465D726F}"/>
    <dgm:cxn modelId="{F05643C7-1D97-48A7-B730-FC7686E71135}" srcId="{FABFE196-AA45-4F32-A315-5F08900B568C}" destId="{87F1BE92-B66F-4E31-851A-497E8357AB45}" srcOrd="0" destOrd="0" parTransId="{D158E025-6CAC-4B51-9A77-CA460EC3D82B}" sibTransId="{B7D7CC78-37AB-4AD6-BE75-658DCCBED61B}"/>
    <dgm:cxn modelId="{6847CF55-DEA5-49C2-9999-48CF553ABD18}" type="presParOf" srcId="{2A4D640A-01F0-4748-A2B7-7F3556D56395}" destId="{5D3935C4-8F2A-495D-A0F9-B52016C334C8}" srcOrd="0" destOrd="0" presId="urn:microsoft.com/office/officeart/2008/layout/PictureAccentList"/>
    <dgm:cxn modelId="{0F5C5E56-4194-4FD7-A2B3-D0533E257559}" type="presParOf" srcId="{5D3935C4-8F2A-495D-A0F9-B52016C334C8}" destId="{6B94D4FA-2828-4E3B-A25F-6AFD02D802DD}" srcOrd="0" destOrd="0" presId="urn:microsoft.com/office/officeart/2008/layout/PictureAccentList"/>
    <dgm:cxn modelId="{A49FE294-9CE3-4D24-BDDC-3C3BADED223A}" type="presParOf" srcId="{6B94D4FA-2828-4E3B-A25F-6AFD02D802DD}" destId="{5DFC2A20-9696-457A-8164-036BF9743D3B}" srcOrd="0" destOrd="0" presId="urn:microsoft.com/office/officeart/2008/layout/PictureAccentList"/>
    <dgm:cxn modelId="{BF1E49C8-4361-4E1C-87AB-15414B9ECB71}" type="presParOf" srcId="{5D3935C4-8F2A-495D-A0F9-B52016C334C8}" destId="{E7D01ADF-CBD2-4F5F-AEFF-A3F8145D93D0}" srcOrd="1" destOrd="0" presId="urn:microsoft.com/office/officeart/2008/layout/PictureAccentList"/>
    <dgm:cxn modelId="{AADF4EA2-6606-4EBD-AC67-E1F565E1C3D3}" type="presParOf" srcId="{E7D01ADF-CBD2-4F5F-AEFF-A3F8145D93D0}" destId="{4F28BBD9-64EE-4003-8973-23B8403C0327}" srcOrd="0" destOrd="0" presId="urn:microsoft.com/office/officeart/2008/layout/PictureAccentList"/>
    <dgm:cxn modelId="{AA71A07B-562C-45BC-A760-6E55CA0297FD}" type="presParOf" srcId="{4F28BBD9-64EE-4003-8973-23B8403C0327}" destId="{DEAD400C-27FC-44CC-8780-E71F70857FF4}" srcOrd="0" destOrd="0" presId="urn:microsoft.com/office/officeart/2008/layout/PictureAccentList"/>
    <dgm:cxn modelId="{B3D3C8AD-897A-46E7-84FA-BBAC56A6B67C}" type="presParOf" srcId="{4F28BBD9-64EE-4003-8973-23B8403C0327}" destId="{063EFD85-0130-4B33-AE35-78118DBADD51}" srcOrd="1" destOrd="0" presId="urn:microsoft.com/office/officeart/2008/layout/PictureAccentList"/>
    <dgm:cxn modelId="{48B34196-CF29-4C38-B52A-1B6F294BCA54}" type="presParOf" srcId="{E7D01ADF-CBD2-4F5F-AEFF-A3F8145D93D0}" destId="{80BCE857-85CE-4E56-B086-4AB40B5D45A2}" srcOrd="1" destOrd="0" presId="urn:microsoft.com/office/officeart/2008/layout/PictureAccentList"/>
    <dgm:cxn modelId="{33F44B26-51B1-46DC-8A5A-BAA2503FAC79}" type="presParOf" srcId="{80BCE857-85CE-4E56-B086-4AB40B5D45A2}" destId="{0A344CB3-FABF-42AB-82D7-3809E2E28486}" srcOrd="0" destOrd="0" presId="urn:microsoft.com/office/officeart/2008/layout/PictureAccentList"/>
    <dgm:cxn modelId="{3E2BF5A9-12FC-4457-AE26-03F5DE872A02}" type="presParOf" srcId="{80BCE857-85CE-4E56-B086-4AB40B5D45A2}" destId="{6FAB213D-5677-4D29-ABF5-A74354315DF3}" srcOrd="1" destOrd="0" presId="urn:microsoft.com/office/officeart/2008/layout/PictureAccentList"/>
    <dgm:cxn modelId="{9C6117A0-8F75-4324-AC47-F18DDA8AE18C}" type="presParOf" srcId="{E7D01ADF-CBD2-4F5F-AEFF-A3F8145D93D0}" destId="{B8D48078-29B7-4A93-974A-E8D1BB0B147A}" srcOrd="2" destOrd="0" presId="urn:microsoft.com/office/officeart/2008/layout/PictureAccentList"/>
    <dgm:cxn modelId="{E2DB7039-3D1F-4172-941D-C40FF7B21C26}" type="presParOf" srcId="{B8D48078-29B7-4A93-974A-E8D1BB0B147A}" destId="{B2A3B956-1CF4-4600-A552-C95AAF1A9945}" srcOrd="0" destOrd="0" presId="urn:microsoft.com/office/officeart/2008/layout/PictureAccentList"/>
    <dgm:cxn modelId="{24AAF73C-FDDE-4AA2-9F23-A1A1FC5DABA2}" type="presParOf" srcId="{B8D48078-29B7-4A93-974A-E8D1BB0B147A}" destId="{1ACCF0BA-2EFD-4268-9457-5B03C77F02E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13D30B-C029-4A90-ADE7-B1064C3702C1}" type="doc">
      <dgm:prSet loTypeId="urn:microsoft.com/office/officeart/2008/layout/SquareAccentList" loCatId="list" qsTypeId="urn:microsoft.com/office/officeart/2005/8/quickstyle/simple1" qsCatId="simple" csTypeId="urn:microsoft.com/office/officeart/2005/8/colors/accent5_1" csCatId="accent5" phldr="1"/>
      <dgm:spPr/>
      <dgm:t>
        <a:bodyPr/>
        <a:lstStyle/>
        <a:p>
          <a:endParaRPr lang="it-IT"/>
        </a:p>
      </dgm:t>
    </dgm:pt>
    <dgm:pt modelId="{9948BF07-5627-4120-89A7-2AAD53DA88C2}">
      <dgm:prSet phldrT="[Tes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it-IT" sz="1800" b="1" dirty="0"/>
        </a:p>
        <a:p>
          <a:pPr marL="0" marR="0" lvl="0" indent="0" defTabSz="914400" eaLnBrk="1" fontAlgn="auto" latinLnBrk="0" hangingPunct="1">
            <a:lnSpc>
              <a:spcPct val="100000"/>
            </a:lnSpc>
            <a:spcBef>
              <a:spcPts val="0"/>
            </a:spcBef>
            <a:spcAft>
              <a:spcPts val="0"/>
            </a:spcAft>
            <a:buClrTx/>
            <a:buSzTx/>
            <a:buFontTx/>
            <a:buNone/>
            <a:tabLst/>
            <a:defRPr/>
          </a:pPr>
          <a:r>
            <a:rPr lang="it-IT" sz="2400" b="1" dirty="0" err="1"/>
            <a:t>Healty</a:t>
          </a:r>
          <a:r>
            <a:rPr lang="it-IT" sz="2400" b="1" dirty="0"/>
            <a:t> </a:t>
          </a:r>
          <a:r>
            <a:rPr lang="it-IT" sz="2400" b="1" dirty="0" err="1"/>
            <a:t>behaviours</a:t>
          </a:r>
          <a:endParaRPr lang="it-IT" sz="2400" b="1" dirty="0"/>
        </a:p>
        <a:p>
          <a:pPr marL="0" lvl="0" defTabSz="2355850">
            <a:lnSpc>
              <a:spcPct val="90000"/>
            </a:lnSpc>
            <a:spcBef>
              <a:spcPct val="0"/>
            </a:spcBef>
            <a:spcAft>
              <a:spcPct val="35000"/>
            </a:spcAft>
            <a:buNone/>
          </a:pPr>
          <a:endParaRPr lang="it-IT" sz="1800" dirty="0"/>
        </a:p>
      </dgm:t>
    </dgm:pt>
    <dgm:pt modelId="{54B43662-052E-4404-90C1-46B675B6EA4E}" type="parTrans" cxnId="{F007A823-33A0-498D-9C1B-9CC222E3BC25}">
      <dgm:prSet/>
      <dgm:spPr/>
      <dgm:t>
        <a:bodyPr/>
        <a:lstStyle/>
        <a:p>
          <a:endParaRPr lang="it-IT"/>
        </a:p>
      </dgm:t>
    </dgm:pt>
    <dgm:pt modelId="{E0AD4356-C54B-43DD-B5E6-4FCD4B8CB6D1}" type="sibTrans" cxnId="{F007A823-33A0-498D-9C1B-9CC222E3BC25}">
      <dgm:prSet/>
      <dgm:spPr/>
      <dgm:t>
        <a:bodyPr/>
        <a:lstStyle/>
        <a:p>
          <a:endParaRPr lang="it-IT"/>
        </a:p>
      </dgm:t>
    </dgm:pt>
    <dgm:pt modelId="{5A6E8DB6-8A8B-4112-B6CD-599DE1ABCAF7}">
      <dgm:prSet phldrT="[Testo]"/>
      <dgm:spPr/>
      <dgm:t>
        <a:bodyPr/>
        <a:lstStyle/>
        <a:p>
          <a:r>
            <a:rPr lang="it-IT" b="0" dirty="0" err="1"/>
            <a:t>Avoid</a:t>
          </a:r>
          <a:r>
            <a:rPr lang="it-IT" b="0" dirty="0"/>
            <a:t> smoking</a:t>
          </a:r>
        </a:p>
      </dgm:t>
    </dgm:pt>
    <dgm:pt modelId="{A965C566-982D-433A-AC2A-6816F2C4ADB3}" type="parTrans" cxnId="{91DD3268-E6E9-44CC-85E0-DF8AB2611D26}">
      <dgm:prSet/>
      <dgm:spPr/>
      <dgm:t>
        <a:bodyPr/>
        <a:lstStyle/>
        <a:p>
          <a:endParaRPr lang="it-IT"/>
        </a:p>
      </dgm:t>
    </dgm:pt>
    <dgm:pt modelId="{470E21E0-1C7C-4B52-B0D5-CDB20DF06834}" type="sibTrans" cxnId="{91DD3268-E6E9-44CC-85E0-DF8AB2611D26}">
      <dgm:prSet/>
      <dgm:spPr/>
      <dgm:t>
        <a:bodyPr/>
        <a:lstStyle/>
        <a:p>
          <a:endParaRPr lang="it-IT"/>
        </a:p>
      </dgm:t>
    </dgm:pt>
    <dgm:pt modelId="{4EDD2656-BE57-4E76-B66D-EAC47DE2CA8C}">
      <dgm:prSet phldrT="[Testo]" custT="1"/>
      <dgm:spPr/>
      <dgm:t>
        <a:bodyPr/>
        <a:lstStyle/>
        <a:p>
          <a:r>
            <a:rPr lang="it-IT" sz="2400" b="1" dirty="0"/>
            <a:t>Follow-up</a:t>
          </a:r>
        </a:p>
      </dgm:t>
    </dgm:pt>
    <dgm:pt modelId="{9648E8F9-152A-4F89-8DDF-BF16DCA23029}" type="parTrans" cxnId="{D6C55159-EE27-4B48-8870-16C56A1C1DFD}">
      <dgm:prSet/>
      <dgm:spPr/>
      <dgm:t>
        <a:bodyPr/>
        <a:lstStyle/>
        <a:p>
          <a:endParaRPr lang="it-IT"/>
        </a:p>
      </dgm:t>
    </dgm:pt>
    <dgm:pt modelId="{08CA8429-F5E4-472E-AC87-EFF80CBC9261}" type="sibTrans" cxnId="{D6C55159-EE27-4B48-8870-16C56A1C1DFD}">
      <dgm:prSet/>
      <dgm:spPr/>
      <dgm:t>
        <a:bodyPr/>
        <a:lstStyle/>
        <a:p>
          <a:endParaRPr lang="it-IT"/>
        </a:p>
      </dgm:t>
    </dgm:pt>
    <dgm:pt modelId="{B3876E94-4486-42C8-B47D-D01950CE4EE1}">
      <dgm:prSet phldrT="[Testo]"/>
      <dgm:spPr/>
      <dgm:t>
        <a:bodyPr/>
        <a:lstStyle/>
        <a:p>
          <a:r>
            <a:rPr lang="it-IT" dirty="0"/>
            <a:t>Regular </a:t>
          </a:r>
          <a:r>
            <a:rPr lang="it-IT" dirty="0" err="1"/>
            <a:t>clinical</a:t>
          </a:r>
          <a:r>
            <a:rPr lang="it-IT" dirty="0"/>
            <a:t> </a:t>
          </a:r>
          <a:r>
            <a:rPr lang="it-IT" dirty="0" err="1"/>
            <a:t>evaluations</a:t>
          </a:r>
          <a:endParaRPr lang="it-IT" dirty="0"/>
        </a:p>
      </dgm:t>
    </dgm:pt>
    <dgm:pt modelId="{FB54292E-4480-4D1F-9ED3-ECEFB8191025}" type="parTrans" cxnId="{FFFEC1A7-C105-4726-A628-616D458106C1}">
      <dgm:prSet/>
      <dgm:spPr/>
      <dgm:t>
        <a:bodyPr/>
        <a:lstStyle/>
        <a:p>
          <a:endParaRPr lang="it-IT"/>
        </a:p>
      </dgm:t>
    </dgm:pt>
    <dgm:pt modelId="{8DE121CB-FBB0-45FF-8947-62F49A7FBEE7}" type="sibTrans" cxnId="{FFFEC1A7-C105-4726-A628-616D458106C1}">
      <dgm:prSet/>
      <dgm:spPr/>
      <dgm:t>
        <a:bodyPr/>
        <a:lstStyle/>
        <a:p>
          <a:endParaRPr lang="it-IT"/>
        </a:p>
      </dgm:t>
    </dgm:pt>
    <dgm:pt modelId="{AE9D10FF-0B5B-4A70-93A0-A267E3BC35D5}">
      <dgm:prSet phldrT="[Testo]"/>
      <dgm:spPr/>
      <dgm:t>
        <a:bodyPr/>
        <a:lstStyle/>
        <a:p>
          <a:r>
            <a:rPr lang="it-IT" dirty="0" err="1"/>
            <a:t>Intake</a:t>
          </a:r>
          <a:r>
            <a:rPr lang="it-IT" dirty="0"/>
            <a:t> of </a:t>
          </a:r>
          <a:r>
            <a:rPr lang="it-IT" dirty="0" err="1"/>
            <a:t>salt</a:t>
          </a:r>
          <a:endParaRPr lang="it-IT" dirty="0"/>
        </a:p>
      </dgm:t>
    </dgm:pt>
    <dgm:pt modelId="{60F11C86-E92E-4F0B-AC41-FC92773B72B4}" type="parTrans" cxnId="{1329742A-3837-419C-A52A-58C6CC581965}">
      <dgm:prSet/>
      <dgm:spPr/>
      <dgm:t>
        <a:bodyPr/>
        <a:lstStyle/>
        <a:p>
          <a:endParaRPr lang="it-IT"/>
        </a:p>
      </dgm:t>
    </dgm:pt>
    <dgm:pt modelId="{2C5E025B-5F5A-4738-A611-CB79635DF048}" type="sibTrans" cxnId="{1329742A-3837-419C-A52A-58C6CC581965}">
      <dgm:prSet/>
      <dgm:spPr/>
      <dgm:t>
        <a:bodyPr/>
        <a:lstStyle/>
        <a:p>
          <a:endParaRPr lang="it-IT"/>
        </a:p>
      </dgm:t>
    </dgm:pt>
    <dgm:pt modelId="{15F37012-A8D3-490E-978A-77157C21BB45}">
      <dgm:prSet phldrT="[Testo]"/>
      <dgm:spPr/>
      <dgm:t>
        <a:bodyPr/>
        <a:lstStyle/>
        <a:p>
          <a:r>
            <a:rPr lang="it-IT" dirty="0"/>
            <a:t>Weight control</a:t>
          </a:r>
        </a:p>
      </dgm:t>
    </dgm:pt>
    <dgm:pt modelId="{4905B603-0D28-40ED-BBC3-1E72B93A4978}" type="parTrans" cxnId="{5D22648C-967E-43AC-A3D0-E4FB04B3C187}">
      <dgm:prSet/>
      <dgm:spPr/>
      <dgm:t>
        <a:bodyPr/>
        <a:lstStyle/>
        <a:p>
          <a:endParaRPr lang="it-IT"/>
        </a:p>
      </dgm:t>
    </dgm:pt>
    <dgm:pt modelId="{C5F553E1-4125-4FC1-80FA-35B5ED890A85}" type="sibTrans" cxnId="{5D22648C-967E-43AC-A3D0-E4FB04B3C187}">
      <dgm:prSet/>
      <dgm:spPr/>
      <dgm:t>
        <a:bodyPr/>
        <a:lstStyle/>
        <a:p>
          <a:endParaRPr lang="it-IT"/>
        </a:p>
      </dgm:t>
    </dgm:pt>
    <dgm:pt modelId="{4F2F654B-1637-494A-8506-871C9BFE3CDC}">
      <dgm:prSet phldrT="[Testo]"/>
      <dgm:spPr/>
      <dgm:t>
        <a:bodyPr/>
        <a:lstStyle/>
        <a:p>
          <a:r>
            <a:rPr lang="it-IT" dirty="0" err="1"/>
            <a:t>Adherence</a:t>
          </a:r>
          <a:r>
            <a:rPr lang="it-IT" dirty="0"/>
            <a:t> to therapy</a:t>
          </a:r>
        </a:p>
      </dgm:t>
    </dgm:pt>
    <dgm:pt modelId="{7E30C33D-D68A-47C5-9752-C1F13A9BFF83}" type="parTrans" cxnId="{7D0E6AF5-796B-4130-A9FE-6914FBEFC5D1}">
      <dgm:prSet/>
      <dgm:spPr/>
      <dgm:t>
        <a:bodyPr/>
        <a:lstStyle/>
        <a:p>
          <a:endParaRPr lang="it-IT"/>
        </a:p>
      </dgm:t>
    </dgm:pt>
    <dgm:pt modelId="{9D07FEB2-0695-4B68-9537-ECB412B9FD78}" type="sibTrans" cxnId="{7D0E6AF5-796B-4130-A9FE-6914FBEFC5D1}">
      <dgm:prSet/>
      <dgm:spPr/>
      <dgm:t>
        <a:bodyPr/>
        <a:lstStyle/>
        <a:p>
          <a:endParaRPr lang="it-IT"/>
        </a:p>
      </dgm:t>
    </dgm:pt>
    <dgm:pt modelId="{C2D7F803-B75D-4C7C-886D-DD1BD8E7749A}">
      <dgm:prSet phldrT="[Testo]"/>
      <dgm:spPr/>
      <dgm:t>
        <a:bodyPr/>
        <a:lstStyle/>
        <a:p>
          <a:r>
            <a:rPr lang="it-IT" dirty="0" err="1"/>
            <a:t>Physical</a:t>
          </a:r>
          <a:r>
            <a:rPr lang="it-IT" dirty="0"/>
            <a:t> activity</a:t>
          </a:r>
        </a:p>
      </dgm:t>
    </dgm:pt>
    <dgm:pt modelId="{A50F824C-7B66-48F0-A09A-55704D00CF06}" type="sibTrans" cxnId="{DE9AEE94-E5DB-4BDB-83D3-C326665F2881}">
      <dgm:prSet/>
      <dgm:spPr/>
      <dgm:t>
        <a:bodyPr/>
        <a:lstStyle/>
        <a:p>
          <a:endParaRPr lang="it-IT"/>
        </a:p>
      </dgm:t>
    </dgm:pt>
    <dgm:pt modelId="{8563C8C4-D68B-4AC6-B0CD-39D7266AC346}" type="parTrans" cxnId="{DE9AEE94-E5DB-4BDB-83D3-C326665F2881}">
      <dgm:prSet/>
      <dgm:spPr/>
      <dgm:t>
        <a:bodyPr/>
        <a:lstStyle/>
        <a:p>
          <a:endParaRPr lang="it-IT"/>
        </a:p>
      </dgm:t>
    </dgm:pt>
    <dgm:pt modelId="{46020CA2-2E7A-4652-8C3D-0840A397F6C6}" type="pres">
      <dgm:prSet presAssocID="{5513D30B-C029-4A90-ADE7-B1064C3702C1}" presName="layout" presStyleCnt="0">
        <dgm:presLayoutVars>
          <dgm:chMax/>
          <dgm:chPref/>
          <dgm:dir/>
          <dgm:resizeHandles/>
        </dgm:presLayoutVars>
      </dgm:prSet>
      <dgm:spPr/>
    </dgm:pt>
    <dgm:pt modelId="{D1C90A13-E002-43E5-886A-6921E1A65FE2}" type="pres">
      <dgm:prSet presAssocID="{9948BF07-5627-4120-89A7-2AAD53DA88C2}" presName="root" presStyleCnt="0">
        <dgm:presLayoutVars>
          <dgm:chMax/>
          <dgm:chPref/>
        </dgm:presLayoutVars>
      </dgm:prSet>
      <dgm:spPr/>
    </dgm:pt>
    <dgm:pt modelId="{ED18F21F-01CF-4773-8666-5B6C6540D1B8}" type="pres">
      <dgm:prSet presAssocID="{9948BF07-5627-4120-89A7-2AAD53DA88C2}" presName="rootComposite" presStyleCnt="0">
        <dgm:presLayoutVars/>
      </dgm:prSet>
      <dgm:spPr/>
    </dgm:pt>
    <dgm:pt modelId="{D5AFD8E7-B826-4800-8C8A-2B1760421D58}" type="pres">
      <dgm:prSet presAssocID="{9948BF07-5627-4120-89A7-2AAD53DA88C2}" presName="ParentAccent" presStyleLbl="alignNode1" presStyleIdx="0" presStyleCnt="2"/>
      <dgm:spPr/>
    </dgm:pt>
    <dgm:pt modelId="{5D06D62C-3EC1-407B-B5A8-53C0065316EA}" type="pres">
      <dgm:prSet presAssocID="{9948BF07-5627-4120-89A7-2AAD53DA88C2}" presName="ParentSmallAccent" presStyleLbl="fgAcc1" presStyleIdx="0" presStyleCnt="2"/>
      <dgm:spPr/>
    </dgm:pt>
    <dgm:pt modelId="{B7583F66-8B00-4B33-95E0-052F59B79A36}" type="pres">
      <dgm:prSet presAssocID="{9948BF07-5627-4120-89A7-2AAD53DA88C2}" presName="Parent" presStyleLbl="revTx" presStyleIdx="0" presStyleCnt="8">
        <dgm:presLayoutVars>
          <dgm:chMax/>
          <dgm:chPref val="4"/>
          <dgm:bulletEnabled val="1"/>
        </dgm:presLayoutVars>
      </dgm:prSet>
      <dgm:spPr/>
    </dgm:pt>
    <dgm:pt modelId="{CDDD044F-F24B-4ED8-9A87-6A658176FB1E}" type="pres">
      <dgm:prSet presAssocID="{9948BF07-5627-4120-89A7-2AAD53DA88C2}" presName="childShape" presStyleCnt="0">
        <dgm:presLayoutVars>
          <dgm:chMax val="0"/>
          <dgm:chPref val="0"/>
        </dgm:presLayoutVars>
      </dgm:prSet>
      <dgm:spPr/>
    </dgm:pt>
    <dgm:pt modelId="{7AB5A03E-B30D-4D0F-8E46-7DB302172CE3}" type="pres">
      <dgm:prSet presAssocID="{5A6E8DB6-8A8B-4112-B6CD-599DE1ABCAF7}" presName="childComposite" presStyleCnt="0">
        <dgm:presLayoutVars>
          <dgm:chMax val="0"/>
          <dgm:chPref val="0"/>
        </dgm:presLayoutVars>
      </dgm:prSet>
      <dgm:spPr/>
    </dgm:pt>
    <dgm:pt modelId="{11F7BA3A-8D40-4D5E-B047-4E347FEA79E8}" type="pres">
      <dgm:prSet presAssocID="{5A6E8DB6-8A8B-4112-B6CD-599DE1ABCAF7}" presName="ChildAccent" presStyleLbl="solidFgAcc1" presStyleIdx="0" presStyleCnt="6"/>
      <dgm:spPr/>
    </dgm:pt>
    <dgm:pt modelId="{5C1037C6-C2F7-44F3-97D4-059A74DE8D7D}" type="pres">
      <dgm:prSet presAssocID="{5A6E8DB6-8A8B-4112-B6CD-599DE1ABCAF7}" presName="Child" presStyleLbl="revTx" presStyleIdx="1" presStyleCnt="8">
        <dgm:presLayoutVars>
          <dgm:chMax val="0"/>
          <dgm:chPref val="0"/>
          <dgm:bulletEnabled val="1"/>
        </dgm:presLayoutVars>
      </dgm:prSet>
      <dgm:spPr/>
    </dgm:pt>
    <dgm:pt modelId="{FB5C61F4-0993-4C5F-B3DA-461BB222A531}" type="pres">
      <dgm:prSet presAssocID="{C2D7F803-B75D-4C7C-886D-DD1BD8E7749A}" presName="childComposite" presStyleCnt="0">
        <dgm:presLayoutVars>
          <dgm:chMax val="0"/>
          <dgm:chPref val="0"/>
        </dgm:presLayoutVars>
      </dgm:prSet>
      <dgm:spPr/>
    </dgm:pt>
    <dgm:pt modelId="{B05C6A5D-2087-4010-BEA5-5944CB30B959}" type="pres">
      <dgm:prSet presAssocID="{C2D7F803-B75D-4C7C-886D-DD1BD8E7749A}" presName="ChildAccent" presStyleLbl="solidFgAcc1" presStyleIdx="1" presStyleCnt="6"/>
      <dgm:spPr/>
    </dgm:pt>
    <dgm:pt modelId="{593A3473-C31D-4594-BCE7-C8545E49F10F}" type="pres">
      <dgm:prSet presAssocID="{C2D7F803-B75D-4C7C-886D-DD1BD8E7749A}" presName="Child" presStyleLbl="revTx" presStyleIdx="2" presStyleCnt="8">
        <dgm:presLayoutVars>
          <dgm:chMax val="0"/>
          <dgm:chPref val="0"/>
          <dgm:bulletEnabled val="1"/>
        </dgm:presLayoutVars>
      </dgm:prSet>
      <dgm:spPr/>
    </dgm:pt>
    <dgm:pt modelId="{B0742978-5606-4517-83D3-B4268DE55CBE}" type="pres">
      <dgm:prSet presAssocID="{AE9D10FF-0B5B-4A70-93A0-A267E3BC35D5}" presName="childComposite" presStyleCnt="0">
        <dgm:presLayoutVars>
          <dgm:chMax val="0"/>
          <dgm:chPref val="0"/>
        </dgm:presLayoutVars>
      </dgm:prSet>
      <dgm:spPr/>
    </dgm:pt>
    <dgm:pt modelId="{299F57C9-631E-40A9-8238-F3F6B3000AC5}" type="pres">
      <dgm:prSet presAssocID="{AE9D10FF-0B5B-4A70-93A0-A267E3BC35D5}" presName="ChildAccent" presStyleLbl="solidFgAcc1" presStyleIdx="2" presStyleCnt="6"/>
      <dgm:spPr/>
    </dgm:pt>
    <dgm:pt modelId="{7674290B-B6C5-48F5-89E9-324C19DE7A54}" type="pres">
      <dgm:prSet presAssocID="{AE9D10FF-0B5B-4A70-93A0-A267E3BC35D5}" presName="Child" presStyleLbl="revTx" presStyleIdx="3" presStyleCnt="8">
        <dgm:presLayoutVars>
          <dgm:chMax val="0"/>
          <dgm:chPref val="0"/>
          <dgm:bulletEnabled val="1"/>
        </dgm:presLayoutVars>
      </dgm:prSet>
      <dgm:spPr/>
    </dgm:pt>
    <dgm:pt modelId="{55BAD8E4-40D2-4AD9-AE0D-1FF7A9504814}" type="pres">
      <dgm:prSet presAssocID="{15F37012-A8D3-490E-978A-77157C21BB45}" presName="childComposite" presStyleCnt="0">
        <dgm:presLayoutVars>
          <dgm:chMax val="0"/>
          <dgm:chPref val="0"/>
        </dgm:presLayoutVars>
      </dgm:prSet>
      <dgm:spPr/>
    </dgm:pt>
    <dgm:pt modelId="{517FE187-DFB8-40B6-8AC7-64B62515AB33}" type="pres">
      <dgm:prSet presAssocID="{15F37012-A8D3-490E-978A-77157C21BB45}" presName="ChildAccent" presStyleLbl="solidFgAcc1" presStyleIdx="3" presStyleCnt="6"/>
      <dgm:spPr/>
    </dgm:pt>
    <dgm:pt modelId="{4A1D5A75-E7ED-4CE5-BDF8-80EE944F1311}" type="pres">
      <dgm:prSet presAssocID="{15F37012-A8D3-490E-978A-77157C21BB45}" presName="Child" presStyleLbl="revTx" presStyleIdx="4" presStyleCnt="8">
        <dgm:presLayoutVars>
          <dgm:chMax val="0"/>
          <dgm:chPref val="0"/>
          <dgm:bulletEnabled val="1"/>
        </dgm:presLayoutVars>
      </dgm:prSet>
      <dgm:spPr/>
    </dgm:pt>
    <dgm:pt modelId="{A34A0988-B9A9-432C-882C-6A4B8E489415}" type="pres">
      <dgm:prSet presAssocID="{4EDD2656-BE57-4E76-B66D-EAC47DE2CA8C}" presName="root" presStyleCnt="0">
        <dgm:presLayoutVars>
          <dgm:chMax/>
          <dgm:chPref/>
        </dgm:presLayoutVars>
      </dgm:prSet>
      <dgm:spPr/>
    </dgm:pt>
    <dgm:pt modelId="{0E81432E-011F-4CEF-AC3B-CADD88333C30}" type="pres">
      <dgm:prSet presAssocID="{4EDD2656-BE57-4E76-B66D-EAC47DE2CA8C}" presName="rootComposite" presStyleCnt="0">
        <dgm:presLayoutVars/>
      </dgm:prSet>
      <dgm:spPr/>
    </dgm:pt>
    <dgm:pt modelId="{07A719E3-571A-42C4-AF84-A33D1DEF4C21}" type="pres">
      <dgm:prSet presAssocID="{4EDD2656-BE57-4E76-B66D-EAC47DE2CA8C}" presName="ParentAccent" presStyleLbl="alignNode1" presStyleIdx="1" presStyleCnt="2"/>
      <dgm:spPr/>
    </dgm:pt>
    <dgm:pt modelId="{4148D55A-0238-4F7C-8A5A-C16AD52E0EC6}" type="pres">
      <dgm:prSet presAssocID="{4EDD2656-BE57-4E76-B66D-EAC47DE2CA8C}" presName="ParentSmallAccent" presStyleLbl="fgAcc1" presStyleIdx="1" presStyleCnt="2"/>
      <dgm:spPr/>
    </dgm:pt>
    <dgm:pt modelId="{B9E16B8D-A721-4541-ACBF-E35EE5471274}" type="pres">
      <dgm:prSet presAssocID="{4EDD2656-BE57-4E76-B66D-EAC47DE2CA8C}" presName="Parent" presStyleLbl="revTx" presStyleIdx="5" presStyleCnt="8">
        <dgm:presLayoutVars>
          <dgm:chMax/>
          <dgm:chPref val="4"/>
          <dgm:bulletEnabled val="1"/>
        </dgm:presLayoutVars>
      </dgm:prSet>
      <dgm:spPr/>
    </dgm:pt>
    <dgm:pt modelId="{8EC11B7B-A32A-4F0B-AD09-B91B38BBD070}" type="pres">
      <dgm:prSet presAssocID="{4EDD2656-BE57-4E76-B66D-EAC47DE2CA8C}" presName="childShape" presStyleCnt="0">
        <dgm:presLayoutVars>
          <dgm:chMax val="0"/>
          <dgm:chPref val="0"/>
        </dgm:presLayoutVars>
      </dgm:prSet>
      <dgm:spPr/>
    </dgm:pt>
    <dgm:pt modelId="{0DC46254-E2AA-4F29-91CE-013C6DAE8E6A}" type="pres">
      <dgm:prSet presAssocID="{B3876E94-4486-42C8-B47D-D01950CE4EE1}" presName="childComposite" presStyleCnt="0">
        <dgm:presLayoutVars>
          <dgm:chMax val="0"/>
          <dgm:chPref val="0"/>
        </dgm:presLayoutVars>
      </dgm:prSet>
      <dgm:spPr/>
    </dgm:pt>
    <dgm:pt modelId="{6D1B8808-E9A6-40E4-B38A-D23F8CB07166}" type="pres">
      <dgm:prSet presAssocID="{B3876E94-4486-42C8-B47D-D01950CE4EE1}" presName="ChildAccent" presStyleLbl="solidFgAcc1" presStyleIdx="4" presStyleCnt="6"/>
      <dgm:spPr/>
    </dgm:pt>
    <dgm:pt modelId="{7D20BEB6-4DC1-4D2A-81DA-24CEDC1F6B0F}" type="pres">
      <dgm:prSet presAssocID="{B3876E94-4486-42C8-B47D-D01950CE4EE1}" presName="Child" presStyleLbl="revTx" presStyleIdx="6" presStyleCnt="8">
        <dgm:presLayoutVars>
          <dgm:chMax val="0"/>
          <dgm:chPref val="0"/>
          <dgm:bulletEnabled val="1"/>
        </dgm:presLayoutVars>
      </dgm:prSet>
      <dgm:spPr/>
    </dgm:pt>
    <dgm:pt modelId="{A0636F8C-4CDF-41F7-8510-8CEDDA0E5445}" type="pres">
      <dgm:prSet presAssocID="{4F2F654B-1637-494A-8506-871C9BFE3CDC}" presName="childComposite" presStyleCnt="0">
        <dgm:presLayoutVars>
          <dgm:chMax val="0"/>
          <dgm:chPref val="0"/>
        </dgm:presLayoutVars>
      </dgm:prSet>
      <dgm:spPr/>
    </dgm:pt>
    <dgm:pt modelId="{5F26D1F9-DF5B-44C4-AF95-42E084A57378}" type="pres">
      <dgm:prSet presAssocID="{4F2F654B-1637-494A-8506-871C9BFE3CDC}" presName="ChildAccent" presStyleLbl="solidFgAcc1" presStyleIdx="5" presStyleCnt="6"/>
      <dgm:spPr/>
    </dgm:pt>
    <dgm:pt modelId="{8FF79E9E-D22F-4265-976E-C386C15AAC0E}" type="pres">
      <dgm:prSet presAssocID="{4F2F654B-1637-494A-8506-871C9BFE3CDC}" presName="Child" presStyleLbl="revTx" presStyleIdx="7" presStyleCnt="8">
        <dgm:presLayoutVars>
          <dgm:chMax val="0"/>
          <dgm:chPref val="0"/>
          <dgm:bulletEnabled val="1"/>
        </dgm:presLayoutVars>
      </dgm:prSet>
      <dgm:spPr/>
    </dgm:pt>
  </dgm:ptLst>
  <dgm:cxnLst>
    <dgm:cxn modelId="{28BB7E19-48EF-4602-A479-9E94A8797E23}" type="presOf" srcId="{C2D7F803-B75D-4C7C-886D-DD1BD8E7749A}" destId="{593A3473-C31D-4594-BCE7-C8545E49F10F}" srcOrd="0" destOrd="0" presId="urn:microsoft.com/office/officeart/2008/layout/SquareAccentList"/>
    <dgm:cxn modelId="{F007A823-33A0-498D-9C1B-9CC222E3BC25}" srcId="{5513D30B-C029-4A90-ADE7-B1064C3702C1}" destId="{9948BF07-5627-4120-89A7-2AAD53DA88C2}" srcOrd="0" destOrd="0" parTransId="{54B43662-052E-4404-90C1-46B675B6EA4E}" sibTransId="{E0AD4356-C54B-43DD-B5E6-4FCD4B8CB6D1}"/>
    <dgm:cxn modelId="{1329742A-3837-419C-A52A-58C6CC581965}" srcId="{9948BF07-5627-4120-89A7-2AAD53DA88C2}" destId="{AE9D10FF-0B5B-4A70-93A0-A267E3BC35D5}" srcOrd="2" destOrd="0" parTransId="{60F11C86-E92E-4F0B-AC41-FC92773B72B4}" sibTransId="{2C5E025B-5F5A-4738-A611-CB79635DF048}"/>
    <dgm:cxn modelId="{91DD3268-E6E9-44CC-85E0-DF8AB2611D26}" srcId="{9948BF07-5627-4120-89A7-2AAD53DA88C2}" destId="{5A6E8DB6-8A8B-4112-B6CD-599DE1ABCAF7}" srcOrd="0" destOrd="0" parTransId="{A965C566-982D-433A-AC2A-6816F2C4ADB3}" sibTransId="{470E21E0-1C7C-4B52-B0D5-CDB20DF06834}"/>
    <dgm:cxn modelId="{D6C55159-EE27-4B48-8870-16C56A1C1DFD}" srcId="{5513D30B-C029-4A90-ADE7-B1064C3702C1}" destId="{4EDD2656-BE57-4E76-B66D-EAC47DE2CA8C}" srcOrd="1" destOrd="0" parTransId="{9648E8F9-152A-4F89-8DDF-BF16DCA23029}" sibTransId="{08CA8429-F5E4-472E-AC87-EFF80CBC9261}"/>
    <dgm:cxn modelId="{FFB5D37E-A731-4178-8626-66C6EB3736A0}" type="presOf" srcId="{AE9D10FF-0B5B-4A70-93A0-A267E3BC35D5}" destId="{7674290B-B6C5-48F5-89E9-324C19DE7A54}" srcOrd="0" destOrd="0" presId="urn:microsoft.com/office/officeart/2008/layout/SquareAccentList"/>
    <dgm:cxn modelId="{5D22648C-967E-43AC-A3D0-E4FB04B3C187}" srcId="{9948BF07-5627-4120-89A7-2AAD53DA88C2}" destId="{15F37012-A8D3-490E-978A-77157C21BB45}" srcOrd="3" destOrd="0" parTransId="{4905B603-0D28-40ED-BBC3-1E72B93A4978}" sibTransId="{C5F553E1-4125-4FC1-80FA-35B5ED890A85}"/>
    <dgm:cxn modelId="{D0CB1394-FE89-4F65-8FAD-46BF2EC413FF}" type="presOf" srcId="{B3876E94-4486-42C8-B47D-D01950CE4EE1}" destId="{7D20BEB6-4DC1-4D2A-81DA-24CEDC1F6B0F}" srcOrd="0" destOrd="0" presId="urn:microsoft.com/office/officeart/2008/layout/SquareAccentList"/>
    <dgm:cxn modelId="{DE9AEE94-E5DB-4BDB-83D3-C326665F2881}" srcId="{9948BF07-5627-4120-89A7-2AAD53DA88C2}" destId="{C2D7F803-B75D-4C7C-886D-DD1BD8E7749A}" srcOrd="1" destOrd="0" parTransId="{8563C8C4-D68B-4AC6-B0CD-39D7266AC346}" sibTransId="{A50F824C-7B66-48F0-A09A-55704D00CF06}"/>
    <dgm:cxn modelId="{6DC2F798-2B4C-48DD-A69D-557C46ECA79D}" type="presOf" srcId="{15F37012-A8D3-490E-978A-77157C21BB45}" destId="{4A1D5A75-E7ED-4CE5-BDF8-80EE944F1311}" srcOrd="0" destOrd="0" presId="urn:microsoft.com/office/officeart/2008/layout/SquareAccentList"/>
    <dgm:cxn modelId="{FFFEC1A7-C105-4726-A628-616D458106C1}" srcId="{4EDD2656-BE57-4E76-B66D-EAC47DE2CA8C}" destId="{B3876E94-4486-42C8-B47D-D01950CE4EE1}" srcOrd="0" destOrd="0" parTransId="{FB54292E-4480-4D1F-9ED3-ECEFB8191025}" sibTransId="{8DE121CB-FBB0-45FF-8947-62F49A7FBEE7}"/>
    <dgm:cxn modelId="{ADF818AB-17B3-4FC6-A6B9-1AB1A9088A51}" type="presOf" srcId="{5513D30B-C029-4A90-ADE7-B1064C3702C1}" destId="{46020CA2-2E7A-4652-8C3D-0840A397F6C6}" srcOrd="0" destOrd="0" presId="urn:microsoft.com/office/officeart/2008/layout/SquareAccentList"/>
    <dgm:cxn modelId="{29F905AC-46D1-4F23-8F3E-616A92A7FC5E}" type="presOf" srcId="{5A6E8DB6-8A8B-4112-B6CD-599DE1ABCAF7}" destId="{5C1037C6-C2F7-44F3-97D4-059A74DE8D7D}" srcOrd="0" destOrd="0" presId="urn:microsoft.com/office/officeart/2008/layout/SquareAccentList"/>
    <dgm:cxn modelId="{7291CEAF-F190-41CE-85B9-560C10502068}" type="presOf" srcId="{9948BF07-5627-4120-89A7-2AAD53DA88C2}" destId="{B7583F66-8B00-4B33-95E0-052F59B79A36}" srcOrd="0" destOrd="0" presId="urn:microsoft.com/office/officeart/2008/layout/SquareAccentList"/>
    <dgm:cxn modelId="{1D4A95CF-1B31-4409-A3DD-09806D53588B}" type="presOf" srcId="{4EDD2656-BE57-4E76-B66D-EAC47DE2CA8C}" destId="{B9E16B8D-A721-4541-ACBF-E35EE5471274}" srcOrd="0" destOrd="0" presId="urn:microsoft.com/office/officeart/2008/layout/SquareAccentList"/>
    <dgm:cxn modelId="{20E12EED-ECD5-4850-A076-7533C2C95FF6}" type="presOf" srcId="{4F2F654B-1637-494A-8506-871C9BFE3CDC}" destId="{8FF79E9E-D22F-4265-976E-C386C15AAC0E}" srcOrd="0" destOrd="0" presId="urn:microsoft.com/office/officeart/2008/layout/SquareAccentList"/>
    <dgm:cxn modelId="{7D0E6AF5-796B-4130-A9FE-6914FBEFC5D1}" srcId="{4EDD2656-BE57-4E76-B66D-EAC47DE2CA8C}" destId="{4F2F654B-1637-494A-8506-871C9BFE3CDC}" srcOrd="1" destOrd="0" parTransId="{7E30C33D-D68A-47C5-9752-C1F13A9BFF83}" sibTransId="{9D07FEB2-0695-4B68-9537-ECB412B9FD78}"/>
    <dgm:cxn modelId="{B3208071-D070-47DC-999E-BBD5DE377739}" type="presParOf" srcId="{46020CA2-2E7A-4652-8C3D-0840A397F6C6}" destId="{D1C90A13-E002-43E5-886A-6921E1A65FE2}" srcOrd="0" destOrd="0" presId="urn:microsoft.com/office/officeart/2008/layout/SquareAccentList"/>
    <dgm:cxn modelId="{D6C1B245-EC4C-4D61-890C-A75C6EE063EA}" type="presParOf" srcId="{D1C90A13-E002-43E5-886A-6921E1A65FE2}" destId="{ED18F21F-01CF-4773-8666-5B6C6540D1B8}" srcOrd="0" destOrd="0" presId="urn:microsoft.com/office/officeart/2008/layout/SquareAccentList"/>
    <dgm:cxn modelId="{B303CC99-A9D2-4590-8FC6-CEE2A335C2A6}" type="presParOf" srcId="{ED18F21F-01CF-4773-8666-5B6C6540D1B8}" destId="{D5AFD8E7-B826-4800-8C8A-2B1760421D58}" srcOrd="0" destOrd="0" presId="urn:microsoft.com/office/officeart/2008/layout/SquareAccentList"/>
    <dgm:cxn modelId="{CA8E5B64-8C0C-4F1F-8E95-902C54A54FCE}" type="presParOf" srcId="{ED18F21F-01CF-4773-8666-5B6C6540D1B8}" destId="{5D06D62C-3EC1-407B-B5A8-53C0065316EA}" srcOrd="1" destOrd="0" presId="urn:microsoft.com/office/officeart/2008/layout/SquareAccentList"/>
    <dgm:cxn modelId="{9A618A0D-334F-42DF-A2DF-F6335D42FF5C}" type="presParOf" srcId="{ED18F21F-01CF-4773-8666-5B6C6540D1B8}" destId="{B7583F66-8B00-4B33-95E0-052F59B79A36}" srcOrd="2" destOrd="0" presId="urn:microsoft.com/office/officeart/2008/layout/SquareAccentList"/>
    <dgm:cxn modelId="{F15CED9F-9EFC-448A-97C3-52EC2EE0D899}" type="presParOf" srcId="{D1C90A13-E002-43E5-886A-6921E1A65FE2}" destId="{CDDD044F-F24B-4ED8-9A87-6A658176FB1E}" srcOrd="1" destOrd="0" presId="urn:microsoft.com/office/officeart/2008/layout/SquareAccentList"/>
    <dgm:cxn modelId="{4A98B2DD-BCAF-4082-83C8-D9417F4D18C4}" type="presParOf" srcId="{CDDD044F-F24B-4ED8-9A87-6A658176FB1E}" destId="{7AB5A03E-B30D-4D0F-8E46-7DB302172CE3}" srcOrd="0" destOrd="0" presId="urn:microsoft.com/office/officeart/2008/layout/SquareAccentList"/>
    <dgm:cxn modelId="{6BD89165-F2B0-4E5D-9D1D-F901EECB66B4}" type="presParOf" srcId="{7AB5A03E-B30D-4D0F-8E46-7DB302172CE3}" destId="{11F7BA3A-8D40-4D5E-B047-4E347FEA79E8}" srcOrd="0" destOrd="0" presId="urn:microsoft.com/office/officeart/2008/layout/SquareAccentList"/>
    <dgm:cxn modelId="{9D6EF223-E40B-4F89-A873-EBC577AB4E0D}" type="presParOf" srcId="{7AB5A03E-B30D-4D0F-8E46-7DB302172CE3}" destId="{5C1037C6-C2F7-44F3-97D4-059A74DE8D7D}" srcOrd="1" destOrd="0" presId="urn:microsoft.com/office/officeart/2008/layout/SquareAccentList"/>
    <dgm:cxn modelId="{0B72E500-74F3-41CF-A61D-6AD3F61CEDA9}" type="presParOf" srcId="{CDDD044F-F24B-4ED8-9A87-6A658176FB1E}" destId="{FB5C61F4-0993-4C5F-B3DA-461BB222A531}" srcOrd="1" destOrd="0" presId="urn:microsoft.com/office/officeart/2008/layout/SquareAccentList"/>
    <dgm:cxn modelId="{7AAA5D0F-011E-41B1-9173-A1564B97D5CA}" type="presParOf" srcId="{FB5C61F4-0993-4C5F-B3DA-461BB222A531}" destId="{B05C6A5D-2087-4010-BEA5-5944CB30B959}" srcOrd="0" destOrd="0" presId="urn:microsoft.com/office/officeart/2008/layout/SquareAccentList"/>
    <dgm:cxn modelId="{7D15E528-98AD-459C-A722-7238058FBB5B}" type="presParOf" srcId="{FB5C61F4-0993-4C5F-B3DA-461BB222A531}" destId="{593A3473-C31D-4594-BCE7-C8545E49F10F}" srcOrd="1" destOrd="0" presId="urn:microsoft.com/office/officeart/2008/layout/SquareAccentList"/>
    <dgm:cxn modelId="{85DBA071-E68E-407C-9C5B-967D6A0B92F6}" type="presParOf" srcId="{CDDD044F-F24B-4ED8-9A87-6A658176FB1E}" destId="{B0742978-5606-4517-83D3-B4268DE55CBE}" srcOrd="2" destOrd="0" presId="urn:microsoft.com/office/officeart/2008/layout/SquareAccentList"/>
    <dgm:cxn modelId="{ED08305B-E50E-4D50-9795-B188B0B66E45}" type="presParOf" srcId="{B0742978-5606-4517-83D3-B4268DE55CBE}" destId="{299F57C9-631E-40A9-8238-F3F6B3000AC5}" srcOrd="0" destOrd="0" presId="urn:microsoft.com/office/officeart/2008/layout/SquareAccentList"/>
    <dgm:cxn modelId="{9B166905-FB1B-474F-B4C0-737450F982E6}" type="presParOf" srcId="{B0742978-5606-4517-83D3-B4268DE55CBE}" destId="{7674290B-B6C5-48F5-89E9-324C19DE7A54}" srcOrd="1" destOrd="0" presId="urn:microsoft.com/office/officeart/2008/layout/SquareAccentList"/>
    <dgm:cxn modelId="{D06EF162-85D6-4323-92D3-7138E1797807}" type="presParOf" srcId="{CDDD044F-F24B-4ED8-9A87-6A658176FB1E}" destId="{55BAD8E4-40D2-4AD9-AE0D-1FF7A9504814}" srcOrd="3" destOrd="0" presId="urn:microsoft.com/office/officeart/2008/layout/SquareAccentList"/>
    <dgm:cxn modelId="{768232FD-8685-4AFF-B677-B96931BC842C}" type="presParOf" srcId="{55BAD8E4-40D2-4AD9-AE0D-1FF7A9504814}" destId="{517FE187-DFB8-40B6-8AC7-64B62515AB33}" srcOrd="0" destOrd="0" presId="urn:microsoft.com/office/officeart/2008/layout/SquareAccentList"/>
    <dgm:cxn modelId="{52C3E194-3C4D-4096-B779-5D9729F2ACD2}" type="presParOf" srcId="{55BAD8E4-40D2-4AD9-AE0D-1FF7A9504814}" destId="{4A1D5A75-E7ED-4CE5-BDF8-80EE944F1311}" srcOrd="1" destOrd="0" presId="urn:microsoft.com/office/officeart/2008/layout/SquareAccentList"/>
    <dgm:cxn modelId="{C99AAC81-1A35-44F5-8314-4CF3E149F00F}" type="presParOf" srcId="{46020CA2-2E7A-4652-8C3D-0840A397F6C6}" destId="{A34A0988-B9A9-432C-882C-6A4B8E489415}" srcOrd="1" destOrd="0" presId="urn:microsoft.com/office/officeart/2008/layout/SquareAccentList"/>
    <dgm:cxn modelId="{A992B6D2-AFF4-428F-9709-FB6245245EC1}" type="presParOf" srcId="{A34A0988-B9A9-432C-882C-6A4B8E489415}" destId="{0E81432E-011F-4CEF-AC3B-CADD88333C30}" srcOrd="0" destOrd="0" presId="urn:microsoft.com/office/officeart/2008/layout/SquareAccentList"/>
    <dgm:cxn modelId="{62AEAC7F-53B1-4E96-ABAA-7F291AA8133A}" type="presParOf" srcId="{0E81432E-011F-4CEF-AC3B-CADD88333C30}" destId="{07A719E3-571A-42C4-AF84-A33D1DEF4C21}" srcOrd="0" destOrd="0" presId="urn:microsoft.com/office/officeart/2008/layout/SquareAccentList"/>
    <dgm:cxn modelId="{0906F5FD-933C-463D-9FBD-CAB6A31250E0}" type="presParOf" srcId="{0E81432E-011F-4CEF-AC3B-CADD88333C30}" destId="{4148D55A-0238-4F7C-8A5A-C16AD52E0EC6}" srcOrd="1" destOrd="0" presId="urn:microsoft.com/office/officeart/2008/layout/SquareAccentList"/>
    <dgm:cxn modelId="{5CFCE07E-1AEC-416F-93D8-9338B3E2AE22}" type="presParOf" srcId="{0E81432E-011F-4CEF-AC3B-CADD88333C30}" destId="{B9E16B8D-A721-4541-ACBF-E35EE5471274}" srcOrd="2" destOrd="0" presId="urn:microsoft.com/office/officeart/2008/layout/SquareAccentList"/>
    <dgm:cxn modelId="{124B5DCD-FA37-4C03-AC39-76A64282895C}" type="presParOf" srcId="{A34A0988-B9A9-432C-882C-6A4B8E489415}" destId="{8EC11B7B-A32A-4F0B-AD09-B91B38BBD070}" srcOrd="1" destOrd="0" presId="urn:microsoft.com/office/officeart/2008/layout/SquareAccentList"/>
    <dgm:cxn modelId="{98D36E06-1229-4517-AFE4-BC07AF770FAC}" type="presParOf" srcId="{8EC11B7B-A32A-4F0B-AD09-B91B38BBD070}" destId="{0DC46254-E2AA-4F29-91CE-013C6DAE8E6A}" srcOrd="0" destOrd="0" presId="urn:microsoft.com/office/officeart/2008/layout/SquareAccentList"/>
    <dgm:cxn modelId="{4899BE97-13F3-46EB-8E60-305E02755EB7}" type="presParOf" srcId="{0DC46254-E2AA-4F29-91CE-013C6DAE8E6A}" destId="{6D1B8808-E9A6-40E4-B38A-D23F8CB07166}" srcOrd="0" destOrd="0" presId="urn:microsoft.com/office/officeart/2008/layout/SquareAccentList"/>
    <dgm:cxn modelId="{60457C8E-8840-4D0A-954B-BB2EDE376E5E}" type="presParOf" srcId="{0DC46254-E2AA-4F29-91CE-013C6DAE8E6A}" destId="{7D20BEB6-4DC1-4D2A-81DA-24CEDC1F6B0F}" srcOrd="1" destOrd="0" presId="urn:microsoft.com/office/officeart/2008/layout/SquareAccentList"/>
    <dgm:cxn modelId="{50A33D2D-CB63-4E00-8572-68F045AC184B}" type="presParOf" srcId="{8EC11B7B-A32A-4F0B-AD09-B91B38BBD070}" destId="{A0636F8C-4CDF-41F7-8510-8CEDDA0E5445}" srcOrd="1" destOrd="0" presId="urn:microsoft.com/office/officeart/2008/layout/SquareAccentList"/>
    <dgm:cxn modelId="{1FE4F42A-6D87-4DA3-B073-49E2FB927E2D}" type="presParOf" srcId="{A0636F8C-4CDF-41F7-8510-8CEDDA0E5445}" destId="{5F26D1F9-DF5B-44C4-AF95-42E084A57378}" srcOrd="0" destOrd="0" presId="urn:microsoft.com/office/officeart/2008/layout/SquareAccentList"/>
    <dgm:cxn modelId="{4B6F7CE5-7549-4218-874C-6FFC971E706E}" type="presParOf" srcId="{A0636F8C-4CDF-41F7-8510-8CEDDA0E5445}" destId="{8FF79E9E-D22F-4265-976E-C386C15AAC0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939418-DA0D-4AE8-B440-994E3C778AA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68449D5A-7260-4442-910F-C57FF4A79A37}">
      <dgm:prSet/>
      <dgm:spPr/>
      <dgm:t>
        <a:bodyPr/>
        <a:lstStyle/>
        <a:p>
          <a:r>
            <a:rPr lang="it-IT" b="0" i="0" dirty="0"/>
            <a:t>From 14° </a:t>
          </a:r>
          <a:r>
            <a:rPr lang="it-IT" b="0" i="0" dirty="0" err="1"/>
            <a:t>January</a:t>
          </a:r>
          <a:r>
            <a:rPr lang="it-IT" b="0" i="0" dirty="0"/>
            <a:t> to </a:t>
          </a:r>
          <a:r>
            <a:rPr lang="it-IT" b="0" i="0" dirty="0" err="1"/>
            <a:t>June</a:t>
          </a:r>
          <a:r>
            <a:rPr lang="it-IT" b="0" i="0" dirty="0"/>
            <a:t> 2020</a:t>
          </a:r>
          <a:endParaRPr lang="it-IT" dirty="0"/>
        </a:p>
      </dgm:t>
    </dgm:pt>
    <dgm:pt modelId="{4C4587F2-7820-46A1-B136-87E1ED597009}" type="parTrans" cxnId="{C04C4B45-C855-4D06-BA5F-EFC0028B6347}">
      <dgm:prSet/>
      <dgm:spPr/>
      <dgm:t>
        <a:bodyPr/>
        <a:lstStyle/>
        <a:p>
          <a:endParaRPr lang="it-IT"/>
        </a:p>
      </dgm:t>
    </dgm:pt>
    <dgm:pt modelId="{9906688F-C17E-4FD1-868C-7A8B9B8740B2}" type="sibTrans" cxnId="{C04C4B45-C855-4D06-BA5F-EFC0028B6347}">
      <dgm:prSet/>
      <dgm:spPr/>
      <dgm:t>
        <a:bodyPr/>
        <a:lstStyle/>
        <a:p>
          <a:endParaRPr lang="it-IT"/>
        </a:p>
      </dgm:t>
    </dgm:pt>
    <dgm:pt modelId="{C64F0DBF-8909-49BC-B160-7307EDA789E0}">
      <dgm:prSet/>
      <dgm:spPr/>
      <dgm:t>
        <a:bodyPr/>
        <a:lstStyle/>
        <a:p>
          <a:r>
            <a:rPr lang="it-IT" b="0" i="0"/>
            <a:t>In Hospital mortality was significantly higher compared with the same period in 2019</a:t>
          </a:r>
          <a:endParaRPr lang="it-IT"/>
        </a:p>
      </dgm:t>
    </dgm:pt>
    <dgm:pt modelId="{47BCFF3A-0F99-472D-A13A-908170645B17}" type="parTrans" cxnId="{BEDA1FE0-232D-4439-B7EB-08D4B08C590A}">
      <dgm:prSet/>
      <dgm:spPr/>
      <dgm:t>
        <a:bodyPr/>
        <a:lstStyle/>
        <a:p>
          <a:endParaRPr lang="it-IT"/>
        </a:p>
      </dgm:t>
    </dgm:pt>
    <dgm:pt modelId="{2CFE5C28-4932-472C-A79B-5796B4D3A9B0}" type="sibTrans" cxnId="{BEDA1FE0-232D-4439-B7EB-08D4B08C590A}">
      <dgm:prSet/>
      <dgm:spPr/>
      <dgm:t>
        <a:bodyPr/>
        <a:lstStyle/>
        <a:p>
          <a:endParaRPr lang="it-IT"/>
        </a:p>
      </dgm:t>
    </dgm:pt>
    <dgm:pt modelId="{044A0156-0EF8-44A7-A8B7-8589EAC27A4C}">
      <dgm:prSet/>
      <dgm:spPr/>
      <dgm:t>
        <a:bodyPr/>
        <a:lstStyle/>
        <a:p>
          <a:r>
            <a:rPr lang="it-IT" b="0" i="0"/>
            <a:t>People admitted in the lock-down period had worse clinical conditions</a:t>
          </a:r>
          <a:endParaRPr lang="it-IT"/>
        </a:p>
      </dgm:t>
    </dgm:pt>
    <dgm:pt modelId="{2BFDCAEF-A008-435A-A166-D7B4182A7227}" type="parTrans" cxnId="{3707549E-3C2E-4CE3-B5A5-32A4E9908708}">
      <dgm:prSet/>
      <dgm:spPr/>
      <dgm:t>
        <a:bodyPr/>
        <a:lstStyle/>
        <a:p>
          <a:endParaRPr lang="it-IT"/>
        </a:p>
      </dgm:t>
    </dgm:pt>
    <dgm:pt modelId="{2C8F9B2E-A8FC-4C7D-8DB3-3355AE492E63}" type="sibTrans" cxnId="{3707549E-3C2E-4CE3-B5A5-32A4E9908708}">
      <dgm:prSet/>
      <dgm:spPr/>
      <dgm:t>
        <a:bodyPr/>
        <a:lstStyle/>
        <a:p>
          <a:endParaRPr lang="it-IT"/>
        </a:p>
      </dgm:t>
    </dgm:pt>
    <dgm:pt modelId="{F8517658-6791-4A9B-B40A-55F264A68C61}" type="pres">
      <dgm:prSet presAssocID="{C5939418-DA0D-4AE8-B440-994E3C778AAB}" presName="linearFlow" presStyleCnt="0">
        <dgm:presLayoutVars>
          <dgm:dir/>
          <dgm:resizeHandles val="exact"/>
        </dgm:presLayoutVars>
      </dgm:prSet>
      <dgm:spPr/>
    </dgm:pt>
    <dgm:pt modelId="{2406697F-8208-4144-B3D4-761748C7319A}" type="pres">
      <dgm:prSet presAssocID="{68449D5A-7260-4442-910F-C57FF4A79A37}" presName="composite" presStyleCnt="0"/>
      <dgm:spPr/>
    </dgm:pt>
    <dgm:pt modelId="{E85A9F81-8B76-430D-B8A5-B1110314763C}" type="pres">
      <dgm:prSet presAssocID="{68449D5A-7260-4442-910F-C57FF4A79A37}" presName="imgShp" presStyleLbl="fgImgPlace1" presStyleIdx="0" presStyleCnt="3" custLinFactNeighborY="15716"/>
      <dgm:spPr/>
    </dgm:pt>
    <dgm:pt modelId="{C6026046-B3A2-4E98-99AC-2FD8455191A3}" type="pres">
      <dgm:prSet presAssocID="{68449D5A-7260-4442-910F-C57FF4A79A37}" presName="txShp" presStyleLbl="node1" presStyleIdx="0" presStyleCnt="3" custScaleX="113121" custLinFactNeighborX="7300" custLinFactNeighborY="17312">
        <dgm:presLayoutVars>
          <dgm:bulletEnabled val="1"/>
        </dgm:presLayoutVars>
      </dgm:prSet>
      <dgm:spPr/>
    </dgm:pt>
    <dgm:pt modelId="{760085C8-69A3-4174-A9C6-8A0A1FD5ECF2}" type="pres">
      <dgm:prSet presAssocID="{9906688F-C17E-4FD1-868C-7A8B9B8740B2}" presName="spacing" presStyleCnt="0"/>
      <dgm:spPr/>
    </dgm:pt>
    <dgm:pt modelId="{72E474FC-749E-4477-96D2-7BB8BB5BE960}" type="pres">
      <dgm:prSet presAssocID="{C64F0DBF-8909-49BC-B160-7307EDA789E0}" presName="composite" presStyleCnt="0"/>
      <dgm:spPr/>
    </dgm:pt>
    <dgm:pt modelId="{2903EDEC-47D7-4D01-834A-4D4FCB5BC140}" type="pres">
      <dgm:prSet presAssocID="{C64F0DBF-8909-49BC-B160-7307EDA789E0}" presName="imgShp" presStyleLbl="fgImgPlace1" presStyleIdx="1" presStyleCnt="3"/>
      <dgm:spPr/>
    </dgm:pt>
    <dgm:pt modelId="{93026CD9-BB55-4255-91A3-01F7F493D17A}" type="pres">
      <dgm:prSet presAssocID="{C64F0DBF-8909-49BC-B160-7307EDA789E0}" presName="txShp" presStyleLbl="node1" presStyleIdx="1" presStyleCnt="3" custScaleX="124717" custLinFactNeighborX="6924" custLinFactNeighborY="4136">
        <dgm:presLayoutVars>
          <dgm:bulletEnabled val="1"/>
        </dgm:presLayoutVars>
      </dgm:prSet>
      <dgm:spPr/>
    </dgm:pt>
    <dgm:pt modelId="{D11B34CC-E39D-46FA-BA07-65D534F09F7B}" type="pres">
      <dgm:prSet presAssocID="{2CFE5C28-4932-472C-A79B-5796B4D3A9B0}" presName="spacing" presStyleCnt="0"/>
      <dgm:spPr/>
    </dgm:pt>
    <dgm:pt modelId="{5F67EDCC-EC6C-4D75-BE79-23C12C0E13D9}" type="pres">
      <dgm:prSet presAssocID="{044A0156-0EF8-44A7-A8B7-8589EAC27A4C}" presName="composite" presStyleCnt="0"/>
      <dgm:spPr/>
    </dgm:pt>
    <dgm:pt modelId="{4954EF06-331E-4BE6-ADCB-168A9AC6DB16}" type="pres">
      <dgm:prSet presAssocID="{044A0156-0EF8-44A7-A8B7-8589EAC27A4C}" presName="imgShp" presStyleLbl="fgImgPlace1" presStyleIdx="2" presStyleCnt="3"/>
      <dgm:spPr/>
    </dgm:pt>
    <dgm:pt modelId="{97EBC5F9-0E4C-472B-B727-81B5D79BF653}" type="pres">
      <dgm:prSet presAssocID="{044A0156-0EF8-44A7-A8B7-8589EAC27A4C}" presName="txShp" presStyleLbl="node1" presStyleIdx="2" presStyleCnt="3" custScaleX="120150" custLinFactNeighborX="7862" custLinFactNeighborY="-2481">
        <dgm:presLayoutVars>
          <dgm:bulletEnabled val="1"/>
        </dgm:presLayoutVars>
      </dgm:prSet>
      <dgm:spPr/>
    </dgm:pt>
  </dgm:ptLst>
  <dgm:cxnLst>
    <dgm:cxn modelId="{2F258801-0FF3-4845-BC29-729C3E2881BB}" type="presOf" srcId="{C64F0DBF-8909-49BC-B160-7307EDA789E0}" destId="{93026CD9-BB55-4255-91A3-01F7F493D17A}" srcOrd="0" destOrd="0" presId="urn:microsoft.com/office/officeart/2005/8/layout/vList3"/>
    <dgm:cxn modelId="{E9535A0E-07FD-4EBF-A86D-59B699BCDF37}" type="presOf" srcId="{044A0156-0EF8-44A7-A8B7-8589EAC27A4C}" destId="{97EBC5F9-0E4C-472B-B727-81B5D79BF653}" srcOrd="0" destOrd="0" presId="urn:microsoft.com/office/officeart/2005/8/layout/vList3"/>
    <dgm:cxn modelId="{3E48991D-A6F2-4621-B3D9-0A92EC337B38}" type="presOf" srcId="{C5939418-DA0D-4AE8-B440-994E3C778AAB}" destId="{F8517658-6791-4A9B-B40A-55F264A68C61}" srcOrd="0" destOrd="0" presId="urn:microsoft.com/office/officeart/2005/8/layout/vList3"/>
    <dgm:cxn modelId="{C04C4B45-C855-4D06-BA5F-EFC0028B6347}" srcId="{C5939418-DA0D-4AE8-B440-994E3C778AAB}" destId="{68449D5A-7260-4442-910F-C57FF4A79A37}" srcOrd="0" destOrd="0" parTransId="{4C4587F2-7820-46A1-B136-87E1ED597009}" sibTransId="{9906688F-C17E-4FD1-868C-7A8B9B8740B2}"/>
    <dgm:cxn modelId="{3707549E-3C2E-4CE3-B5A5-32A4E9908708}" srcId="{C5939418-DA0D-4AE8-B440-994E3C778AAB}" destId="{044A0156-0EF8-44A7-A8B7-8589EAC27A4C}" srcOrd="2" destOrd="0" parTransId="{2BFDCAEF-A008-435A-A166-D7B4182A7227}" sibTransId="{2C8F9B2E-A8FC-4C7D-8DB3-3355AE492E63}"/>
    <dgm:cxn modelId="{7C9005BF-352B-4917-88B7-DA265F6B24EC}" type="presOf" srcId="{68449D5A-7260-4442-910F-C57FF4A79A37}" destId="{C6026046-B3A2-4E98-99AC-2FD8455191A3}" srcOrd="0" destOrd="0" presId="urn:microsoft.com/office/officeart/2005/8/layout/vList3"/>
    <dgm:cxn modelId="{BEDA1FE0-232D-4439-B7EB-08D4B08C590A}" srcId="{C5939418-DA0D-4AE8-B440-994E3C778AAB}" destId="{C64F0DBF-8909-49BC-B160-7307EDA789E0}" srcOrd="1" destOrd="0" parTransId="{47BCFF3A-0F99-472D-A13A-908170645B17}" sibTransId="{2CFE5C28-4932-472C-A79B-5796B4D3A9B0}"/>
    <dgm:cxn modelId="{7FE86EE5-14E2-448E-86AF-52C1330D73B5}" type="presParOf" srcId="{F8517658-6791-4A9B-B40A-55F264A68C61}" destId="{2406697F-8208-4144-B3D4-761748C7319A}" srcOrd="0" destOrd="0" presId="urn:microsoft.com/office/officeart/2005/8/layout/vList3"/>
    <dgm:cxn modelId="{0C45867E-8B57-4AC0-9BA2-3F7B7357E79D}" type="presParOf" srcId="{2406697F-8208-4144-B3D4-761748C7319A}" destId="{E85A9F81-8B76-430D-B8A5-B1110314763C}" srcOrd="0" destOrd="0" presId="urn:microsoft.com/office/officeart/2005/8/layout/vList3"/>
    <dgm:cxn modelId="{033061BD-CE2A-4B9A-A768-2E1D8089688C}" type="presParOf" srcId="{2406697F-8208-4144-B3D4-761748C7319A}" destId="{C6026046-B3A2-4E98-99AC-2FD8455191A3}" srcOrd="1" destOrd="0" presId="urn:microsoft.com/office/officeart/2005/8/layout/vList3"/>
    <dgm:cxn modelId="{DA76ED1D-D61D-4E05-80DB-50ED08A68F74}" type="presParOf" srcId="{F8517658-6791-4A9B-B40A-55F264A68C61}" destId="{760085C8-69A3-4174-A9C6-8A0A1FD5ECF2}" srcOrd="1" destOrd="0" presId="urn:microsoft.com/office/officeart/2005/8/layout/vList3"/>
    <dgm:cxn modelId="{A84E7111-BB1A-44CC-A05F-FAC039FE424E}" type="presParOf" srcId="{F8517658-6791-4A9B-B40A-55F264A68C61}" destId="{72E474FC-749E-4477-96D2-7BB8BB5BE960}" srcOrd="2" destOrd="0" presId="urn:microsoft.com/office/officeart/2005/8/layout/vList3"/>
    <dgm:cxn modelId="{DC0675E5-2D6C-46EC-A424-580196A50B78}" type="presParOf" srcId="{72E474FC-749E-4477-96D2-7BB8BB5BE960}" destId="{2903EDEC-47D7-4D01-834A-4D4FCB5BC140}" srcOrd="0" destOrd="0" presId="urn:microsoft.com/office/officeart/2005/8/layout/vList3"/>
    <dgm:cxn modelId="{076A3548-7421-409B-9F0A-FFDF36B6FBB4}" type="presParOf" srcId="{72E474FC-749E-4477-96D2-7BB8BB5BE960}" destId="{93026CD9-BB55-4255-91A3-01F7F493D17A}" srcOrd="1" destOrd="0" presId="urn:microsoft.com/office/officeart/2005/8/layout/vList3"/>
    <dgm:cxn modelId="{EECDA915-0E31-4328-8969-37221F2F1044}" type="presParOf" srcId="{F8517658-6791-4A9B-B40A-55F264A68C61}" destId="{D11B34CC-E39D-46FA-BA07-65D534F09F7B}" srcOrd="3" destOrd="0" presId="urn:microsoft.com/office/officeart/2005/8/layout/vList3"/>
    <dgm:cxn modelId="{5501B0E2-C20A-4AC2-B106-F7455F38F487}" type="presParOf" srcId="{F8517658-6791-4A9B-B40A-55F264A68C61}" destId="{5F67EDCC-EC6C-4D75-BE79-23C12C0E13D9}" srcOrd="4" destOrd="0" presId="urn:microsoft.com/office/officeart/2005/8/layout/vList3"/>
    <dgm:cxn modelId="{65F24754-F7DF-4867-BA00-2362049F3EF1}" type="presParOf" srcId="{5F67EDCC-EC6C-4D75-BE79-23C12C0E13D9}" destId="{4954EF06-331E-4BE6-ADCB-168A9AC6DB16}" srcOrd="0" destOrd="0" presId="urn:microsoft.com/office/officeart/2005/8/layout/vList3"/>
    <dgm:cxn modelId="{A4D657BB-8719-437C-9255-E7B8E11C7388}" type="presParOf" srcId="{5F67EDCC-EC6C-4D75-BE79-23C12C0E13D9}" destId="{97EBC5F9-0E4C-472B-B727-81B5D79BF6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9AB39B-47BF-4BC6-BA08-B2276A13136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D2ABE956-9D54-4A5D-BC03-D56B73834221}">
      <dgm:prSet phldrT="[Testo]"/>
      <dgm:spPr/>
      <dgm:t>
        <a:bodyPr/>
        <a:lstStyle/>
        <a:p>
          <a:r>
            <a:rPr lang="it-IT" dirty="0" err="1"/>
            <a:t>fear</a:t>
          </a:r>
          <a:r>
            <a:rPr lang="it-IT" dirty="0"/>
            <a:t> of </a:t>
          </a:r>
          <a:r>
            <a:rPr lang="it-IT" dirty="0" err="1"/>
            <a:t>contagion</a:t>
          </a:r>
          <a:endParaRPr lang="it-IT" dirty="0"/>
        </a:p>
      </dgm:t>
    </dgm:pt>
    <dgm:pt modelId="{14BFF2AF-7E3A-45FC-AC2E-F7D8E35D7C28}" type="parTrans" cxnId="{A3DDCB7D-0C32-48AB-9592-BB13E10469DC}">
      <dgm:prSet/>
      <dgm:spPr/>
      <dgm:t>
        <a:bodyPr/>
        <a:lstStyle/>
        <a:p>
          <a:endParaRPr lang="it-IT"/>
        </a:p>
      </dgm:t>
    </dgm:pt>
    <dgm:pt modelId="{3014A835-C1A9-4A39-87A5-24E7C710231D}" type="sibTrans" cxnId="{A3DDCB7D-0C32-48AB-9592-BB13E10469DC}">
      <dgm:prSet/>
      <dgm:spPr/>
      <dgm:t>
        <a:bodyPr/>
        <a:lstStyle/>
        <a:p>
          <a:endParaRPr lang="it-IT"/>
        </a:p>
      </dgm:t>
    </dgm:pt>
    <dgm:pt modelId="{32BA645D-A18F-40E9-965E-4B9AB553ECF8}">
      <dgm:prSet phldrT="[Testo]"/>
      <dgm:spPr/>
      <dgm:t>
        <a:bodyPr/>
        <a:lstStyle/>
        <a:p>
          <a:r>
            <a:rPr lang="en-US" dirty="0"/>
            <a:t>most healthcare resources relocated to manage </a:t>
          </a:r>
          <a:r>
            <a:rPr lang="it-IT" dirty="0"/>
            <a:t>the </a:t>
          </a:r>
          <a:r>
            <a:rPr lang="it-IT" dirty="0" err="1"/>
            <a:t>pandemic</a:t>
          </a:r>
          <a:endParaRPr lang="it-IT" dirty="0"/>
        </a:p>
      </dgm:t>
    </dgm:pt>
    <dgm:pt modelId="{7B9E1A49-1F8F-4D55-91D0-EFF2D9F3580F}" type="parTrans" cxnId="{ACAB1BD4-ECDD-41F8-A591-E772E4A85D98}">
      <dgm:prSet/>
      <dgm:spPr/>
      <dgm:t>
        <a:bodyPr/>
        <a:lstStyle/>
        <a:p>
          <a:endParaRPr lang="it-IT"/>
        </a:p>
      </dgm:t>
    </dgm:pt>
    <dgm:pt modelId="{B60B89CD-804C-406A-902E-CFA1CC176D60}" type="sibTrans" cxnId="{ACAB1BD4-ECDD-41F8-A591-E772E4A85D98}">
      <dgm:prSet/>
      <dgm:spPr/>
      <dgm:t>
        <a:bodyPr/>
        <a:lstStyle/>
        <a:p>
          <a:endParaRPr lang="it-IT"/>
        </a:p>
      </dgm:t>
    </dgm:pt>
    <dgm:pt modelId="{11C7AE0A-002E-4922-8288-B4C79E1107F4}" type="pres">
      <dgm:prSet presAssocID="{AB9AB39B-47BF-4BC6-BA08-B2276A131360}" presName="outerComposite" presStyleCnt="0">
        <dgm:presLayoutVars>
          <dgm:chMax val="5"/>
          <dgm:dir/>
          <dgm:resizeHandles val="exact"/>
        </dgm:presLayoutVars>
      </dgm:prSet>
      <dgm:spPr/>
    </dgm:pt>
    <dgm:pt modelId="{4DB2B6AC-CA84-4F8C-B3C3-8F4A9767D05B}" type="pres">
      <dgm:prSet presAssocID="{AB9AB39B-47BF-4BC6-BA08-B2276A131360}" presName="dummyMaxCanvas" presStyleCnt="0">
        <dgm:presLayoutVars/>
      </dgm:prSet>
      <dgm:spPr/>
    </dgm:pt>
    <dgm:pt modelId="{97FF6040-529B-4206-985E-16D0CE342862}" type="pres">
      <dgm:prSet presAssocID="{AB9AB39B-47BF-4BC6-BA08-B2276A131360}" presName="TwoNodes_1" presStyleLbl="node1" presStyleIdx="0" presStyleCnt="2" custScaleY="64885" custLinFactNeighborX="1203" custLinFactNeighborY="3776">
        <dgm:presLayoutVars>
          <dgm:bulletEnabled val="1"/>
        </dgm:presLayoutVars>
      </dgm:prSet>
      <dgm:spPr/>
    </dgm:pt>
    <dgm:pt modelId="{FE15C1B6-BFEA-4BE3-B79E-E4F5E305E511}" type="pres">
      <dgm:prSet presAssocID="{AB9AB39B-47BF-4BC6-BA08-B2276A131360}" presName="TwoNodes_2" presStyleLbl="node1" presStyleIdx="1" presStyleCnt="2" custScaleX="105532" custLinFactNeighborX="-8057" custLinFactNeighborY="-6676">
        <dgm:presLayoutVars>
          <dgm:bulletEnabled val="1"/>
        </dgm:presLayoutVars>
      </dgm:prSet>
      <dgm:spPr/>
    </dgm:pt>
    <dgm:pt modelId="{FE2F79DC-2F55-4EAB-8C25-685CE75D4D7D}" type="pres">
      <dgm:prSet presAssocID="{AB9AB39B-47BF-4BC6-BA08-B2276A131360}" presName="TwoConn_1-2" presStyleLbl="fgAccFollowNode1" presStyleIdx="0" presStyleCnt="1" custLinFactNeighborX="-24868" custLinFactNeighborY="-11284">
        <dgm:presLayoutVars>
          <dgm:bulletEnabled val="1"/>
        </dgm:presLayoutVars>
      </dgm:prSet>
      <dgm:spPr/>
    </dgm:pt>
    <dgm:pt modelId="{1DCEA50F-C206-455E-9E03-FDBADC337E10}" type="pres">
      <dgm:prSet presAssocID="{AB9AB39B-47BF-4BC6-BA08-B2276A131360}" presName="TwoNodes_1_text" presStyleLbl="node1" presStyleIdx="1" presStyleCnt="2">
        <dgm:presLayoutVars>
          <dgm:bulletEnabled val="1"/>
        </dgm:presLayoutVars>
      </dgm:prSet>
      <dgm:spPr/>
    </dgm:pt>
    <dgm:pt modelId="{B5818BE6-98EF-40BD-8864-809CC08C0E05}" type="pres">
      <dgm:prSet presAssocID="{AB9AB39B-47BF-4BC6-BA08-B2276A131360}" presName="TwoNodes_2_text" presStyleLbl="node1" presStyleIdx="1" presStyleCnt="2">
        <dgm:presLayoutVars>
          <dgm:bulletEnabled val="1"/>
        </dgm:presLayoutVars>
      </dgm:prSet>
      <dgm:spPr/>
    </dgm:pt>
  </dgm:ptLst>
  <dgm:cxnLst>
    <dgm:cxn modelId="{8513B92A-6CA4-4373-AAF5-3B8555B2DAAC}" type="presOf" srcId="{3014A835-C1A9-4A39-87A5-24E7C710231D}" destId="{FE2F79DC-2F55-4EAB-8C25-685CE75D4D7D}" srcOrd="0" destOrd="0" presId="urn:microsoft.com/office/officeart/2005/8/layout/vProcess5"/>
    <dgm:cxn modelId="{903B0951-ECD2-4EC5-903F-7905C5C6C690}" type="presOf" srcId="{32BA645D-A18F-40E9-965E-4B9AB553ECF8}" destId="{B5818BE6-98EF-40BD-8864-809CC08C0E05}" srcOrd="1" destOrd="0" presId="urn:microsoft.com/office/officeart/2005/8/layout/vProcess5"/>
    <dgm:cxn modelId="{A3DDCB7D-0C32-48AB-9592-BB13E10469DC}" srcId="{AB9AB39B-47BF-4BC6-BA08-B2276A131360}" destId="{D2ABE956-9D54-4A5D-BC03-D56B73834221}" srcOrd="0" destOrd="0" parTransId="{14BFF2AF-7E3A-45FC-AC2E-F7D8E35D7C28}" sibTransId="{3014A835-C1A9-4A39-87A5-24E7C710231D}"/>
    <dgm:cxn modelId="{1F363D8C-F4AC-4667-841F-8FB2E3DB9442}" type="presOf" srcId="{AB9AB39B-47BF-4BC6-BA08-B2276A131360}" destId="{11C7AE0A-002E-4922-8288-B4C79E1107F4}" srcOrd="0" destOrd="0" presId="urn:microsoft.com/office/officeart/2005/8/layout/vProcess5"/>
    <dgm:cxn modelId="{B551A5BE-CBC6-4D47-B43A-78A0AF390468}" type="presOf" srcId="{D2ABE956-9D54-4A5D-BC03-D56B73834221}" destId="{1DCEA50F-C206-455E-9E03-FDBADC337E10}" srcOrd="1" destOrd="0" presId="urn:microsoft.com/office/officeart/2005/8/layout/vProcess5"/>
    <dgm:cxn modelId="{ACAB1BD4-ECDD-41F8-A591-E772E4A85D98}" srcId="{AB9AB39B-47BF-4BC6-BA08-B2276A131360}" destId="{32BA645D-A18F-40E9-965E-4B9AB553ECF8}" srcOrd="1" destOrd="0" parTransId="{7B9E1A49-1F8F-4D55-91D0-EFF2D9F3580F}" sibTransId="{B60B89CD-804C-406A-902E-CFA1CC176D60}"/>
    <dgm:cxn modelId="{06001CDC-3858-43D3-9A2D-177E7376F299}" type="presOf" srcId="{32BA645D-A18F-40E9-965E-4B9AB553ECF8}" destId="{FE15C1B6-BFEA-4BE3-B79E-E4F5E305E511}" srcOrd="0" destOrd="0" presId="urn:microsoft.com/office/officeart/2005/8/layout/vProcess5"/>
    <dgm:cxn modelId="{B0F1C8E4-1EB8-4CEC-8542-C36BD907F0F9}" type="presOf" srcId="{D2ABE956-9D54-4A5D-BC03-D56B73834221}" destId="{97FF6040-529B-4206-985E-16D0CE342862}" srcOrd="0" destOrd="0" presId="urn:microsoft.com/office/officeart/2005/8/layout/vProcess5"/>
    <dgm:cxn modelId="{BBB34A41-BE31-4547-BA54-A0D6A5B983B4}" type="presParOf" srcId="{11C7AE0A-002E-4922-8288-B4C79E1107F4}" destId="{4DB2B6AC-CA84-4F8C-B3C3-8F4A9767D05B}" srcOrd="0" destOrd="0" presId="urn:microsoft.com/office/officeart/2005/8/layout/vProcess5"/>
    <dgm:cxn modelId="{92A74C32-06FC-4F21-B9C4-80E02794C973}" type="presParOf" srcId="{11C7AE0A-002E-4922-8288-B4C79E1107F4}" destId="{97FF6040-529B-4206-985E-16D0CE342862}" srcOrd="1" destOrd="0" presId="urn:microsoft.com/office/officeart/2005/8/layout/vProcess5"/>
    <dgm:cxn modelId="{5C975033-50B1-4E06-A0C6-DA0CE9D69F72}" type="presParOf" srcId="{11C7AE0A-002E-4922-8288-B4C79E1107F4}" destId="{FE15C1B6-BFEA-4BE3-B79E-E4F5E305E511}" srcOrd="2" destOrd="0" presId="urn:microsoft.com/office/officeart/2005/8/layout/vProcess5"/>
    <dgm:cxn modelId="{FBF8D9C6-81EB-4264-8653-0C3B84A2C743}" type="presParOf" srcId="{11C7AE0A-002E-4922-8288-B4C79E1107F4}" destId="{FE2F79DC-2F55-4EAB-8C25-685CE75D4D7D}" srcOrd="3" destOrd="0" presId="urn:microsoft.com/office/officeart/2005/8/layout/vProcess5"/>
    <dgm:cxn modelId="{3B235ED5-53A2-4CC4-B688-3C4B5CD4E593}" type="presParOf" srcId="{11C7AE0A-002E-4922-8288-B4C79E1107F4}" destId="{1DCEA50F-C206-455E-9E03-FDBADC337E10}" srcOrd="4" destOrd="0" presId="urn:microsoft.com/office/officeart/2005/8/layout/vProcess5"/>
    <dgm:cxn modelId="{AE64E0A4-BA26-4FE6-A4B8-41E2BB49380C}" type="presParOf" srcId="{11C7AE0A-002E-4922-8288-B4C79E1107F4}" destId="{B5818BE6-98EF-40BD-8864-809CC08C0E05}"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1A41B2-E2C5-47A8-B768-4307B40A51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1FD8E6A0-DE5B-4D95-BD34-1DF4104A1651}">
      <dgm:prSet phldrT="[Testo]" custT="1"/>
      <dgm:spPr/>
      <dgm:t>
        <a:bodyPr/>
        <a:lstStyle/>
        <a:p>
          <a:r>
            <a:rPr lang="it-IT" sz="1800" dirty="0" err="1"/>
            <a:t>Increasing</a:t>
          </a:r>
          <a:r>
            <a:rPr lang="it-IT" sz="1800" dirty="0"/>
            <a:t> of time to </a:t>
          </a:r>
          <a:r>
            <a:rPr lang="it-IT" sz="1800" dirty="0" err="1"/>
            <a:t>have</a:t>
          </a:r>
          <a:r>
            <a:rPr lang="it-IT" sz="1800" dirty="0"/>
            <a:t> a </a:t>
          </a:r>
          <a:r>
            <a:rPr lang="it-IT" sz="1800" dirty="0" err="1"/>
            <a:t>revascularization</a:t>
          </a:r>
          <a:r>
            <a:rPr lang="it-IT" sz="1800" dirty="0"/>
            <a:t> procedure</a:t>
          </a:r>
        </a:p>
      </dgm:t>
    </dgm:pt>
    <dgm:pt modelId="{9C08F913-4C2B-4274-AAE2-35D4476AB9CD}" type="parTrans" cxnId="{5B8D59BB-ED70-4EF6-BF9C-9FF71EDB9E89}">
      <dgm:prSet/>
      <dgm:spPr/>
      <dgm:t>
        <a:bodyPr/>
        <a:lstStyle/>
        <a:p>
          <a:endParaRPr lang="it-IT" sz="1800"/>
        </a:p>
      </dgm:t>
    </dgm:pt>
    <dgm:pt modelId="{1ED0FED1-9CBA-42F1-BE27-3EFEDBABA9DC}" type="sibTrans" cxnId="{5B8D59BB-ED70-4EF6-BF9C-9FF71EDB9E89}">
      <dgm:prSet custT="1"/>
      <dgm:spPr/>
      <dgm:t>
        <a:bodyPr/>
        <a:lstStyle/>
        <a:p>
          <a:endParaRPr lang="it-IT" sz="1800"/>
        </a:p>
      </dgm:t>
    </dgm:pt>
    <dgm:pt modelId="{2749488B-CFF1-437B-893B-91EA60A5F169}">
      <dgm:prSet phldrT="[Testo]" custT="1"/>
      <dgm:spPr/>
      <dgm:t>
        <a:bodyPr/>
        <a:lstStyle/>
        <a:p>
          <a:r>
            <a:rPr lang="it-IT" sz="1800" dirty="0" err="1"/>
            <a:t>Worsen</a:t>
          </a:r>
          <a:r>
            <a:rPr lang="it-IT" sz="1800" dirty="0"/>
            <a:t> </a:t>
          </a:r>
          <a:r>
            <a:rPr lang="it-IT" sz="1800" dirty="0" err="1"/>
            <a:t>conditions</a:t>
          </a:r>
          <a:r>
            <a:rPr lang="it-IT" sz="1800" dirty="0"/>
            <a:t> of people </a:t>
          </a:r>
          <a:r>
            <a:rPr lang="it-IT" sz="1800" dirty="0" err="1"/>
            <a:t>admitted</a:t>
          </a:r>
          <a:endParaRPr lang="it-IT" sz="1800" dirty="0"/>
        </a:p>
      </dgm:t>
    </dgm:pt>
    <dgm:pt modelId="{5AD3F5D9-02B1-4D3E-A017-5ADDC96231F6}" type="parTrans" cxnId="{914FC410-793A-4CBF-AE35-1DFE0667D0EE}">
      <dgm:prSet/>
      <dgm:spPr/>
      <dgm:t>
        <a:bodyPr/>
        <a:lstStyle/>
        <a:p>
          <a:endParaRPr lang="it-IT" sz="1800"/>
        </a:p>
      </dgm:t>
    </dgm:pt>
    <dgm:pt modelId="{1CFEA7D6-42EE-4E26-B3B8-D49711D78272}" type="sibTrans" cxnId="{914FC410-793A-4CBF-AE35-1DFE0667D0EE}">
      <dgm:prSet custT="1"/>
      <dgm:spPr/>
      <dgm:t>
        <a:bodyPr/>
        <a:lstStyle/>
        <a:p>
          <a:endParaRPr lang="it-IT" sz="1800"/>
        </a:p>
      </dgm:t>
    </dgm:pt>
    <dgm:pt modelId="{4444BFC6-A746-4E97-9F32-A37AF4400DF2}">
      <dgm:prSet phldrT="[Testo]" custT="1"/>
      <dgm:spPr/>
      <dgm:t>
        <a:bodyPr/>
        <a:lstStyle/>
        <a:p>
          <a:r>
            <a:rPr lang="en-US" sz="1800" dirty="0"/>
            <a:t>The higher reduction of admissions for STEMI among women (41.2%) compared with men (25.4%)</a:t>
          </a:r>
          <a:endParaRPr lang="it-IT" sz="1800" dirty="0"/>
        </a:p>
      </dgm:t>
    </dgm:pt>
    <dgm:pt modelId="{0D04592C-F222-470A-BED6-4031A0C4BFD0}" type="parTrans" cxnId="{C0691DE9-A58D-4387-A7C6-C132C0D2A927}">
      <dgm:prSet/>
      <dgm:spPr/>
      <dgm:t>
        <a:bodyPr/>
        <a:lstStyle/>
        <a:p>
          <a:endParaRPr lang="it-IT" sz="1800"/>
        </a:p>
      </dgm:t>
    </dgm:pt>
    <dgm:pt modelId="{BFBE217A-E5EB-47D2-B4A0-21F5C4A487D2}" type="sibTrans" cxnId="{C0691DE9-A58D-4387-A7C6-C132C0D2A927}">
      <dgm:prSet/>
      <dgm:spPr/>
      <dgm:t>
        <a:bodyPr/>
        <a:lstStyle/>
        <a:p>
          <a:endParaRPr lang="it-IT" sz="1800"/>
        </a:p>
      </dgm:t>
    </dgm:pt>
    <dgm:pt modelId="{DC93C6EB-C61C-4F2D-BBB8-888A59382C06}" type="pres">
      <dgm:prSet presAssocID="{6A1A41B2-E2C5-47A8-B768-4307B40A51A2}" presName="outerComposite" presStyleCnt="0">
        <dgm:presLayoutVars>
          <dgm:chMax val="5"/>
          <dgm:dir/>
          <dgm:resizeHandles val="exact"/>
        </dgm:presLayoutVars>
      </dgm:prSet>
      <dgm:spPr/>
    </dgm:pt>
    <dgm:pt modelId="{C0E1394B-5294-409A-A8B8-2AC2C28011BC}" type="pres">
      <dgm:prSet presAssocID="{6A1A41B2-E2C5-47A8-B768-4307B40A51A2}" presName="dummyMaxCanvas" presStyleCnt="0">
        <dgm:presLayoutVars/>
      </dgm:prSet>
      <dgm:spPr/>
    </dgm:pt>
    <dgm:pt modelId="{BCCAD7A1-2113-4DF4-A51F-2FDD2C200F5D}" type="pres">
      <dgm:prSet presAssocID="{6A1A41B2-E2C5-47A8-B768-4307B40A51A2}" presName="ThreeNodes_1" presStyleLbl="node1" presStyleIdx="0" presStyleCnt="3" custLinFactNeighborX="1702" custLinFactNeighborY="-2289">
        <dgm:presLayoutVars>
          <dgm:bulletEnabled val="1"/>
        </dgm:presLayoutVars>
      </dgm:prSet>
      <dgm:spPr/>
    </dgm:pt>
    <dgm:pt modelId="{39D749F8-758D-45A6-B423-446CB8645D7D}" type="pres">
      <dgm:prSet presAssocID="{6A1A41B2-E2C5-47A8-B768-4307B40A51A2}" presName="ThreeNodes_2" presStyleLbl="node1" presStyleIdx="1" presStyleCnt="3">
        <dgm:presLayoutVars>
          <dgm:bulletEnabled val="1"/>
        </dgm:presLayoutVars>
      </dgm:prSet>
      <dgm:spPr/>
    </dgm:pt>
    <dgm:pt modelId="{31123170-F553-4615-9F33-AC8095036C94}" type="pres">
      <dgm:prSet presAssocID="{6A1A41B2-E2C5-47A8-B768-4307B40A51A2}" presName="ThreeNodes_3" presStyleLbl="node1" presStyleIdx="2" presStyleCnt="3">
        <dgm:presLayoutVars>
          <dgm:bulletEnabled val="1"/>
        </dgm:presLayoutVars>
      </dgm:prSet>
      <dgm:spPr/>
    </dgm:pt>
    <dgm:pt modelId="{D9110C0A-3607-45A8-9245-A2276225807D}" type="pres">
      <dgm:prSet presAssocID="{6A1A41B2-E2C5-47A8-B768-4307B40A51A2}" presName="ThreeConn_1-2" presStyleLbl="fgAccFollowNode1" presStyleIdx="0" presStyleCnt="2">
        <dgm:presLayoutVars>
          <dgm:bulletEnabled val="1"/>
        </dgm:presLayoutVars>
      </dgm:prSet>
      <dgm:spPr/>
    </dgm:pt>
    <dgm:pt modelId="{3898B3CA-EFEB-4484-AC04-FD2E7CDF38EF}" type="pres">
      <dgm:prSet presAssocID="{6A1A41B2-E2C5-47A8-B768-4307B40A51A2}" presName="ThreeConn_2-3" presStyleLbl="fgAccFollowNode1" presStyleIdx="1" presStyleCnt="2">
        <dgm:presLayoutVars>
          <dgm:bulletEnabled val="1"/>
        </dgm:presLayoutVars>
      </dgm:prSet>
      <dgm:spPr/>
    </dgm:pt>
    <dgm:pt modelId="{A73F5C7A-25F7-4935-8F4C-B08C6778DBBD}" type="pres">
      <dgm:prSet presAssocID="{6A1A41B2-E2C5-47A8-B768-4307B40A51A2}" presName="ThreeNodes_1_text" presStyleLbl="node1" presStyleIdx="2" presStyleCnt="3">
        <dgm:presLayoutVars>
          <dgm:bulletEnabled val="1"/>
        </dgm:presLayoutVars>
      </dgm:prSet>
      <dgm:spPr/>
    </dgm:pt>
    <dgm:pt modelId="{68A972AC-C128-4247-99CA-59AD3AFA3C93}" type="pres">
      <dgm:prSet presAssocID="{6A1A41B2-E2C5-47A8-B768-4307B40A51A2}" presName="ThreeNodes_2_text" presStyleLbl="node1" presStyleIdx="2" presStyleCnt="3">
        <dgm:presLayoutVars>
          <dgm:bulletEnabled val="1"/>
        </dgm:presLayoutVars>
      </dgm:prSet>
      <dgm:spPr/>
    </dgm:pt>
    <dgm:pt modelId="{32D3353B-252B-482D-A189-240286340FA0}" type="pres">
      <dgm:prSet presAssocID="{6A1A41B2-E2C5-47A8-B768-4307B40A51A2}" presName="ThreeNodes_3_text" presStyleLbl="node1" presStyleIdx="2" presStyleCnt="3">
        <dgm:presLayoutVars>
          <dgm:bulletEnabled val="1"/>
        </dgm:presLayoutVars>
      </dgm:prSet>
      <dgm:spPr/>
    </dgm:pt>
  </dgm:ptLst>
  <dgm:cxnLst>
    <dgm:cxn modelId="{BC34360D-636D-4ACB-8615-EE7D43ED6319}" type="presOf" srcId="{4444BFC6-A746-4E97-9F32-A37AF4400DF2}" destId="{31123170-F553-4615-9F33-AC8095036C94}" srcOrd="0" destOrd="0" presId="urn:microsoft.com/office/officeart/2005/8/layout/vProcess5"/>
    <dgm:cxn modelId="{00E7960F-26BA-4AEF-9011-A252B15CA740}" type="presOf" srcId="{4444BFC6-A746-4E97-9F32-A37AF4400DF2}" destId="{32D3353B-252B-482D-A189-240286340FA0}" srcOrd="1" destOrd="0" presId="urn:microsoft.com/office/officeart/2005/8/layout/vProcess5"/>
    <dgm:cxn modelId="{914FC410-793A-4CBF-AE35-1DFE0667D0EE}" srcId="{6A1A41B2-E2C5-47A8-B768-4307B40A51A2}" destId="{2749488B-CFF1-437B-893B-91EA60A5F169}" srcOrd="1" destOrd="0" parTransId="{5AD3F5D9-02B1-4D3E-A017-5ADDC96231F6}" sibTransId="{1CFEA7D6-42EE-4E26-B3B8-D49711D78272}"/>
    <dgm:cxn modelId="{ADB7B021-7679-4BCA-A35A-0A95122B34F1}" type="presOf" srcId="{2749488B-CFF1-437B-893B-91EA60A5F169}" destId="{39D749F8-758D-45A6-B423-446CB8645D7D}" srcOrd="0" destOrd="0" presId="urn:microsoft.com/office/officeart/2005/8/layout/vProcess5"/>
    <dgm:cxn modelId="{891A7037-3ED8-47FB-A564-26B12C3F3825}" type="presOf" srcId="{2749488B-CFF1-437B-893B-91EA60A5F169}" destId="{68A972AC-C128-4247-99CA-59AD3AFA3C93}" srcOrd="1" destOrd="0" presId="urn:microsoft.com/office/officeart/2005/8/layout/vProcess5"/>
    <dgm:cxn modelId="{A1140B41-DF8C-4924-BDAA-BD99C98D0455}" type="presOf" srcId="{6A1A41B2-E2C5-47A8-B768-4307B40A51A2}" destId="{DC93C6EB-C61C-4F2D-BBB8-888A59382C06}" srcOrd="0" destOrd="0" presId="urn:microsoft.com/office/officeart/2005/8/layout/vProcess5"/>
    <dgm:cxn modelId="{A2763164-446C-4EBB-A313-EB67131DCEB0}" type="presOf" srcId="{1ED0FED1-9CBA-42F1-BE27-3EFEDBABA9DC}" destId="{D9110C0A-3607-45A8-9245-A2276225807D}" srcOrd="0" destOrd="0" presId="urn:microsoft.com/office/officeart/2005/8/layout/vProcess5"/>
    <dgm:cxn modelId="{8871F16D-C6D1-4D6B-9370-ABD837780E63}" type="presOf" srcId="{1CFEA7D6-42EE-4E26-B3B8-D49711D78272}" destId="{3898B3CA-EFEB-4484-AC04-FD2E7CDF38EF}" srcOrd="0" destOrd="0" presId="urn:microsoft.com/office/officeart/2005/8/layout/vProcess5"/>
    <dgm:cxn modelId="{B43345A3-7CA7-40A7-ACF2-1EDF8387B038}" type="presOf" srcId="{1FD8E6A0-DE5B-4D95-BD34-1DF4104A1651}" destId="{BCCAD7A1-2113-4DF4-A51F-2FDD2C200F5D}" srcOrd="0" destOrd="0" presId="urn:microsoft.com/office/officeart/2005/8/layout/vProcess5"/>
    <dgm:cxn modelId="{5B8D59BB-ED70-4EF6-BF9C-9FF71EDB9E89}" srcId="{6A1A41B2-E2C5-47A8-B768-4307B40A51A2}" destId="{1FD8E6A0-DE5B-4D95-BD34-1DF4104A1651}" srcOrd="0" destOrd="0" parTransId="{9C08F913-4C2B-4274-AAE2-35D4476AB9CD}" sibTransId="{1ED0FED1-9CBA-42F1-BE27-3EFEDBABA9DC}"/>
    <dgm:cxn modelId="{0FDE2FD8-9013-4E68-BA89-7448BFAE3F8A}" type="presOf" srcId="{1FD8E6A0-DE5B-4D95-BD34-1DF4104A1651}" destId="{A73F5C7A-25F7-4935-8F4C-B08C6778DBBD}" srcOrd="1" destOrd="0" presId="urn:microsoft.com/office/officeart/2005/8/layout/vProcess5"/>
    <dgm:cxn modelId="{C0691DE9-A58D-4387-A7C6-C132C0D2A927}" srcId="{6A1A41B2-E2C5-47A8-B768-4307B40A51A2}" destId="{4444BFC6-A746-4E97-9F32-A37AF4400DF2}" srcOrd="2" destOrd="0" parTransId="{0D04592C-F222-470A-BED6-4031A0C4BFD0}" sibTransId="{BFBE217A-E5EB-47D2-B4A0-21F5C4A487D2}"/>
    <dgm:cxn modelId="{8B248A3A-1E29-4CBE-8CE3-85275BB79829}" type="presParOf" srcId="{DC93C6EB-C61C-4F2D-BBB8-888A59382C06}" destId="{C0E1394B-5294-409A-A8B8-2AC2C28011BC}" srcOrd="0" destOrd="0" presId="urn:microsoft.com/office/officeart/2005/8/layout/vProcess5"/>
    <dgm:cxn modelId="{17511A79-C1DD-46A0-A874-133C9ADE2C6E}" type="presParOf" srcId="{DC93C6EB-C61C-4F2D-BBB8-888A59382C06}" destId="{BCCAD7A1-2113-4DF4-A51F-2FDD2C200F5D}" srcOrd="1" destOrd="0" presId="urn:microsoft.com/office/officeart/2005/8/layout/vProcess5"/>
    <dgm:cxn modelId="{03D37AF2-98F6-47CA-814A-27614F869C05}" type="presParOf" srcId="{DC93C6EB-C61C-4F2D-BBB8-888A59382C06}" destId="{39D749F8-758D-45A6-B423-446CB8645D7D}" srcOrd="2" destOrd="0" presId="urn:microsoft.com/office/officeart/2005/8/layout/vProcess5"/>
    <dgm:cxn modelId="{54B57136-CEBB-4CC5-B4B1-30AF7ADFC3E3}" type="presParOf" srcId="{DC93C6EB-C61C-4F2D-BBB8-888A59382C06}" destId="{31123170-F553-4615-9F33-AC8095036C94}" srcOrd="3" destOrd="0" presId="urn:microsoft.com/office/officeart/2005/8/layout/vProcess5"/>
    <dgm:cxn modelId="{7697FE13-899E-4DEA-8DAC-962DE9D580ED}" type="presParOf" srcId="{DC93C6EB-C61C-4F2D-BBB8-888A59382C06}" destId="{D9110C0A-3607-45A8-9245-A2276225807D}" srcOrd="4" destOrd="0" presId="urn:microsoft.com/office/officeart/2005/8/layout/vProcess5"/>
    <dgm:cxn modelId="{ADB8317F-D8CB-4E3F-9824-860FB47A1AFD}" type="presParOf" srcId="{DC93C6EB-C61C-4F2D-BBB8-888A59382C06}" destId="{3898B3CA-EFEB-4484-AC04-FD2E7CDF38EF}" srcOrd="5" destOrd="0" presId="urn:microsoft.com/office/officeart/2005/8/layout/vProcess5"/>
    <dgm:cxn modelId="{8ACD535C-9FE5-4395-BF7B-A5E771115FA7}" type="presParOf" srcId="{DC93C6EB-C61C-4F2D-BBB8-888A59382C06}" destId="{A73F5C7A-25F7-4935-8F4C-B08C6778DBBD}" srcOrd="6" destOrd="0" presId="urn:microsoft.com/office/officeart/2005/8/layout/vProcess5"/>
    <dgm:cxn modelId="{07535082-8F9E-41DC-A20A-B33954B3BFB5}" type="presParOf" srcId="{DC93C6EB-C61C-4F2D-BBB8-888A59382C06}" destId="{68A972AC-C128-4247-99CA-59AD3AFA3C93}" srcOrd="7" destOrd="0" presId="urn:microsoft.com/office/officeart/2005/8/layout/vProcess5"/>
    <dgm:cxn modelId="{8D19B9BA-2BBE-4B83-930C-E0723D6D47E2}" type="presParOf" srcId="{DC93C6EB-C61C-4F2D-BBB8-888A59382C06}" destId="{32D3353B-252B-482D-A189-240286340FA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9A288-46F6-4090-840D-77BAC9CB1950}">
      <dsp:nvSpPr>
        <dsp:cNvPr id="0" name=""/>
        <dsp:cNvSpPr/>
      </dsp:nvSpPr>
      <dsp:spPr>
        <a:xfrm>
          <a:off x="0" y="371941"/>
          <a:ext cx="8558012"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59C7C-36EE-4676-971C-AB47665E7EF8}">
      <dsp:nvSpPr>
        <dsp:cNvPr id="0" name=""/>
        <dsp:cNvSpPr/>
      </dsp:nvSpPr>
      <dsp:spPr>
        <a:xfrm>
          <a:off x="427900" y="91501"/>
          <a:ext cx="5990608" cy="560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431" tIns="0" rIns="226431" bIns="0" numCol="1" spcCol="1270" anchor="ctr" anchorCtr="0">
          <a:noAutofit/>
        </a:bodyPr>
        <a:lstStyle/>
        <a:p>
          <a:pPr marL="0" lvl="0" indent="0" algn="l" defTabSz="1244600">
            <a:lnSpc>
              <a:spcPct val="90000"/>
            </a:lnSpc>
            <a:spcBef>
              <a:spcPct val="0"/>
            </a:spcBef>
            <a:spcAft>
              <a:spcPct val="35000"/>
            </a:spcAft>
            <a:buNone/>
          </a:pPr>
          <a:r>
            <a:rPr lang="en-US" sz="2800" b="0" i="0" u="none" strike="noStrike" kern="1200" baseline="0" dirty="0">
              <a:solidFill>
                <a:srgbClr val="FF0000"/>
              </a:solidFill>
              <a:latin typeface="Calibri" panose="020F0502020204030204" pitchFamily="34" charset="0"/>
            </a:rPr>
            <a:t>Social and physical isolation</a:t>
          </a:r>
          <a:endParaRPr lang="it-IT" sz="2800" kern="1200" dirty="0">
            <a:solidFill>
              <a:srgbClr val="FF0000"/>
            </a:solidFill>
          </a:endParaRPr>
        </a:p>
      </dsp:txBody>
      <dsp:txXfrm>
        <a:off x="455280" y="118881"/>
        <a:ext cx="5935848" cy="506120"/>
      </dsp:txXfrm>
    </dsp:sp>
    <dsp:sp modelId="{FF8C8481-5F04-4F3A-B7E8-CC1C18397729}">
      <dsp:nvSpPr>
        <dsp:cNvPr id="0" name=""/>
        <dsp:cNvSpPr/>
      </dsp:nvSpPr>
      <dsp:spPr>
        <a:xfrm>
          <a:off x="0" y="1233781"/>
          <a:ext cx="8558012"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2BB3F-3517-465E-A26F-09FD3B34146C}">
      <dsp:nvSpPr>
        <dsp:cNvPr id="0" name=""/>
        <dsp:cNvSpPr/>
      </dsp:nvSpPr>
      <dsp:spPr>
        <a:xfrm>
          <a:off x="427900" y="953341"/>
          <a:ext cx="5990608" cy="560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431" tIns="0" rIns="226431" bIns="0" numCol="1" spcCol="1270" anchor="ctr" anchorCtr="0">
          <a:noAutofit/>
        </a:bodyPr>
        <a:lstStyle/>
        <a:p>
          <a:pPr marL="0" lvl="0" indent="0" algn="l" defTabSz="1244600">
            <a:lnSpc>
              <a:spcPct val="90000"/>
            </a:lnSpc>
            <a:spcBef>
              <a:spcPct val="0"/>
            </a:spcBef>
            <a:spcAft>
              <a:spcPct val="35000"/>
            </a:spcAft>
            <a:buNone/>
          </a:pPr>
          <a:r>
            <a:rPr lang="en-US" sz="2800" b="0" i="0" u="none" strike="noStrike" kern="1200" baseline="0" dirty="0">
              <a:solidFill>
                <a:srgbClr val="FF0000"/>
              </a:solidFill>
              <a:latin typeface="Calibri" panose="020F0502020204030204" pitchFamily="34" charset="0"/>
            </a:rPr>
            <a:t>Psychological distress</a:t>
          </a:r>
          <a:endParaRPr lang="it-IT" sz="2800" kern="1200" dirty="0">
            <a:solidFill>
              <a:srgbClr val="FF0000"/>
            </a:solidFill>
          </a:endParaRPr>
        </a:p>
      </dsp:txBody>
      <dsp:txXfrm>
        <a:off x="455280" y="980721"/>
        <a:ext cx="5935848" cy="506120"/>
      </dsp:txXfrm>
    </dsp:sp>
    <dsp:sp modelId="{FC9F4DD4-A38E-4CD9-B004-B2F907FE2841}">
      <dsp:nvSpPr>
        <dsp:cNvPr id="0" name=""/>
        <dsp:cNvSpPr/>
      </dsp:nvSpPr>
      <dsp:spPr>
        <a:xfrm>
          <a:off x="0" y="2095621"/>
          <a:ext cx="8558012"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09F8F8-6AC9-41EB-B1BF-A97CD9DFF1CC}">
      <dsp:nvSpPr>
        <dsp:cNvPr id="0" name=""/>
        <dsp:cNvSpPr/>
      </dsp:nvSpPr>
      <dsp:spPr>
        <a:xfrm>
          <a:off x="427900" y="1815181"/>
          <a:ext cx="5990608" cy="560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431" tIns="0" rIns="226431" bIns="0" numCol="1" spcCol="1270" anchor="ctr" anchorCtr="0">
          <a:noAutofit/>
        </a:bodyPr>
        <a:lstStyle/>
        <a:p>
          <a:pPr marL="0" lvl="0" indent="0" algn="l" defTabSz="1244600">
            <a:lnSpc>
              <a:spcPct val="90000"/>
            </a:lnSpc>
            <a:spcBef>
              <a:spcPct val="0"/>
            </a:spcBef>
            <a:spcAft>
              <a:spcPct val="35000"/>
            </a:spcAft>
            <a:buNone/>
          </a:pPr>
          <a:r>
            <a:rPr lang="en-US" sz="2800" b="0" i="0" u="none" strike="noStrike" kern="1200" baseline="0" dirty="0">
              <a:solidFill>
                <a:srgbClr val="FF0000"/>
              </a:solidFill>
              <a:latin typeface="Calibri" panose="020F0502020204030204" pitchFamily="34" charset="0"/>
            </a:rPr>
            <a:t>Limited access to care</a:t>
          </a:r>
        </a:p>
      </dsp:txBody>
      <dsp:txXfrm>
        <a:off x="455280" y="1842561"/>
        <a:ext cx="5935848" cy="506120"/>
      </dsp:txXfrm>
    </dsp:sp>
    <dsp:sp modelId="{1286DFD6-1A00-4952-8689-8F27E2C82B7B}">
      <dsp:nvSpPr>
        <dsp:cNvPr id="0" name=""/>
        <dsp:cNvSpPr/>
      </dsp:nvSpPr>
      <dsp:spPr>
        <a:xfrm>
          <a:off x="0" y="3201035"/>
          <a:ext cx="8558012"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5396D8-4F10-4C36-96DB-272C2C81C652}">
      <dsp:nvSpPr>
        <dsp:cNvPr id="0" name=""/>
        <dsp:cNvSpPr/>
      </dsp:nvSpPr>
      <dsp:spPr>
        <a:xfrm>
          <a:off x="427900" y="2677021"/>
          <a:ext cx="5990608" cy="8044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431" tIns="0" rIns="226431" bIns="0" numCol="1" spcCol="1270" anchor="ctr" anchorCtr="0">
          <a:noAutofit/>
        </a:bodyPr>
        <a:lstStyle/>
        <a:p>
          <a:pPr marL="0" lvl="0" indent="0" algn="l" defTabSz="1244600">
            <a:lnSpc>
              <a:spcPct val="90000"/>
            </a:lnSpc>
            <a:spcBef>
              <a:spcPct val="0"/>
            </a:spcBef>
            <a:spcAft>
              <a:spcPct val="35000"/>
            </a:spcAft>
            <a:buNone/>
          </a:pPr>
          <a:r>
            <a:rPr lang="en-US" sz="2800" b="0" i="0" u="none" strike="noStrike" kern="1200" baseline="0" dirty="0">
              <a:solidFill>
                <a:srgbClr val="FF0000"/>
              </a:solidFill>
              <a:latin typeface="Calibri" panose="020F0502020204030204" pitchFamily="34" charset="0"/>
            </a:rPr>
            <a:t>Decreased medication adherence</a:t>
          </a:r>
        </a:p>
      </dsp:txBody>
      <dsp:txXfrm>
        <a:off x="467170" y="2716291"/>
        <a:ext cx="5912068" cy="725913"/>
      </dsp:txXfrm>
    </dsp:sp>
    <dsp:sp modelId="{DDC5AEFB-1A62-499D-9103-30E85A42F306}">
      <dsp:nvSpPr>
        <dsp:cNvPr id="0" name=""/>
        <dsp:cNvSpPr/>
      </dsp:nvSpPr>
      <dsp:spPr>
        <a:xfrm>
          <a:off x="0" y="4162936"/>
          <a:ext cx="8558012" cy="478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D250D-D811-46A7-BF24-B0CF510B32EA}">
      <dsp:nvSpPr>
        <dsp:cNvPr id="0" name=""/>
        <dsp:cNvSpPr/>
      </dsp:nvSpPr>
      <dsp:spPr>
        <a:xfrm>
          <a:off x="427900" y="3782435"/>
          <a:ext cx="7790846" cy="6609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431" tIns="0" rIns="226431" bIns="0" numCol="1" spcCol="1270" anchor="ctr" anchorCtr="0">
          <a:noAutofit/>
        </a:bodyPr>
        <a:lstStyle/>
        <a:p>
          <a:pPr marL="0" lvl="0" indent="0" algn="l" defTabSz="1244600">
            <a:lnSpc>
              <a:spcPct val="90000"/>
            </a:lnSpc>
            <a:spcBef>
              <a:spcPct val="0"/>
            </a:spcBef>
            <a:spcAft>
              <a:spcPct val="35000"/>
            </a:spcAft>
            <a:buNone/>
          </a:pPr>
          <a:r>
            <a:rPr lang="en-US" sz="2800" b="0" i="0" u="none" strike="noStrike" kern="1200" baseline="0" dirty="0">
              <a:solidFill>
                <a:srgbClr val="FF0000"/>
              </a:solidFill>
              <a:latin typeface="Calibri" panose="020F0502020204030204" pitchFamily="34" charset="0"/>
            </a:rPr>
            <a:t>Adoption of </a:t>
          </a:r>
          <a:r>
            <a:rPr lang="it-IT" sz="2800" b="0" i="0" u="none" strike="noStrike" kern="1200" baseline="0" dirty="0" err="1">
              <a:solidFill>
                <a:srgbClr val="FF0000"/>
              </a:solidFill>
              <a:latin typeface="Calibri" panose="020F0502020204030204" pitchFamily="34" charset="0"/>
            </a:rPr>
            <a:t>unhealthy</a:t>
          </a:r>
          <a:r>
            <a:rPr lang="it-IT" sz="2800" b="0" i="0" u="none" strike="noStrike" kern="1200" baseline="0" dirty="0">
              <a:solidFill>
                <a:srgbClr val="FF0000"/>
              </a:solidFill>
              <a:latin typeface="Calibri" panose="020F0502020204030204" pitchFamily="34" charset="0"/>
            </a:rPr>
            <a:t> lifestyle </a:t>
          </a:r>
          <a:r>
            <a:rPr lang="it-IT" sz="2800" b="0" i="0" u="none" strike="noStrike" kern="1200" baseline="0" dirty="0" err="1">
              <a:solidFill>
                <a:srgbClr val="FF0000"/>
              </a:solidFill>
              <a:latin typeface="Calibri" panose="020F0502020204030204" pitchFamily="34" charset="0"/>
            </a:rPr>
            <a:t>behaviours</a:t>
          </a:r>
          <a:endParaRPr lang="en-US" sz="2800" b="0" i="0" u="none" strike="noStrike" kern="1200" baseline="0" dirty="0">
            <a:solidFill>
              <a:srgbClr val="FF0000"/>
            </a:solidFill>
            <a:latin typeface="Calibri" panose="020F0502020204030204" pitchFamily="34" charset="0"/>
          </a:endParaRPr>
        </a:p>
      </dsp:txBody>
      <dsp:txXfrm>
        <a:off x="460164" y="3814699"/>
        <a:ext cx="7726318" cy="5964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B5738-45B4-44D9-9F71-F083C4F401AA}">
      <dsp:nvSpPr>
        <dsp:cNvPr id="0" name=""/>
        <dsp:cNvSpPr/>
      </dsp:nvSpPr>
      <dsp:spPr>
        <a:xfrm>
          <a:off x="1538963" y="1470"/>
          <a:ext cx="2849605" cy="17097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endParaRPr lang="it-IT" sz="3600" kern="1200" dirty="0"/>
        </a:p>
        <a:p>
          <a:pPr marL="0" lvl="0" indent="0" algn="ctr" defTabSz="1600200">
            <a:lnSpc>
              <a:spcPct val="90000"/>
            </a:lnSpc>
            <a:spcBef>
              <a:spcPct val="0"/>
            </a:spcBef>
            <a:spcAft>
              <a:spcPct val="35000"/>
            </a:spcAft>
            <a:buNone/>
          </a:pPr>
          <a:r>
            <a:rPr lang="it-IT" sz="3600" kern="1200" dirty="0"/>
            <a:t>HF 47%</a:t>
          </a:r>
        </a:p>
        <a:p>
          <a:pPr marL="285750" lvl="1" indent="-285750" algn="l" defTabSz="1600200">
            <a:lnSpc>
              <a:spcPct val="90000"/>
            </a:lnSpc>
            <a:spcBef>
              <a:spcPct val="0"/>
            </a:spcBef>
            <a:spcAft>
              <a:spcPct val="15000"/>
            </a:spcAft>
            <a:buChar char="•"/>
          </a:pPr>
          <a:endParaRPr lang="it-IT" sz="3600" kern="1200" dirty="0"/>
        </a:p>
      </dsp:txBody>
      <dsp:txXfrm>
        <a:off x="1538963" y="1470"/>
        <a:ext cx="2849605" cy="1709763"/>
      </dsp:txXfrm>
    </dsp:sp>
    <dsp:sp modelId="{50064F9E-517A-438D-A100-3BEF9391A033}">
      <dsp:nvSpPr>
        <dsp:cNvPr id="0" name=""/>
        <dsp:cNvSpPr/>
      </dsp:nvSpPr>
      <dsp:spPr>
        <a:xfrm>
          <a:off x="4673529" y="1470"/>
          <a:ext cx="2849605" cy="1709763"/>
        </a:xfrm>
        <a:prstGeom prst="rect">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AMI 48%</a:t>
          </a:r>
        </a:p>
      </dsp:txBody>
      <dsp:txXfrm>
        <a:off x="4673529" y="1470"/>
        <a:ext cx="2849605" cy="1709763"/>
      </dsp:txXfrm>
    </dsp:sp>
    <dsp:sp modelId="{40A68AB7-7C4F-4DAD-9AA7-C39382783DDB}">
      <dsp:nvSpPr>
        <dsp:cNvPr id="0" name=""/>
        <dsp:cNvSpPr/>
      </dsp:nvSpPr>
      <dsp:spPr>
        <a:xfrm>
          <a:off x="1538963" y="1996194"/>
          <a:ext cx="2849605" cy="1709763"/>
        </a:xfrm>
        <a:prstGeom prst="rect">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PE 62%</a:t>
          </a:r>
        </a:p>
      </dsp:txBody>
      <dsp:txXfrm>
        <a:off x="1538963" y="1996194"/>
        <a:ext cx="2849605" cy="1709763"/>
      </dsp:txXfrm>
    </dsp:sp>
    <dsp:sp modelId="{026DE7FF-65BF-443D-A055-05FC97A64A27}">
      <dsp:nvSpPr>
        <dsp:cNvPr id="0" name=""/>
        <dsp:cNvSpPr/>
      </dsp:nvSpPr>
      <dsp:spPr>
        <a:xfrm>
          <a:off x="4673529" y="1996194"/>
          <a:ext cx="2849605" cy="1709763"/>
        </a:xfrm>
        <a:prstGeom prst="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AF 53%</a:t>
          </a:r>
        </a:p>
      </dsp:txBody>
      <dsp:txXfrm>
        <a:off x="4673529" y="1996194"/>
        <a:ext cx="2849605" cy="17097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B8A83-A54A-499A-800A-1DBD639DE9F5}">
      <dsp:nvSpPr>
        <dsp:cNvPr id="0" name=""/>
        <dsp:cNvSpPr/>
      </dsp:nvSpPr>
      <dsp:spPr>
        <a:xfrm>
          <a:off x="1977036" y="289096"/>
          <a:ext cx="3736021" cy="3736021"/>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Responsible use of </a:t>
          </a:r>
          <a:r>
            <a:rPr lang="it-IT" sz="1800" kern="1200" dirty="0" err="1"/>
            <a:t>Health</a:t>
          </a:r>
          <a:r>
            <a:rPr lang="it-IT" sz="1800" kern="1200" dirty="0"/>
            <a:t> Service</a:t>
          </a:r>
        </a:p>
      </dsp:txBody>
      <dsp:txXfrm>
        <a:off x="3946008" y="1080777"/>
        <a:ext cx="1334293" cy="1111911"/>
      </dsp:txXfrm>
    </dsp:sp>
    <dsp:sp modelId="{639B02BB-4964-4005-854F-5A32E04C8E63}">
      <dsp:nvSpPr>
        <dsp:cNvPr id="0" name=""/>
        <dsp:cNvSpPr/>
      </dsp:nvSpPr>
      <dsp:spPr>
        <a:xfrm>
          <a:off x="1900092" y="422526"/>
          <a:ext cx="3736021" cy="3736021"/>
        </a:xfrm>
        <a:prstGeom prst="pie">
          <a:avLst>
            <a:gd name="adj1" fmla="val 1800000"/>
            <a:gd name="adj2" fmla="val 90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accent5">
                  <a:lumMod val="75000"/>
                </a:schemeClr>
              </a:solidFill>
            </a:rPr>
            <a:t>Mind the gender GAP </a:t>
          </a:r>
        </a:p>
      </dsp:txBody>
      <dsp:txXfrm>
        <a:off x="2789621" y="2846492"/>
        <a:ext cx="2001440" cy="978481"/>
      </dsp:txXfrm>
    </dsp:sp>
    <dsp:sp modelId="{25844D3D-DC59-4E53-92E7-51DA736D0F05}">
      <dsp:nvSpPr>
        <dsp:cNvPr id="0" name=""/>
        <dsp:cNvSpPr/>
      </dsp:nvSpPr>
      <dsp:spPr>
        <a:xfrm>
          <a:off x="1823147" y="289096"/>
          <a:ext cx="3736021" cy="3736021"/>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err="1"/>
            <a:t>Reallocate</a:t>
          </a:r>
          <a:r>
            <a:rPr lang="it-IT" sz="1800" kern="1200" dirty="0"/>
            <a:t> funds</a:t>
          </a:r>
        </a:p>
      </dsp:txBody>
      <dsp:txXfrm>
        <a:off x="2255903" y="1080777"/>
        <a:ext cx="1334293" cy="1111911"/>
      </dsp:txXfrm>
    </dsp:sp>
    <dsp:sp modelId="{7D236009-DEAE-4721-A103-FEFD49A14711}">
      <dsp:nvSpPr>
        <dsp:cNvPr id="0" name=""/>
        <dsp:cNvSpPr/>
      </dsp:nvSpPr>
      <dsp:spPr>
        <a:xfrm>
          <a:off x="1746067" y="57819"/>
          <a:ext cx="4198576" cy="419857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8E3ACE-CD93-402B-8008-621826AF3F7F}">
      <dsp:nvSpPr>
        <dsp:cNvPr id="0" name=""/>
        <dsp:cNvSpPr/>
      </dsp:nvSpPr>
      <dsp:spPr>
        <a:xfrm>
          <a:off x="1668814" y="191012"/>
          <a:ext cx="4198576" cy="419857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33583-3FF5-4EFE-9BFF-FD17AA56CB2D}">
      <dsp:nvSpPr>
        <dsp:cNvPr id="0" name=""/>
        <dsp:cNvSpPr/>
      </dsp:nvSpPr>
      <dsp:spPr>
        <a:xfrm>
          <a:off x="1591561" y="57819"/>
          <a:ext cx="4198576" cy="419857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C401F-835C-4464-A619-76D7E3F9B3DD}">
      <dsp:nvSpPr>
        <dsp:cNvPr id="0" name=""/>
        <dsp:cNvSpPr/>
      </dsp:nvSpPr>
      <dsp:spPr>
        <a:xfrm>
          <a:off x="176385" y="1000813"/>
          <a:ext cx="4184711" cy="13077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5764"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dirty="0" err="1"/>
            <a:t>Unhealthy</a:t>
          </a:r>
          <a:r>
            <a:rPr lang="it-IT" sz="3600" kern="1200" dirty="0"/>
            <a:t> </a:t>
          </a:r>
          <a:r>
            <a:rPr lang="it-IT" sz="3600" kern="1200" dirty="0" err="1"/>
            <a:t>dietary</a:t>
          </a:r>
          <a:r>
            <a:rPr lang="it-IT" sz="3600" kern="1200" dirty="0"/>
            <a:t> </a:t>
          </a:r>
          <a:r>
            <a:rPr lang="it-IT" sz="3600" kern="1200" dirty="0" err="1"/>
            <a:t>intake</a:t>
          </a:r>
          <a:endParaRPr lang="it-IT" sz="3600" kern="1200" dirty="0"/>
        </a:p>
      </dsp:txBody>
      <dsp:txXfrm>
        <a:off x="176385" y="1000813"/>
        <a:ext cx="4184711" cy="1307722"/>
      </dsp:txXfrm>
    </dsp:sp>
    <dsp:sp modelId="{0D44D30C-2122-460F-854F-FDD3A768631E}">
      <dsp:nvSpPr>
        <dsp:cNvPr id="0" name=""/>
        <dsp:cNvSpPr/>
      </dsp:nvSpPr>
      <dsp:spPr>
        <a:xfrm>
          <a:off x="2022" y="811920"/>
          <a:ext cx="915405" cy="1373108"/>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57D53-5EBB-4A75-BB22-CD9B5C6C3C94}">
      <dsp:nvSpPr>
        <dsp:cNvPr id="0" name=""/>
        <dsp:cNvSpPr/>
      </dsp:nvSpPr>
      <dsp:spPr>
        <a:xfrm>
          <a:off x="4767512" y="1000813"/>
          <a:ext cx="4184711" cy="13077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5764"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u="none" strike="noStrike" kern="1200" baseline="0" dirty="0">
              <a:latin typeface="Calibri" panose="020F0502020204030204" pitchFamily="34" charset="0"/>
            </a:rPr>
            <a:t>Decreased physical activity</a:t>
          </a:r>
          <a:endParaRPr lang="it-IT" sz="3600" kern="1200" dirty="0"/>
        </a:p>
      </dsp:txBody>
      <dsp:txXfrm>
        <a:off x="4767512" y="1000813"/>
        <a:ext cx="4184711" cy="1307722"/>
      </dsp:txXfrm>
    </dsp:sp>
    <dsp:sp modelId="{1A0BA67D-CD13-4CAC-A2A4-967B2FD284F7}">
      <dsp:nvSpPr>
        <dsp:cNvPr id="0" name=""/>
        <dsp:cNvSpPr/>
      </dsp:nvSpPr>
      <dsp:spPr>
        <a:xfrm>
          <a:off x="4593149" y="811920"/>
          <a:ext cx="915405" cy="1373108"/>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26179D-3C93-4C44-B87A-25F9AD182209}">
      <dsp:nvSpPr>
        <dsp:cNvPr id="0" name=""/>
        <dsp:cNvSpPr/>
      </dsp:nvSpPr>
      <dsp:spPr>
        <a:xfrm>
          <a:off x="2471949" y="2647090"/>
          <a:ext cx="4184711" cy="130772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5764"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u="none" strike="noStrike" kern="1200" baseline="0" dirty="0">
              <a:latin typeface="Calibri" panose="020F0502020204030204" pitchFamily="34" charset="0"/>
            </a:rPr>
            <a:t>Substance consumption</a:t>
          </a:r>
          <a:endParaRPr lang="it-IT" sz="3600" kern="1200" dirty="0"/>
        </a:p>
      </dsp:txBody>
      <dsp:txXfrm>
        <a:off x="2471949" y="2647090"/>
        <a:ext cx="4184711" cy="1307722"/>
      </dsp:txXfrm>
    </dsp:sp>
    <dsp:sp modelId="{E2A28AAF-B003-48AD-9578-869F6D66B889}">
      <dsp:nvSpPr>
        <dsp:cNvPr id="0" name=""/>
        <dsp:cNvSpPr/>
      </dsp:nvSpPr>
      <dsp:spPr>
        <a:xfrm>
          <a:off x="2297586" y="2458197"/>
          <a:ext cx="915405" cy="1373108"/>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B1F03-1843-4617-A38C-2F3B77D3341C}">
      <dsp:nvSpPr>
        <dsp:cNvPr id="0" name=""/>
        <dsp:cNvSpPr/>
      </dsp:nvSpPr>
      <dsp:spPr>
        <a:xfrm>
          <a:off x="0" y="696933"/>
          <a:ext cx="9344211"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u="none" strike="noStrike" kern="1200" baseline="0" dirty="0">
              <a:latin typeface="AdvOTb7819099"/>
            </a:rPr>
            <a:t>the diagnosis of new-onset AF decreased by </a:t>
          </a:r>
          <a:r>
            <a:rPr lang="en-US" sz="2400" b="1" i="0" u="none" strike="noStrike" kern="1200" baseline="0" dirty="0">
              <a:latin typeface="AdvOTb7819099"/>
            </a:rPr>
            <a:t>47%</a:t>
          </a:r>
          <a:endParaRPr lang="it-IT" sz="2400" b="1" kern="1200" dirty="0"/>
        </a:p>
      </dsp:txBody>
      <dsp:txXfrm>
        <a:off x="59399" y="756332"/>
        <a:ext cx="9225413" cy="1098002"/>
      </dsp:txXfrm>
    </dsp:sp>
    <dsp:sp modelId="{7E83A1C7-6956-44E8-B0E5-14A8880C6D9E}">
      <dsp:nvSpPr>
        <dsp:cNvPr id="0" name=""/>
        <dsp:cNvSpPr/>
      </dsp:nvSpPr>
      <dsp:spPr>
        <a:xfrm>
          <a:off x="0" y="2100933"/>
          <a:ext cx="9344211" cy="1216800"/>
        </a:xfrm>
        <a:prstGeom prst="round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younger and with a lower </a:t>
          </a:r>
          <a:r>
            <a:rPr lang="it-IT" sz="2400" kern="1200" dirty="0"/>
            <a:t>CHA2DS2-VASc score</a:t>
          </a:r>
        </a:p>
      </dsp:txBody>
      <dsp:txXfrm>
        <a:off x="59399" y="2160332"/>
        <a:ext cx="9225413" cy="1098002"/>
      </dsp:txXfrm>
    </dsp:sp>
    <dsp:sp modelId="{BBB1C80C-98B1-4134-A522-1B82E2EBD28C}">
      <dsp:nvSpPr>
        <dsp:cNvPr id="0" name=""/>
        <dsp:cNvSpPr/>
      </dsp:nvSpPr>
      <dsp:spPr>
        <a:xfrm>
          <a:off x="0" y="3504933"/>
          <a:ext cx="9344211" cy="121680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High </a:t>
          </a:r>
          <a:r>
            <a:rPr lang="it-IT" sz="2400" kern="1200" dirty="0" err="1"/>
            <a:t>prevalence</a:t>
          </a:r>
          <a:r>
            <a:rPr lang="it-IT" sz="2400" kern="1200" dirty="0"/>
            <a:t> of </a:t>
          </a:r>
          <a:r>
            <a:rPr lang="it-IT" sz="2400" kern="1200" dirty="0" err="1"/>
            <a:t>comorbidity</a:t>
          </a:r>
          <a:r>
            <a:rPr lang="it-IT" sz="2400" kern="1200" dirty="0"/>
            <a:t> (Cancer. </a:t>
          </a:r>
          <a:r>
            <a:rPr lang="it-IT" sz="2400" kern="1200" dirty="0" err="1"/>
            <a:t>Hearth</a:t>
          </a:r>
          <a:r>
            <a:rPr lang="it-IT" sz="2400" kern="1200" dirty="0"/>
            <a:t> and </a:t>
          </a:r>
          <a:r>
            <a:rPr lang="it-IT" sz="2400" kern="1200" dirty="0" err="1"/>
            <a:t>vascular</a:t>
          </a:r>
          <a:r>
            <a:rPr lang="it-IT" sz="2400" kern="1200" dirty="0"/>
            <a:t> </a:t>
          </a:r>
          <a:r>
            <a:rPr lang="it-IT" sz="2400" kern="1200" dirty="0" err="1"/>
            <a:t>disease</a:t>
          </a:r>
          <a:r>
            <a:rPr lang="it-IT" sz="2400" kern="1200" dirty="0"/>
            <a:t>)</a:t>
          </a:r>
        </a:p>
      </dsp:txBody>
      <dsp:txXfrm>
        <a:off x="59399" y="3564332"/>
        <a:ext cx="9225413"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C2A20-9696-457A-8164-036BF9743D3B}">
      <dsp:nvSpPr>
        <dsp:cNvPr id="0" name=""/>
        <dsp:cNvSpPr/>
      </dsp:nvSpPr>
      <dsp:spPr>
        <a:xfrm>
          <a:off x="409814" y="0"/>
          <a:ext cx="7744654" cy="110306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it-IT" sz="4200" kern="1200" dirty="0" err="1"/>
            <a:t>Dicresead</a:t>
          </a:r>
          <a:r>
            <a:rPr lang="it-IT" sz="4200" kern="1200" dirty="0"/>
            <a:t> </a:t>
          </a:r>
          <a:r>
            <a:rPr lang="it-IT" sz="4200" kern="1200" dirty="0" err="1"/>
            <a:t>number</a:t>
          </a:r>
          <a:r>
            <a:rPr lang="it-IT" sz="4200" kern="1200" dirty="0"/>
            <a:t> of </a:t>
          </a:r>
          <a:r>
            <a:rPr lang="it-IT" sz="4200" kern="1200" dirty="0" err="1"/>
            <a:t>diagnosis</a:t>
          </a:r>
          <a:endParaRPr lang="it-IT" sz="4200" kern="1200" dirty="0"/>
        </a:p>
      </dsp:txBody>
      <dsp:txXfrm>
        <a:off x="442122" y="32308"/>
        <a:ext cx="7680038" cy="1038451"/>
      </dsp:txXfrm>
    </dsp:sp>
    <dsp:sp modelId="{DEAD400C-27FC-44CC-8780-E71F70857FF4}">
      <dsp:nvSpPr>
        <dsp:cNvPr id="0" name=""/>
        <dsp:cNvSpPr/>
      </dsp:nvSpPr>
      <dsp:spPr>
        <a:xfrm>
          <a:off x="409814" y="1303454"/>
          <a:ext cx="1103067"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EFD85-0130-4B33-AE35-78118DBADD51}">
      <dsp:nvSpPr>
        <dsp:cNvPr id="0" name=""/>
        <dsp:cNvSpPr/>
      </dsp:nvSpPr>
      <dsp:spPr>
        <a:xfrm>
          <a:off x="1579066" y="1303454"/>
          <a:ext cx="6575402"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err="1"/>
            <a:t>Reduction</a:t>
          </a:r>
          <a:r>
            <a:rPr lang="it-IT" sz="2600" kern="1200" dirty="0"/>
            <a:t> of </a:t>
          </a:r>
          <a:r>
            <a:rPr lang="it-IT" sz="2600" kern="1200" dirty="0" err="1"/>
            <a:t>routinary</a:t>
          </a:r>
          <a:r>
            <a:rPr lang="it-IT" sz="2600" kern="1200" dirty="0"/>
            <a:t> </a:t>
          </a:r>
          <a:r>
            <a:rPr lang="it-IT" sz="2600" kern="1200" dirty="0" err="1"/>
            <a:t>medical</a:t>
          </a:r>
          <a:r>
            <a:rPr lang="it-IT" sz="2600" kern="1200" dirty="0"/>
            <a:t> </a:t>
          </a:r>
          <a:r>
            <a:rPr lang="it-IT" sz="2600" kern="1200" dirty="0" err="1"/>
            <a:t>evaluation</a:t>
          </a:r>
          <a:endParaRPr lang="it-IT" sz="2600" kern="1200" dirty="0"/>
        </a:p>
      </dsp:txBody>
      <dsp:txXfrm>
        <a:off x="1632923" y="1357311"/>
        <a:ext cx="6467688" cy="995353"/>
      </dsp:txXfrm>
    </dsp:sp>
    <dsp:sp modelId="{55F64FB0-30A8-46FA-87C0-9A61B368446A}">
      <dsp:nvSpPr>
        <dsp:cNvPr id="0" name=""/>
        <dsp:cNvSpPr/>
      </dsp:nvSpPr>
      <dsp:spPr>
        <a:xfrm>
          <a:off x="409814" y="2538890"/>
          <a:ext cx="1103067"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AD24A-86AF-4A08-B85C-85462E9A286F}">
      <dsp:nvSpPr>
        <dsp:cNvPr id="0" name=""/>
        <dsp:cNvSpPr/>
      </dsp:nvSpPr>
      <dsp:spPr>
        <a:xfrm>
          <a:off x="1579066" y="2538890"/>
          <a:ext cx="6575402"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err="1"/>
            <a:t>Reduction</a:t>
          </a:r>
          <a:r>
            <a:rPr lang="it-IT" sz="2600" kern="1200" dirty="0"/>
            <a:t> of Hospital access</a:t>
          </a:r>
        </a:p>
      </dsp:txBody>
      <dsp:txXfrm>
        <a:off x="1632923" y="2592747"/>
        <a:ext cx="6467688" cy="995353"/>
      </dsp:txXfrm>
    </dsp:sp>
    <dsp:sp modelId="{6B9AD3C9-FAD0-451F-89D1-F461D57D079F}">
      <dsp:nvSpPr>
        <dsp:cNvPr id="0" name=""/>
        <dsp:cNvSpPr/>
      </dsp:nvSpPr>
      <dsp:spPr>
        <a:xfrm>
          <a:off x="409814" y="3774325"/>
          <a:ext cx="1103067"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0B7FE-414E-4D92-A0A7-1C3CD86EEF9F}">
      <dsp:nvSpPr>
        <dsp:cNvPr id="0" name=""/>
        <dsp:cNvSpPr/>
      </dsp:nvSpPr>
      <dsp:spPr>
        <a:xfrm>
          <a:off x="1579066" y="3774325"/>
          <a:ext cx="6575402"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err="1"/>
            <a:t>Programmed</a:t>
          </a:r>
          <a:r>
            <a:rPr lang="it-IT" sz="2600" kern="1200" dirty="0"/>
            <a:t> services activity </a:t>
          </a:r>
          <a:r>
            <a:rPr lang="it-IT" sz="2600" kern="1200" dirty="0" err="1"/>
            <a:t>postponed</a:t>
          </a:r>
          <a:endParaRPr lang="it-IT" sz="2600" kern="1200" dirty="0"/>
        </a:p>
      </dsp:txBody>
      <dsp:txXfrm>
        <a:off x="1632923" y="3828182"/>
        <a:ext cx="6467688" cy="995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C2A20-9696-457A-8164-036BF9743D3B}">
      <dsp:nvSpPr>
        <dsp:cNvPr id="0" name=""/>
        <dsp:cNvSpPr/>
      </dsp:nvSpPr>
      <dsp:spPr>
        <a:xfrm>
          <a:off x="295851" y="0"/>
          <a:ext cx="7972579" cy="1103067"/>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younger and with a lower </a:t>
          </a:r>
          <a:r>
            <a:rPr lang="it-IT" sz="3600" kern="1200" dirty="0"/>
            <a:t>CHA2DS2-VASc score</a:t>
          </a:r>
        </a:p>
      </dsp:txBody>
      <dsp:txXfrm>
        <a:off x="328159" y="32308"/>
        <a:ext cx="7907963" cy="1038451"/>
      </dsp:txXfrm>
    </dsp:sp>
    <dsp:sp modelId="{DEAD400C-27FC-44CC-8780-E71F70857FF4}">
      <dsp:nvSpPr>
        <dsp:cNvPr id="0" name=""/>
        <dsp:cNvSpPr/>
      </dsp:nvSpPr>
      <dsp:spPr>
        <a:xfrm>
          <a:off x="409814" y="1303454"/>
          <a:ext cx="1103067"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EFD85-0130-4B33-AE35-78118DBADD51}">
      <dsp:nvSpPr>
        <dsp:cNvPr id="0" name=""/>
        <dsp:cNvSpPr/>
      </dsp:nvSpPr>
      <dsp:spPr>
        <a:xfrm>
          <a:off x="1579066" y="1303454"/>
          <a:ext cx="6575402"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err="1"/>
            <a:t>Higher</a:t>
          </a:r>
          <a:r>
            <a:rPr lang="it-IT" sz="2600" kern="1200" dirty="0"/>
            <a:t> access to </a:t>
          </a:r>
          <a:r>
            <a:rPr lang="it-IT" sz="2600" kern="1200" dirty="0" err="1"/>
            <a:t>technology</a:t>
          </a:r>
          <a:r>
            <a:rPr lang="it-IT" sz="2600" kern="1200" dirty="0"/>
            <a:t>?</a:t>
          </a:r>
        </a:p>
      </dsp:txBody>
      <dsp:txXfrm>
        <a:off x="1632923" y="1357311"/>
        <a:ext cx="6467688" cy="995353"/>
      </dsp:txXfrm>
    </dsp:sp>
    <dsp:sp modelId="{0A344CB3-FABF-42AB-82D7-3809E2E28486}">
      <dsp:nvSpPr>
        <dsp:cNvPr id="0" name=""/>
        <dsp:cNvSpPr/>
      </dsp:nvSpPr>
      <dsp:spPr>
        <a:xfrm>
          <a:off x="409814" y="2538890"/>
          <a:ext cx="1103067"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B213D-5677-4D29-ABF5-A74354315DF3}">
      <dsp:nvSpPr>
        <dsp:cNvPr id="0" name=""/>
        <dsp:cNvSpPr/>
      </dsp:nvSpPr>
      <dsp:spPr>
        <a:xfrm>
          <a:off x="1579066" y="2538890"/>
          <a:ext cx="6575402"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a:t>Better </a:t>
          </a:r>
          <a:r>
            <a:rPr lang="it-IT" sz="2600" kern="1200" dirty="0" err="1"/>
            <a:t>physical</a:t>
          </a:r>
          <a:r>
            <a:rPr lang="it-IT" sz="2600" kern="1200" dirty="0"/>
            <a:t> </a:t>
          </a:r>
          <a:r>
            <a:rPr lang="it-IT" sz="2600" kern="1200" dirty="0" err="1"/>
            <a:t>resources</a:t>
          </a:r>
          <a:endParaRPr lang="it-IT" sz="2600" kern="1200" dirty="0"/>
        </a:p>
      </dsp:txBody>
      <dsp:txXfrm>
        <a:off x="1632923" y="2592747"/>
        <a:ext cx="6467688" cy="995353"/>
      </dsp:txXfrm>
    </dsp:sp>
    <dsp:sp modelId="{B2A3B956-1CF4-4600-A552-C95AAF1A9945}">
      <dsp:nvSpPr>
        <dsp:cNvPr id="0" name=""/>
        <dsp:cNvSpPr/>
      </dsp:nvSpPr>
      <dsp:spPr>
        <a:xfrm>
          <a:off x="409814" y="3774325"/>
          <a:ext cx="1103067"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CCF0BA-2EFD-4268-9457-5B03C77F02E5}">
      <dsp:nvSpPr>
        <dsp:cNvPr id="0" name=""/>
        <dsp:cNvSpPr/>
      </dsp:nvSpPr>
      <dsp:spPr>
        <a:xfrm>
          <a:off x="1579066" y="3774325"/>
          <a:ext cx="6575402" cy="11030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err="1"/>
            <a:t>Older</a:t>
          </a:r>
          <a:r>
            <a:rPr lang="it-IT" sz="2600" kern="1200" dirty="0"/>
            <a:t> people </a:t>
          </a:r>
          <a:r>
            <a:rPr lang="it-IT" sz="2600" kern="1200" dirty="0" err="1"/>
            <a:t>encouraged</a:t>
          </a:r>
          <a:r>
            <a:rPr lang="it-IT" sz="2600" kern="1200" dirty="0"/>
            <a:t> to stay </a:t>
          </a:r>
          <a:r>
            <a:rPr lang="it-IT" sz="2600" kern="1200" dirty="0" err="1"/>
            <a:t>at</a:t>
          </a:r>
          <a:r>
            <a:rPr lang="it-IT" sz="2600" kern="1200" dirty="0"/>
            <a:t> home</a:t>
          </a:r>
        </a:p>
      </dsp:txBody>
      <dsp:txXfrm>
        <a:off x="1632923" y="3828182"/>
        <a:ext cx="6467688" cy="995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FD8E7-B826-4800-8C8A-2B1760421D58}">
      <dsp:nvSpPr>
        <dsp:cNvPr id="0" name=""/>
        <dsp:cNvSpPr/>
      </dsp:nvSpPr>
      <dsp:spPr>
        <a:xfrm>
          <a:off x="37" y="837943"/>
          <a:ext cx="3964841" cy="46645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6D62C-3EC1-407B-B5A8-53C0065316EA}">
      <dsp:nvSpPr>
        <dsp:cNvPr id="0" name=""/>
        <dsp:cNvSpPr/>
      </dsp:nvSpPr>
      <dsp:spPr>
        <a:xfrm>
          <a:off x="37" y="1013124"/>
          <a:ext cx="291271" cy="291271"/>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83F66-8B00-4B33-95E0-052F59B79A36}">
      <dsp:nvSpPr>
        <dsp:cNvPr id="0" name=""/>
        <dsp:cNvSpPr/>
      </dsp:nvSpPr>
      <dsp:spPr>
        <a:xfrm>
          <a:off x="37" y="0"/>
          <a:ext cx="3964841" cy="83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it-IT" sz="1800" b="1"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it-IT" sz="2400" b="1" kern="1200" dirty="0" err="1"/>
            <a:t>Healty</a:t>
          </a:r>
          <a:r>
            <a:rPr lang="it-IT" sz="2400" b="1" kern="1200" dirty="0"/>
            <a:t> </a:t>
          </a:r>
          <a:r>
            <a:rPr lang="it-IT" sz="2400" b="1" kern="1200" dirty="0" err="1"/>
            <a:t>behaviours</a:t>
          </a:r>
          <a:endParaRPr lang="it-IT" sz="2400" b="1" kern="1200" dirty="0"/>
        </a:p>
        <a:p>
          <a:pPr marL="0" lvl="0" algn="l" defTabSz="2355850">
            <a:lnSpc>
              <a:spcPct val="90000"/>
            </a:lnSpc>
            <a:spcBef>
              <a:spcPct val="0"/>
            </a:spcBef>
            <a:spcAft>
              <a:spcPct val="35000"/>
            </a:spcAft>
            <a:buNone/>
          </a:pPr>
          <a:endParaRPr lang="it-IT" sz="1800" kern="1200" dirty="0"/>
        </a:p>
      </dsp:txBody>
      <dsp:txXfrm>
        <a:off x="37" y="0"/>
        <a:ext cx="3964841" cy="837943"/>
      </dsp:txXfrm>
    </dsp:sp>
    <dsp:sp modelId="{11F7BA3A-8D40-4D5E-B047-4E347FEA79E8}">
      <dsp:nvSpPr>
        <dsp:cNvPr id="0" name=""/>
        <dsp:cNvSpPr/>
      </dsp:nvSpPr>
      <dsp:spPr>
        <a:xfrm>
          <a:off x="37" y="1692069"/>
          <a:ext cx="291264" cy="29126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1037C6-C2F7-44F3-97D4-059A74DE8D7D}">
      <dsp:nvSpPr>
        <dsp:cNvPr id="0" name=""/>
        <dsp:cNvSpPr/>
      </dsp:nvSpPr>
      <dsp:spPr>
        <a:xfrm>
          <a:off x="277576" y="1498232"/>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b="0" kern="1200" dirty="0" err="1"/>
            <a:t>Avoid</a:t>
          </a:r>
          <a:r>
            <a:rPr lang="it-IT" sz="2100" b="0" kern="1200" dirty="0"/>
            <a:t> smoking</a:t>
          </a:r>
        </a:p>
      </dsp:txBody>
      <dsp:txXfrm>
        <a:off x="277576" y="1498232"/>
        <a:ext cx="3687302" cy="678938"/>
      </dsp:txXfrm>
    </dsp:sp>
    <dsp:sp modelId="{B05C6A5D-2087-4010-BEA5-5944CB30B959}">
      <dsp:nvSpPr>
        <dsp:cNvPr id="0" name=""/>
        <dsp:cNvSpPr/>
      </dsp:nvSpPr>
      <dsp:spPr>
        <a:xfrm>
          <a:off x="37" y="2371007"/>
          <a:ext cx="291264" cy="29126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A3473-C31D-4594-BCE7-C8545E49F10F}">
      <dsp:nvSpPr>
        <dsp:cNvPr id="0" name=""/>
        <dsp:cNvSpPr/>
      </dsp:nvSpPr>
      <dsp:spPr>
        <a:xfrm>
          <a:off x="277576" y="2177170"/>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kern="1200" dirty="0" err="1"/>
            <a:t>Physical</a:t>
          </a:r>
          <a:r>
            <a:rPr lang="it-IT" sz="2100" kern="1200" dirty="0"/>
            <a:t> activity</a:t>
          </a:r>
        </a:p>
      </dsp:txBody>
      <dsp:txXfrm>
        <a:off x="277576" y="2177170"/>
        <a:ext cx="3687302" cy="678938"/>
      </dsp:txXfrm>
    </dsp:sp>
    <dsp:sp modelId="{299F57C9-631E-40A9-8238-F3F6B3000AC5}">
      <dsp:nvSpPr>
        <dsp:cNvPr id="0" name=""/>
        <dsp:cNvSpPr/>
      </dsp:nvSpPr>
      <dsp:spPr>
        <a:xfrm>
          <a:off x="37" y="3049945"/>
          <a:ext cx="291264" cy="29126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4290B-B6C5-48F5-89E9-324C19DE7A54}">
      <dsp:nvSpPr>
        <dsp:cNvPr id="0" name=""/>
        <dsp:cNvSpPr/>
      </dsp:nvSpPr>
      <dsp:spPr>
        <a:xfrm>
          <a:off x="277576" y="2856108"/>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kern="1200" dirty="0" err="1"/>
            <a:t>Intake</a:t>
          </a:r>
          <a:r>
            <a:rPr lang="it-IT" sz="2100" kern="1200" dirty="0"/>
            <a:t> of </a:t>
          </a:r>
          <a:r>
            <a:rPr lang="it-IT" sz="2100" kern="1200" dirty="0" err="1"/>
            <a:t>salt</a:t>
          </a:r>
          <a:endParaRPr lang="it-IT" sz="2100" kern="1200" dirty="0"/>
        </a:p>
      </dsp:txBody>
      <dsp:txXfrm>
        <a:off x="277576" y="2856108"/>
        <a:ext cx="3687302" cy="678938"/>
      </dsp:txXfrm>
    </dsp:sp>
    <dsp:sp modelId="{517FE187-DFB8-40B6-8AC7-64B62515AB33}">
      <dsp:nvSpPr>
        <dsp:cNvPr id="0" name=""/>
        <dsp:cNvSpPr/>
      </dsp:nvSpPr>
      <dsp:spPr>
        <a:xfrm>
          <a:off x="37" y="3728883"/>
          <a:ext cx="291264" cy="29126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D5A75-E7ED-4CE5-BDF8-80EE944F1311}">
      <dsp:nvSpPr>
        <dsp:cNvPr id="0" name=""/>
        <dsp:cNvSpPr/>
      </dsp:nvSpPr>
      <dsp:spPr>
        <a:xfrm>
          <a:off x="277576" y="3535046"/>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kern="1200" dirty="0"/>
            <a:t>Weight control</a:t>
          </a:r>
        </a:p>
      </dsp:txBody>
      <dsp:txXfrm>
        <a:off x="277576" y="3535046"/>
        <a:ext cx="3687302" cy="678938"/>
      </dsp:txXfrm>
    </dsp:sp>
    <dsp:sp modelId="{07A719E3-571A-42C4-AF84-A33D1DEF4C21}">
      <dsp:nvSpPr>
        <dsp:cNvPr id="0" name=""/>
        <dsp:cNvSpPr/>
      </dsp:nvSpPr>
      <dsp:spPr>
        <a:xfrm>
          <a:off x="4163121" y="837943"/>
          <a:ext cx="3964841" cy="46645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8D55A-0238-4F7C-8A5A-C16AD52E0EC6}">
      <dsp:nvSpPr>
        <dsp:cNvPr id="0" name=""/>
        <dsp:cNvSpPr/>
      </dsp:nvSpPr>
      <dsp:spPr>
        <a:xfrm>
          <a:off x="4163121" y="1013124"/>
          <a:ext cx="291271" cy="291271"/>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16B8D-A721-4541-ACBF-E35EE5471274}">
      <dsp:nvSpPr>
        <dsp:cNvPr id="0" name=""/>
        <dsp:cNvSpPr/>
      </dsp:nvSpPr>
      <dsp:spPr>
        <a:xfrm>
          <a:off x="4163121" y="0"/>
          <a:ext cx="3964841" cy="83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it-IT" sz="2400" b="1" kern="1200" dirty="0"/>
            <a:t>Follow-up</a:t>
          </a:r>
        </a:p>
      </dsp:txBody>
      <dsp:txXfrm>
        <a:off x="4163121" y="0"/>
        <a:ext cx="3964841" cy="837943"/>
      </dsp:txXfrm>
    </dsp:sp>
    <dsp:sp modelId="{6D1B8808-E9A6-40E4-B38A-D23F8CB07166}">
      <dsp:nvSpPr>
        <dsp:cNvPr id="0" name=""/>
        <dsp:cNvSpPr/>
      </dsp:nvSpPr>
      <dsp:spPr>
        <a:xfrm>
          <a:off x="4163121" y="1692069"/>
          <a:ext cx="291264" cy="29126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0BEB6-4DC1-4D2A-81DA-24CEDC1F6B0F}">
      <dsp:nvSpPr>
        <dsp:cNvPr id="0" name=""/>
        <dsp:cNvSpPr/>
      </dsp:nvSpPr>
      <dsp:spPr>
        <a:xfrm>
          <a:off x="4440659" y="1498232"/>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kern="1200" dirty="0"/>
            <a:t>Regular </a:t>
          </a:r>
          <a:r>
            <a:rPr lang="it-IT" sz="2100" kern="1200" dirty="0" err="1"/>
            <a:t>clinical</a:t>
          </a:r>
          <a:r>
            <a:rPr lang="it-IT" sz="2100" kern="1200" dirty="0"/>
            <a:t> </a:t>
          </a:r>
          <a:r>
            <a:rPr lang="it-IT" sz="2100" kern="1200" dirty="0" err="1"/>
            <a:t>evaluations</a:t>
          </a:r>
          <a:endParaRPr lang="it-IT" sz="2100" kern="1200" dirty="0"/>
        </a:p>
      </dsp:txBody>
      <dsp:txXfrm>
        <a:off x="4440659" y="1498232"/>
        <a:ext cx="3687302" cy="678938"/>
      </dsp:txXfrm>
    </dsp:sp>
    <dsp:sp modelId="{5F26D1F9-DF5B-44C4-AF95-42E084A57378}">
      <dsp:nvSpPr>
        <dsp:cNvPr id="0" name=""/>
        <dsp:cNvSpPr/>
      </dsp:nvSpPr>
      <dsp:spPr>
        <a:xfrm>
          <a:off x="4163121" y="2371007"/>
          <a:ext cx="291264" cy="29126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79E9E-D22F-4265-976E-C386C15AAC0E}">
      <dsp:nvSpPr>
        <dsp:cNvPr id="0" name=""/>
        <dsp:cNvSpPr/>
      </dsp:nvSpPr>
      <dsp:spPr>
        <a:xfrm>
          <a:off x="4440659" y="2177170"/>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it-IT" sz="2100" kern="1200" dirty="0" err="1"/>
            <a:t>Adherence</a:t>
          </a:r>
          <a:r>
            <a:rPr lang="it-IT" sz="2100" kern="1200" dirty="0"/>
            <a:t> to therapy</a:t>
          </a:r>
        </a:p>
      </dsp:txBody>
      <dsp:txXfrm>
        <a:off x="4440659" y="2177170"/>
        <a:ext cx="3687302" cy="678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26046-B3A2-4E98-99AC-2FD8455191A3}">
      <dsp:nvSpPr>
        <dsp:cNvPr id="0" name=""/>
        <dsp:cNvSpPr/>
      </dsp:nvSpPr>
      <dsp:spPr>
        <a:xfrm rot="10800000">
          <a:off x="1034597" y="195953"/>
          <a:ext cx="3759136" cy="11280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426"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b="0" i="0" kern="1200" dirty="0"/>
            <a:t>From 14° </a:t>
          </a:r>
          <a:r>
            <a:rPr lang="it-IT" sz="1800" b="0" i="0" kern="1200" dirty="0" err="1"/>
            <a:t>January</a:t>
          </a:r>
          <a:r>
            <a:rPr lang="it-IT" sz="1800" b="0" i="0" kern="1200" dirty="0"/>
            <a:t> to </a:t>
          </a:r>
          <a:r>
            <a:rPr lang="it-IT" sz="1800" b="0" i="0" kern="1200" dirty="0" err="1"/>
            <a:t>June</a:t>
          </a:r>
          <a:r>
            <a:rPr lang="it-IT" sz="1800" b="0" i="0" kern="1200" dirty="0"/>
            <a:t> 2020</a:t>
          </a:r>
          <a:endParaRPr lang="it-IT" sz="1800" kern="1200" dirty="0"/>
        </a:p>
      </dsp:txBody>
      <dsp:txXfrm rot="10800000">
        <a:off x="1316602" y="195953"/>
        <a:ext cx="3477131" cy="1128020"/>
      </dsp:txXfrm>
    </dsp:sp>
    <dsp:sp modelId="{E85A9F81-8B76-430D-B8A5-B1110314763C}">
      <dsp:nvSpPr>
        <dsp:cNvPr id="0" name=""/>
        <dsp:cNvSpPr/>
      </dsp:nvSpPr>
      <dsp:spPr>
        <a:xfrm>
          <a:off x="446012" y="177950"/>
          <a:ext cx="1128020" cy="11280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26CD9-BB55-4255-91A3-01F7F493D17A}">
      <dsp:nvSpPr>
        <dsp:cNvPr id="0" name=""/>
        <dsp:cNvSpPr/>
      </dsp:nvSpPr>
      <dsp:spPr>
        <a:xfrm rot="10800000">
          <a:off x="733091" y="1512069"/>
          <a:ext cx="4144484" cy="11280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426"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b="0" i="0" kern="1200"/>
            <a:t>In Hospital mortality was significantly higher compared with the same period in 2019</a:t>
          </a:r>
          <a:endParaRPr lang="it-IT" sz="1800" kern="1200"/>
        </a:p>
      </dsp:txBody>
      <dsp:txXfrm rot="10800000">
        <a:off x="1015096" y="1512069"/>
        <a:ext cx="3862479" cy="1128020"/>
      </dsp:txXfrm>
    </dsp:sp>
    <dsp:sp modelId="{2903EDEC-47D7-4D01-834A-4D4FCB5BC140}">
      <dsp:nvSpPr>
        <dsp:cNvPr id="0" name=""/>
        <dsp:cNvSpPr/>
      </dsp:nvSpPr>
      <dsp:spPr>
        <a:xfrm>
          <a:off x="349675" y="1465414"/>
          <a:ext cx="1128020" cy="11280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EBC5F9-0E4C-472B-B727-81B5D79BF653}">
      <dsp:nvSpPr>
        <dsp:cNvPr id="0" name=""/>
        <dsp:cNvSpPr/>
      </dsp:nvSpPr>
      <dsp:spPr>
        <a:xfrm rot="10800000">
          <a:off x="878087" y="2902171"/>
          <a:ext cx="3992717" cy="11280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426"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b="0" i="0" kern="1200"/>
            <a:t>People admitted in the lock-down period had worse clinical conditions</a:t>
          </a:r>
          <a:endParaRPr lang="it-IT" sz="1800" kern="1200"/>
        </a:p>
      </dsp:txBody>
      <dsp:txXfrm rot="10800000">
        <a:off x="1160092" y="2902171"/>
        <a:ext cx="3710712" cy="1128020"/>
      </dsp:txXfrm>
    </dsp:sp>
    <dsp:sp modelId="{4954EF06-331E-4BE6-ADCB-168A9AC6DB16}">
      <dsp:nvSpPr>
        <dsp:cNvPr id="0" name=""/>
        <dsp:cNvSpPr/>
      </dsp:nvSpPr>
      <dsp:spPr>
        <a:xfrm>
          <a:off x="387617" y="2930157"/>
          <a:ext cx="1128020" cy="11280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F6040-529B-4206-985E-16D0CE342862}">
      <dsp:nvSpPr>
        <dsp:cNvPr id="0" name=""/>
        <dsp:cNvSpPr/>
      </dsp:nvSpPr>
      <dsp:spPr>
        <a:xfrm>
          <a:off x="-9205" y="357117"/>
          <a:ext cx="5114281" cy="1086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err="1"/>
            <a:t>fear</a:t>
          </a:r>
          <a:r>
            <a:rPr lang="it-IT" sz="2600" kern="1200" dirty="0"/>
            <a:t> of </a:t>
          </a:r>
          <a:r>
            <a:rPr lang="it-IT" sz="2600" kern="1200" dirty="0" err="1"/>
            <a:t>contagion</a:t>
          </a:r>
          <a:endParaRPr lang="it-IT" sz="2600" kern="1200" dirty="0"/>
        </a:p>
      </dsp:txBody>
      <dsp:txXfrm>
        <a:off x="22608" y="388930"/>
        <a:ext cx="3418528" cy="1022533"/>
      </dsp:txXfrm>
    </dsp:sp>
    <dsp:sp modelId="{FE15C1B6-BFEA-4BE3-B79E-E4F5E305E511}">
      <dsp:nvSpPr>
        <dsp:cNvPr id="0" name=""/>
        <dsp:cNvSpPr/>
      </dsp:nvSpPr>
      <dsp:spPr>
        <a:xfrm>
          <a:off x="278271" y="1934216"/>
          <a:ext cx="5397203" cy="1673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most healthcare resources relocated to manage </a:t>
          </a:r>
          <a:r>
            <a:rPr lang="it-IT" sz="2600" kern="1200" dirty="0"/>
            <a:t>the </a:t>
          </a:r>
          <a:r>
            <a:rPr lang="it-IT" sz="2600" kern="1200" dirty="0" err="1"/>
            <a:t>pandemic</a:t>
          </a:r>
          <a:endParaRPr lang="it-IT" sz="2600" kern="1200" dirty="0"/>
        </a:p>
      </dsp:txBody>
      <dsp:txXfrm>
        <a:off x="327300" y="1983245"/>
        <a:ext cx="3198420" cy="1575918"/>
      </dsp:txXfrm>
    </dsp:sp>
    <dsp:sp modelId="{FE2F79DC-2F55-4EAB-8C25-685CE75D4D7D}">
      <dsp:nvSpPr>
        <dsp:cNvPr id="0" name=""/>
        <dsp:cNvSpPr/>
      </dsp:nvSpPr>
      <dsp:spPr>
        <a:xfrm>
          <a:off x="3684881" y="1193152"/>
          <a:ext cx="1088084" cy="10880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3929700" y="1193152"/>
        <a:ext cx="598446" cy="8187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AD7A1-2113-4DF4-A51F-2FDD2C200F5D}">
      <dsp:nvSpPr>
        <dsp:cNvPr id="0" name=""/>
        <dsp:cNvSpPr/>
      </dsp:nvSpPr>
      <dsp:spPr>
        <a:xfrm>
          <a:off x="93305" y="0"/>
          <a:ext cx="5482097" cy="1222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err="1"/>
            <a:t>Increasing</a:t>
          </a:r>
          <a:r>
            <a:rPr lang="it-IT" sz="1800" kern="1200" dirty="0"/>
            <a:t> of time to </a:t>
          </a:r>
          <a:r>
            <a:rPr lang="it-IT" sz="1800" kern="1200" dirty="0" err="1"/>
            <a:t>have</a:t>
          </a:r>
          <a:r>
            <a:rPr lang="it-IT" sz="1800" kern="1200" dirty="0"/>
            <a:t> a </a:t>
          </a:r>
          <a:r>
            <a:rPr lang="it-IT" sz="1800" kern="1200" dirty="0" err="1"/>
            <a:t>revascularization</a:t>
          </a:r>
          <a:r>
            <a:rPr lang="it-IT" sz="1800" kern="1200" dirty="0"/>
            <a:t> procedure</a:t>
          </a:r>
        </a:p>
      </dsp:txBody>
      <dsp:txXfrm>
        <a:off x="129122" y="35817"/>
        <a:ext cx="4162513" cy="1151246"/>
      </dsp:txXfrm>
    </dsp:sp>
    <dsp:sp modelId="{39D749F8-758D-45A6-B423-446CB8645D7D}">
      <dsp:nvSpPr>
        <dsp:cNvPr id="0" name=""/>
        <dsp:cNvSpPr/>
      </dsp:nvSpPr>
      <dsp:spPr>
        <a:xfrm>
          <a:off x="483714" y="1426694"/>
          <a:ext cx="5482097" cy="1222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err="1"/>
            <a:t>Worsen</a:t>
          </a:r>
          <a:r>
            <a:rPr lang="it-IT" sz="1800" kern="1200" dirty="0"/>
            <a:t> </a:t>
          </a:r>
          <a:r>
            <a:rPr lang="it-IT" sz="1800" kern="1200" dirty="0" err="1"/>
            <a:t>conditions</a:t>
          </a:r>
          <a:r>
            <a:rPr lang="it-IT" sz="1800" kern="1200" dirty="0"/>
            <a:t> of people </a:t>
          </a:r>
          <a:r>
            <a:rPr lang="it-IT" sz="1800" kern="1200" dirty="0" err="1"/>
            <a:t>admitted</a:t>
          </a:r>
          <a:endParaRPr lang="it-IT" sz="1800" kern="1200" dirty="0"/>
        </a:p>
      </dsp:txBody>
      <dsp:txXfrm>
        <a:off x="519531" y="1462511"/>
        <a:ext cx="4131876" cy="1151246"/>
      </dsp:txXfrm>
    </dsp:sp>
    <dsp:sp modelId="{31123170-F553-4615-9F33-AC8095036C94}">
      <dsp:nvSpPr>
        <dsp:cNvPr id="0" name=""/>
        <dsp:cNvSpPr/>
      </dsp:nvSpPr>
      <dsp:spPr>
        <a:xfrm>
          <a:off x="967428" y="2853388"/>
          <a:ext cx="5482097" cy="1222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higher reduction of admissions for STEMI among women (41.2%) compared with men (25.4%)</a:t>
          </a:r>
          <a:endParaRPr lang="it-IT" sz="1800" kern="1200" dirty="0"/>
        </a:p>
      </dsp:txBody>
      <dsp:txXfrm>
        <a:off x="1003245" y="2889205"/>
        <a:ext cx="4131876" cy="1151246"/>
      </dsp:txXfrm>
    </dsp:sp>
    <dsp:sp modelId="{D9110C0A-3607-45A8-9245-A2276225807D}">
      <dsp:nvSpPr>
        <dsp:cNvPr id="0" name=""/>
        <dsp:cNvSpPr/>
      </dsp:nvSpPr>
      <dsp:spPr>
        <a:xfrm>
          <a:off x="4687224" y="927351"/>
          <a:ext cx="794872" cy="79487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a:off x="4866070" y="927351"/>
        <a:ext cx="437180" cy="598141"/>
      </dsp:txXfrm>
    </dsp:sp>
    <dsp:sp modelId="{3898B3CA-EFEB-4484-AC04-FD2E7CDF38EF}">
      <dsp:nvSpPr>
        <dsp:cNvPr id="0" name=""/>
        <dsp:cNvSpPr/>
      </dsp:nvSpPr>
      <dsp:spPr>
        <a:xfrm>
          <a:off x="5170939" y="2345892"/>
          <a:ext cx="794872" cy="79487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a:off x="5349785" y="2345892"/>
        <a:ext cx="437180" cy="5981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algn="l"/>
            <a:r>
              <a:rPr lang="en-US" sz="1800" b="0" i="0" u="none" strike="noStrike" baseline="0" dirty="0">
                <a:latin typeface="Calibri" panose="020F0502020204030204" pitchFamily="34" charset="0"/>
              </a:rPr>
              <a:t>●During the sixth and seventh weeks of lockdown (which started 17 March 2020), 150 randomly selected CHF patients from the Dijon University Hospital Heart Failure Clinic cohort. The study </a:t>
            </a:r>
            <a:r>
              <a:rPr lang="en-US" sz="1800" b="0" i="0" u="none" strike="noStrike" baseline="0" dirty="0" err="1">
                <a:latin typeface="Calibri" panose="020F0502020204030204" pitchFamily="34" charset="0"/>
              </a:rPr>
              <a:t>enlighted</a:t>
            </a:r>
            <a:r>
              <a:rPr lang="en-US" sz="1800" b="0" i="0" u="none" strike="noStrike" baseline="0" dirty="0">
                <a:latin typeface="Calibri" panose="020F0502020204030204" pitchFamily="34" charset="0"/>
              </a:rPr>
              <a:t> that the major part of the patient put in place unhealthy </a:t>
            </a:r>
            <a:r>
              <a:rPr lang="en-US" sz="1800" b="0" i="0" u="none" strike="noStrike" baseline="0" dirty="0" err="1">
                <a:latin typeface="Calibri" panose="020F0502020204030204" pitchFamily="34" charset="0"/>
              </a:rPr>
              <a:t>behaviours</a:t>
            </a:r>
            <a:r>
              <a:rPr lang="en-US" sz="1800" b="0" i="0" u="none" strike="noStrike" baseline="0" dirty="0">
                <a:latin typeface="Calibri" panose="020F0502020204030204" pitchFamily="34" charset="0"/>
              </a:rPr>
              <a:t> like increased consumption of tobacco, less control of weight, people don’t undergo regular evaluations, but they refer a constant adherence to therapy</a:t>
            </a:r>
            <a:endParaRPr lang="it-IT" dirty="0"/>
          </a:p>
        </p:txBody>
      </p:sp>
    </p:spTree>
    <p:extLst>
      <p:ext uri="{BB962C8B-B14F-4D97-AF65-F5344CB8AC3E}">
        <p14:creationId xmlns:p14="http://schemas.microsoft.com/office/powerpoint/2010/main" val="119274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●And this is an encouraging argument, but we have to wait a long time until it will universally put in place in all the health system</a:t>
            </a:r>
            <a:endParaRPr lang="it-IT" dirty="0"/>
          </a:p>
        </p:txBody>
      </p:sp>
    </p:spTree>
    <p:extLst>
      <p:ext uri="{BB962C8B-B14F-4D97-AF65-F5344CB8AC3E}">
        <p14:creationId xmlns:p14="http://schemas.microsoft.com/office/powerpoint/2010/main" val="162706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algn="l"/>
            <a:r>
              <a:rPr lang="en-US" sz="1800" b="0" i="0" u="none" strike="noStrike" baseline="0" dirty="0">
                <a:latin typeface="GillSansStd"/>
              </a:rPr>
              <a:t>The impact of the COVID-</a:t>
            </a:r>
            <a:r>
              <a:rPr lang="en-US" sz="1800" b="0" i="0" u="none" strike="noStrike" baseline="0" dirty="0">
                <a:latin typeface="UniversLTStd"/>
              </a:rPr>
              <a:t>1</a:t>
            </a:r>
            <a:r>
              <a:rPr lang="en-US" sz="1800" b="0" i="0" u="none" strike="noStrike" baseline="0" dirty="0">
                <a:latin typeface="GillSansStd"/>
              </a:rPr>
              <a:t>9 pandemic on health care systems has been all-encompassing. Similarly to other cardiovascular conditions, hospital admissions for decompensated HF have</a:t>
            </a:r>
          </a:p>
          <a:p>
            <a:pPr algn="l"/>
            <a:r>
              <a:rPr lang="en-US" sz="1800" b="0" i="0" u="none" strike="noStrike" baseline="0" dirty="0">
                <a:latin typeface="GillSansStd"/>
              </a:rPr>
              <a:t>consistently declined during the outbreak</a:t>
            </a:r>
            <a:endParaRPr lang="it-IT" dirty="0"/>
          </a:p>
        </p:txBody>
      </p:sp>
    </p:spTree>
    <p:extLst>
      <p:ext uri="{BB962C8B-B14F-4D97-AF65-F5344CB8AC3E}">
        <p14:creationId xmlns:p14="http://schemas.microsoft.com/office/powerpoint/2010/main" val="3506883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algn="l"/>
            <a:r>
              <a:rPr lang="en-US" sz="1800" b="0" i="0" u="none" strike="noStrike" baseline="0" dirty="0">
                <a:latin typeface="GillSansStd"/>
              </a:rPr>
              <a:t>●Patients admitted with HF in 2020 experienced worse outcomes compared with those admitted in 2019. Indeed, in-hospital mortality was significantly higher in 2020 compared with 2019. The fear of contagion had played a huge role in the delay of access to hospital</a:t>
            </a:r>
            <a:endParaRPr lang="it-IT" dirty="0"/>
          </a:p>
        </p:txBody>
      </p:sp>
    </p:spTree>
    <p:extLst>
      <p:ext uri="{BB962C8B-B14F-4D97-AF65-F5344CB8AC3E}">
        <p14:creationId xmlns:p14="http://schemas.microsoft.com/office/powerpoint/2010/main" val="3643366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algn="l"/>
            <a:r>
              <a:rPr lang="en-US" sz="1800" b="0" i="0" u="none" strike="noStrike" baseline="0" dirty="0">
                <a:latin typeface="AdvOTb7819099"/>
              </a:rPr>
              <a:t>This data show the dramatic reduction in the number of hospitalizations for AMI across Italy during the COVID-19 pandemic. In fact, admissions for AMI were halved during the pandemic compared with the equivalent period of the previous </a:t>
            </a:r>
            <a:r>
              <a:rPr lang="it-IT" sz="1800" b="0" i="0" u="none" strike="noStrike" baseline="0" dirty="0" err="1">
                <a:latin typeface="AdvOTb7819099"/>
              </a:rPr>
              <a:t>year</a:t>
            </a:r>
            <a:r>
              <a:rPr lang="it-IT" sz="1800" b="0" i="0" u="none" strike="noStrike" baseline="0" dirty="0">
                <a:latin typeface="AdvOTb7819099"/>
              </a:rPr>
              <a:t>.</a:t>
            </a:r>
            <a:endParaRPr lang="it-IT" dirty="0"/>
          </a:p>
        </p:txBody>
      </p:sp>
    </p:spTree>
    <p:extLst>
      <p:ext uri="{BB962C8B-B14F-4D97-AF65-F5344CB8AC3E}">
        <p14:creationId xmlns:p14="http://schemas.microsoft.com/office/powerpoint/2010/main" val="234756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●The number of fatal cases of acute myocardial infarction and </a:t>
            </a:r>
            <a:r>
              <a:rPr lang="en-US" dirty="0" err="1"/>
              <a:t>stemi</a:t>
            </a:r>
            <a:r>
              <a:rPr lang="en-US" dirty="0"/>
              <a:t> was tripled, </a:t>
            </a:r>
            <a:endParaRPr lang="it-IT" dirty="0"/>
          </a:p>
        </p:txBody>
      </p:sp>
    </p:spTree>
    <p:extLst>
      <p:ext uri="{BB962C8B-B14F-4D97-AF65-F5344CB8AC3E}">
        <p14:creationId xmlns:p14="http://schemas.microsoft.com/office/powerpoint/2010/main" val="162404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The lower admission rate for HF (46.8%),PE (63.2%), DF (29.4%), and AF (53.4%) is also worrisome.</a:t>
            </a:r>
            <a:endParaRPr lang="it-IT" dirty="0"/>
          </a:p>
        </p:txBody>
      </p:sp>
    </p:spTree>
    <p:extLst>
      <p:ext uri="{BB962C8B-B14F-4D97-AF65-F5344CB8AC3E}">
        <p14:creationId xmlns:p14="http://schemas.microsoft.com/office/powerpoint/2010/main" val="418885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●What measures do you think could help to manage the «usual emergencies» in </a:t>
            </a:r>
            <a:r>
              <a:rPr lang="en-US" dirty="0" err="1"/>
              <a:t>covid</a:t>
            </a:r>
            <a:r>
              <a:rPr lang="en-US" dirty="0"/>
              <a:t> emergency period? I propose a reallocation of funds because investments are essential to improve every sector of the health care system to enable it to face all the event, </a:t>
            </a:r>
            <a:r>
              <a:rPr lang="en-US" dirty="0" err="1"/>
              <a:t>covid</a:t>
            </a:r>
            <a:r>
              <a:rPr lang="en-US" dirty="0"/>
              <a:t> and all the other situations that like in all the periods occur. All the citizens have to be informed and conscious about the limit of the availability of the health care system and use it properly. People and governments have to see with worry the gender GAP about the access to the cure of women, we already know that women die more than men due to cardiovascular disease and one of the major cause is the delay of access to care, is it a health care system problem or social problem? </a:t>
            </a:r>
            <a:endParaRPr lang="it-IT" dirty="0"/>
          </a:p>
        </p:txBody>
      </p:sp>
    </p:spTree>
    <p:extLst>
      <p:ext uri="{BB962C8B-B14F-4D97-AF65-F5344CB8AC3E}">
        <p14:creationId xmlns:p14="http://schemas.microsoft.com/office/powerpoint/2010/main" val="427774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Due to the infection risk, all the people were advised to stay at home, observe social distancing and don’t access to health care services, in particular elderly and frails people that on the one hand have the worst outcomes in COVID, on another, they are the frequent attenders due to comorbidities and different needs. The consequences of this necessary limitations are </a:t>
            </a:r>
            <a:r>
              <a:rPr lang="en-US" dirty="0" err="1"/>
              <a:t>differents</a:t>
            </a:r>
            <a:endParaRPr dirty="0"/>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As we already know due to the restrictions of movement people experienced sleep deficit caused by different issues as physical inactivity or anxiety, physical inactivity is a big problem to solve in particular for people leaving in urban areas; a study has estimated that on the contrary people living in rural areas adopted a more active lifestyle because of the possibility to practice sport in total loneliness. Plus, anxiety isolation and in many cases, the loss of work has increased the assumption of alcohol, cigarettes and other substances, in part this </a:t>
            </a:r>
            <a:r>
              <a:rPr lang="en-US" dirty="0" err="1"/>
              <a:t>behaviour</a:t>
            </a:r>
            <a:r>
              <a:rPr lang="en-US" dirty="0"/>
              <a:t> is encouraged by advice about the protective effect of tobacco consumption toward COVID-19. Alcohol consumption, usually considered protective for an unspecified effect on cv system, may have a dangerous effect on the heart with a high risk of life‐threatening arrhythmias. Alert about the use of medications as </a:t>
            </a:r>
            <a:r>
              <a:rPr lang="en-US" dirty="0" err="1"/>
              <a:t>sartans</a:t>
            </a:r>
            <a:r>
              <a:rPr lang="en-US" dirty="0"/>
              <a:t>, ace-inhibitors, and selective serotonin reuptake inhibitors in </a:t>
            </a:r>
            <a:r>
              <a:rPr lang="en-US" dirty="0" err="1"/>
              <a:t>covid</a:t>
            </a:r>
            <a:r>
              <a:rPr lang="en-US" dirty="0"/>
              <a:t> have had a bad influence on the adherence to the therapy. </a:t>
            </a:r>
            <a:endParaRPr lang="it-IT" dirty="0"/>
          </a:p>
        </p:txBody>
      </p:sp>
    </p:spTree>
    <p:extLst>
      <p:ext uri="{BB962C8B-B14F-4D97-AF65-F5344CB8AC3E}">
        <p14:creationId xmlns:p14="http://schemas.microsoft.com/office/powerpoint/2010/main" val="1668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Advice</a:t>
            </a:r>
            <a:r>
              <a:rPr lang="it-IT" dirty="0"/>
              <a:t> </a:t>
            </a:r>
            <a:r>
              <a:rPr lang="it-IT" dirty="0" err="1"/>
              <a:t>about</a:t>
            </a:r>
            <a:r>
              <a:rPr lang="it-IT" dirty="0"/>
              <a:t> </a:t>
            </a:r>
            <a:r>
              <a:rPr lang="it-IT" dirty="0" err="1"/>
              <a:t>protective</a:t>
            </a:r>
            <a:r>
              <a:rPr lang="it-IT" dirty="0"/>
              <a:t> </a:t>
            </a:r>
            <a:r>
              <a:rPr lang="it-IT" dirty="0" err="1"/>
              <a:t>effect</a:t>
            </a:r>
            <a:r>
              <a:rPr lang="it-IT" dirty="0"/>
              <a:t> of </a:t>
            </a:r>
            <a:r>
              <a:rPr lang="it-IT" dirty="0" err="1"/>
              <a:t>tobacco</a:t>
            </a:r>
            <a:r>
              <a:rPr lang="it-IT" dirty="0"/>
              <a:t> </a:t>
            </a:r>
            <a:r>
              <a:rPr lang="it-IT" dirty="0" err="1"/>
              <a:t>consumption</a:t>
            </a:r>
            <a:r>
              <a:rPr lang="it-IT" dirty="0"/>
              <a:t> </a:t>
            </a:r>
            <a:r>
              <a:rPr lang="it-IT" dirty="0" err="1"/>
              <a:t>toward</a:t>
            </a:r>
            <a:r>
              <a:rPr lang="it-IT" dirty="0"/>
              <a:t> COVID-19</a:t>
            </a:r>
          </a:p>
          <a:p>
            <a:r>
              <a:rPr lang="it-IT" dirty="0" err="1"/>
              <a:t>Alert</a:t>
            </a:r>
            <a:r>
              <a:rPr lang="it-IT" dirty="0"/>
              <a:t> </a:t>
            </a:r>
            <a:r>
              <a:rPr lang="it-IT" dirty="0" err="1"/>
              <a:t>about</a:t>
            </a:r>
            <a:r>
              <a:rPr lang="it-IT" dirty="0"/>
              <a:t> the use of </a:t>
            </a:r>
            <a:r>
              <a:rPr lang="it-IT" dirty="0" err="1"/>
              <a:t>medications</a:t>
            </a:r>
            <a:r>
              <a:rPr lang="it-IT" dirty="0"/>
              <a:t> </a:t>
            </a:r>
            <a:r>
              <a:rPr lang="it-IT" dirty="0" err="1"/>
              <a:t>as</a:t>
            </a:r>
            <a:r>
              <a:rPr lang="it-IT" dirty="0"/>
              <a:t> </a:t>
            </a:r>
            <a:r>
              <a:rPr lang="it-IT" dirty="0" err="1"/>
              <a:t>sartans</a:t>
            </a:r>
            <a:r>
              <a:rPr lang="it-IT" dirty="0"/>
              <a:t> </a:t>
            </a:r>
            <a:r>
              <a:rPr lang="it-IT" dirty="0" err="1"/>
              <a:t>ande</a:t>
            </a:r>
            <a:r>
              <a:rPr lang="it-IT" dirty="0"/>
              <a:t> ace-</a:t>
            </a:r>
            <a:r>
              <a:rPr lang="it-IT" dirty="0" err="1"/>
              <a:t>inhibitors</a:t>
            </a:r>
            <a:r>
              <a:rPr lang="it-IT" dirty="0"/>
              <a:t> and </a:t>
            </a:r>
            <a:r>
              <a:rPr lang="en-US" sz="1100" b="0" i="0" u="none" strike="noStrike" baseline="0" dirty="0">
                <a:solidFill>
                  <a:srgbClr val="000000"/>
                </a:solidFill>
                <a:latin typeface="Calibri" panose="020F0502020204030204" pitchFamily="34" charset="0"/>
              </a:rPr>
              <a:t>selective serotonin reuptake inhibitors</a:t>
            </a:r>
          </a:p>
          <a:p>
            <a:r>
              <a:rPr lang="en-US" sz="1100" b="0" i="0" u="none" strike="noStrike" baseline="0" dirty="0">
                <a:solidFill>
                  <a:srgbClr val="000000"/>
                </a:solidFill>
                <a:latin typeface="Calibri" panose="020F0502020204030204" pitchFamily="34" charset="0"/>
              </a:rPr>
              <a:t>Alcohol consumption may have a dangerous effect on heart </a:t>
            </a:r>
            <a:r>
              <a:rPr lang="en-US" sz="1100" b="0" i="0" u="none" strike="noStrike" baseline="0" dirty="0" err="1">
                <a:solidFill>
                  <a:srgbClr val="000000"/>
                </a:solidFill>
                <a:latin typeface="Calibri" panose="020F0502020204030204" pitchFamily="34" charset="0"/>
              </a:rPr>
              <a:t>whth</a:t>
            </a:r>
            <a:r>
              <a:rPr lang="en-US" sz="1100" b="0" i="0" u="none" strike="noStrike" baseline="0" dirty="0">
                <a:solidFill>
                  <a:srgbClr val="000000"/>
                </a:solidFill>
                <a:latin typeface="Calibri" panose="020F0502020204030204" pitchFamily="34" charset="0"/>
              </a:rPr>
              <a:t> a </a:t>
            </a:r>
            <a:r>
              <a:rPr lang="en-US" sz="1100" b="0" i="0" u="none" strike="noStrike" baseline="0" dirty="0" err="1">
                <a:solidFill>
                  <a:srgbClr val="000000"/>
                </a:solidFill>
                <a:latin typeface="Calibri" panose="020F0502020204030204" pitchFamily="34" charset="0"/>
              </a:rPr>
              <a:t>hifg</a:t>
            </a:r>
            <a:r>
              <a:rPr lang="en-US" sz="1100" b="0" i="0" u="none" strike="noStrike" baseline="0" dirty="0">
                <a:solidFill>
                  <a:srgbClr val="000000"/>
                </a:solidFill>
                <a:latin typeface="Calibri" panose="020F0502020204030204" pitchFamily="34" charset="0"/>
              </a:rPr>
              <a:t> risk of life‐threatening arrhythmias.</a:t>
            </a:r>
            <a:endParaRPr lang="it-IT" dirty="0"/>
          </a:p>
        </p:txBody>
      </p:sp>
    </p:spTree>
    <p:extLst>
      <p:ext uri="{BB962C8B-B14F-4D97-AF65-F5344CB8AC3E}">
        <p14:creationId xmlns:p14="http://schemas.microsoft.com/office/powerpoint/2010/main" val="392649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●A Danish study has </a:t>
            </a:r>
            <a:r>
              <a:rPr lang="en-US" dirty="0" err="1"/>
              <a:t>registred</a:t>
            </a:r>
            <a:r>
              <a:rPr lang="en-US" dirty="0"/>
              <a:t> an important decreasing of </a:t>
            </a:r>
            <a:r>
              <a:rPr lang="en-US" dirty="0" err="1"/>
              <a:t>af</a:t>
            </a:r>
            <a:r>
              <a:rPr lang="en-US" dirty="0"/>
              <a:t> diagnosis after national lockdown compared with the same period in 2019 and the previous period of  2020. A worrying issue is the important increment of the number of ischemic strokes and all-cause death due to AF in and out of hospital</a:t>
            </a:r>
            <a:endParaRPr lang="it-IT" dirty="0"/>
          </a:p>
        </p:txBody>
      </p:sp>
    </p:spTree>
    <p:extLst>
      <p:ext uri="{BB962C8B-B14F-4D97-AF65-F5344CB8AC3E}">
        <p14:creationId xmlns:p14="http://schemas.microsoft.com/office/powerpoint/2010/main" val="167990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800" b="0" i="0" u="none" strike="noStrike" baseline="0" dirty="0" err="1">
                <a:latin typeface="AdvOTb7819099"/>
              </a:rPr>
              <a:t>Patients</a:t>
            </a:r>
            <a:r>
              <a:rPr lang="it-IT" sz="1800" b="0" i="0" u="none" strike="noStrike" baseline="0" dirty="0">
                <a:latin typeface="AdvOTb7819099"/>
              </a:rPr>
              <a:t> </a:t>
            </a:r>
            <a:r>
              <a:rPr lang="it-IT" sz="1800" b="0" i="0" u="none" strike="noStrike" baseline="0" dirty="0" err="1">
                <a:latin typeface="AdvOTb7819099"/>
              </a:rPr>
              <a:t>diagnosed</a:t>
            </a:r>
            <a:r>
              <a:rPr lang="it-IT" sz="1800" b="0" i="0" u="none" strike="noStrike" baseline="0" dirty="0">
                <a:latin typeface="AdvOTb7819099"/>
              </a:rPr>
              <a:t> with </a:t>
            </a:r>
            <a:r>
              <a:rPr lang="en-US" sz="1800" b="0" i="0" u="none" strike="noStrike" baseline="0" dirty="0">
                <a:latin typeface="AdvOTb7819099"/>
              </a:rPr>
              <a:t>new-onset AF during the lockdown were younger and with a lower </a:t>
            </a:r>
            <a:r>
              <a:rPr lang="it-IT" sz="1800" b="0" i="0" u="none" strike="noStrike" baseline="0" dirty="0">
                <a:latin typeface="AdvOTb7819099"/>
              </a:rPr>
              <a:t>CHA2DS2-VASc score</a:t>
            </a:r>
            <a:endParaRPr lang="it-IT" dirty="0"/>
          </a:p>
        </p:txBody>
      </p:sp>
    </p:spTree>
    <p:extLst>
      <p:ext uri="{BB962C8B-B14F-4D97-AF65-F5344CB8AC3E}">
        <p14:creationId xmlns:p14="http://schemas.microsoft.com/office/powerpoint/2010/main" val="287290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Gp</a:t>
            </a:r>
            <a:r>
              <a:rPr lang="it-IT" dirty="0"/>
              <a:t>: the major part of the AF are </a:t>
            </a:r>
            <a:r>
              <a:rPr lang="it-IT" dirty="0" err="1"/>
              <a:t>diagnosticated</a:t>
            </a:r>
            <a:r>
              <a:rPr lang="it-IT" dirty="0"/>
              <a:t> with an </a:t>
            </a:r>
            <a:r>
              <a:rPr lang="it-IT" dirty="0" err="1"/>
              <a:t>opportunistic</a:t>
            </a:r>
            <a:r>
              <a:rPr lang="it-IT" dirty="0"/>
              <a:t> </a:t>
            </a:r>
            <a:r>
              <a:rPr lang="it-IT" dirty="0" err="1"/>
              <a:t>evaluation</a:t>
            </a:r>
            <a:r>
              <a:rPr lang="it-IT" dirty="0"/>
              <a:t> and ECG in </a:t>
            </a:r>
            <a:r>
              <a:rPr lang="it-IT" dirty="0" err="1"/>
              <a:t>primary</a:t>
            </a:r>
            <a:r>
              <a:rPr lang="it-IT" dirty="0"/>
              <a:t> care, </a:t>
            </a:r>
            <a:r>
              <a:rPr lang="it-IT" dirty="0" err="1"/>
              <a:t>both</a:t>
            </a:r>
            <a:r>
              <a:rPr lang="it-IT" dirty="0"/>
              <a:t> </a:t>
            </a:r>
            <a:r>
              <a:rPr lang="it-IT" dirty="0" err="1"/>
              <a:t>reduced</a:t>
            </a:r>
            <a:r>
              <a:rPr lang="it-IT" dirty="0"/>
              <a:t> </a:t>
            </a:r>
            <a:r>
              <a:rPr lang="it-IT" dirty="0" err="1"/>
              <a:t>during</a:t>
            </a:r>
            <a:r>
              <a:rPr lang="it-IT" dirty="0"/>
              <a:t> lock-down</a:t>
            </a:r>
          </a:p>
        </p:txBody>
      </p:sp>
    </p:spTree>
    <p:extLst>
      <p:ext uri="{BB962C8B-B14F-4D97-AF65-F5344CB8AC3E}">
        <p14:creationId xmlns:p14="http://schemas.microsoft.com/office/powerpoint/2010/main" val="27138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41187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●The technological gap between generations play a role in the access to care in this periods, elderly, unexpert and poor access to the technology of a part of the population increase the GAP, thinking about poor, people with disabilities, </a:t>
            </a:r>
            <a:r>
              <a:rPr lang="en-US" dirty="0" err="1"/>
              <a:t>clandestines</a:t>
            </a:r>
            <a:endParaRPr lang="it-IT" dirty="0"/>
          </a:p>
        </p:txBody>
      </p:sp>
    </p:spTree>
    <p:extLst>
      <p:ext uri="{BB962C8B-B14F-4D97-AF65-F5344CB8AC3E}">
        <p14:creationId xmlns:p14="http://schemas.microsoft.com/office/powerpoint/2010/main" val="355347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0.svg"/><Relationship Id="rId5" Type="http://schemas.openxmlformats.org/officeDocument/2006/relationships/diagramQuickStyle" Target="../diagrams/quickStyle6.xml"/><Relationship Id="rId10" Type="http://schemas.openxmlformats.org/officeDocument/2006/relationships/image" Target="../media/image9.png"/><Relationship Id="rId4" Type="http://schemas.openxmlformats.org/officeDocument/2006/relationships/diagramLayout" Target="../diagrams/layout6.xml"/><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emf"/><Relationship Id="rId7" Type="http://schemas.openxmlformats.org/officeDocument/2006/relationships/diagramQuickStyle" Target="../diagrams/quickStyle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4.jp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5.jp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5" name="Google Shape;85;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p:txBody>
      </p:sp>
      <p:pic>
        <p:nvPicPr>
          <p:cNvPr id="86" name="Google Shape;86;p13"/>
          <p:cNvPicPr preferRelativeResize="0"/>
          <p:nvPr/>
        </p:nvPicPr>
        <p:blipFill rotWithShape="1">
          <a:blip r:embed="rId3">
            <a:alphaModFix/>
          </a:blip>
          <a:srcRect/>
          <a:stretch/>
        </p:blipFill>
        <p:spPr>
          <a:xfrm>
            <a:off x="-1" y="1269"/>
            <a:ext cx="12194257" cy="68567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6085C6B1-8956-4961-814D-2DA15F5DA429}"/>
              </a:ext>
            </a:extLst>
          </p:cNvPr>
          <p:cNvGraphicFramePr/>
          <p:nvPr>
            <p:extLst>
              <p:ext uri="{D42A27DB-BD31-4B8C-83A1-F6EECF244321}">
                <p14:modId xmlns:p14="http://schemas.microsoft.com/office/powerpoint/2010/main" val="2281192413"/>
              </p:ext>
            </p:extLst>
          </p:nvPr>
        </p:nvGraphicFramePr>
        <p:xfrm>
          <a:off x="364565" y="432361"/>
          <a:ext cx="8564283" cy="4879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eccia a destra 1">
            <a:extLst>
              <a:ext uri="{FF2B5EF4-FFF2-40B4-BE49-F238E27FC236}">
                <a16:creationId xmlns:a16="http://schemas.microsoft.com/office/drawing/2014/main" id="{9B8EE1A0-E1AE-42FD-9D16-82522799DFF5}"/>
              </a:ext>
            </a:extLst>
          </p:cNvPr>
          <p:cNvSpPr/>
          <p:nvPr/>
        </p:nvSpPr>
        <p:spPr>
          <a:xfrm>
            <a:off x="8839201" y="1976718"/>
            <a:ext cx="537882" cy="753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55E60FFB-6472-4431-80FB-218CABAEE358}"/>
              </a:ext>
            </a:extLst>
          </p:cNvPr>
          <p:cNvSpPr txBox="1"/>
          <p:nvPr/>
        </p:nvSpPr>
        <p:spPr>
          <a:xfrm>
            <a:off x="9677400" y="1976718"/>
            <a:ext cx="2366682" cy="1015663"/>
          </a:xfrm>
          <a:prstGeom prst="rect">
            <a:avLst/>
          </a:prstGeom>
          <a:noFill/>
        </p:spPr>
        <p:txBody>
          <a:bodyPr wrap="square" rtlCol="0">
            <a:spAutoFit/>
          </a:bodyPr>
          <a:lstStyle/>
          <a:p>
            <a:r>
              <a:rPr lang="it-IT" sz="2000" dirty="0"/>
              <a:t>From 2% to 12% the new-</a:t>
            </a:r>
            <a:r>
              <a:rPr lang="it-IT" sz="2000" dirty="0" err="1"/>
              <a:t>onset</a:t>
            </a:r>
            <a:r>
              <a:rPr lang="it-IT" sz="2000" dirty="0"/>
              <a:t> AF </a:t>
            </a:r>
            <a:r>
              <a:rPr lang="it-IT" sz="2000" dirty="0" err="1"/>
              <a:t>contact</a:t>
            </a:r>
            <a:endParaRPr lang="it-IT" sz="2000" dirty="0"/>
          </a:p>
        </p:txBody>
      </p:sp>
    </p:spTree>
    <p:extLst>
      <p:ext uri="{BB962C8B-B14F-4D97-AF65-F5344CB8AC3E}">
        <p14:creationId xmlns:p14="http://schemas.microsoft.com/office/powerpoint/2010/main" val="388510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8205D-B85A-4BAF-AD2A-AD4586AF17D8}"/>
              </a:ext>
            </a:extLst>
          </p:cNvPr>
          <p:cNvSpPr>
            <a:spLocks noGrp="1"/>
          </p:cNvSpPr>
          <p:nvPr>
            <p:ph type="title"/>
          </p:nvPr>
        </p:nvSpPr>
        <p:spPr/>
        <p:txBody>
          <a:bodyPr/>
          <a:lstStyle/>
          <a:p>
            <a:r>
              <a:rPr lang="it-IT" dirty="0" err="1"/>
              <a:t>Technologycal</a:t>
            </a:r>
            <a:r>
              <a:rPr lang="it-IT" dirty="0"/>
              <a:t> GAP </a:t>
            </a:r>
            <a:r>
              <a:rPr lang="it-IT" dirty="0" err="1"/>
              <a:t>between</a:t>
            </a:r>
            <a:r>
              <a:rPr lang="it-IT" dirty="0"/>
              <a:t> generations</a:t>
            </a:r>
          </a:p>
        </p:txBody>
      </p:sp>
      <p:pic>
        <p:nvPicPr>
          <p:cNvPr id="4" name="Immagine 3">
            <a:extLst>
              <a:ext uri="{FF2B5EF4-FFF2-40B4-BE49-F238E27FC236}">
                <a16:creationId xmlns:a16="http://schemas.microsoft.com/office/drawing/2014/main" id="{3DA4DAAB-3C58-44BD-BEEA-8E9AFA1FA509}"/>
              </a:ext>
            </a:extLst>
          </p:cNvPr>
          <p:cNvPicPr>
            <a:picLocks noChangeAspect="1"/>
          </p:cNvPicPr>
          <p:nvPr/>
        </p:nvPicPr>
        <p:blipFill>
          <a:blip r:embed="rId3"/>
          <a:stretch>
            <a:fillRect/>
          </a:stretch>
        </p:blipFill>
        <p:spPr>
          <a:xfrm>
            <a:off x="3073942" y="1860972"/>
            <a:ext cx="5313853" cy="3136055"/>
          </a:xfrm>
          <a:prstGeom prst="rect">
            <a:avLst/>
          </a:prstGeom>
        </p:spPr>
      </p:pic>
    </p:spTree>
    <p:extLst>
      <p:ext uri="{BB962C8B-B14F-4D97-AF65-F5344CB8AC3E}">
        <p14:creationId xmlns:p14="http://schemas.microsoft.com/office/powerpoint/2010/main" val="156935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12BE78-6642-4770-8C07-DC27403F6D61}"/>
              </a:ext>
            </a:extLst>
          </p:cNvPr>
          <p:cNvSpPr>
            <a:spLocks noGrp="1"/>
          </p:cNvSpPr>
          <p:nvPr>
            <p:ph type="title"/>
          </p:nvPr>
        </p:nvSpPr>
        <p:spPr/>
        <p:txBody>
          <a:bodyPr/>
          <a:lstStyle/>
          <a:p>
            <a:r>
              <a:rPr lang="it-IT" sz="3600" dirty="0"/>
              <a:t>Congestive Heart </a:t>
            </a:r>
            <a:r>
              <a:rPr lang="it-IT" sz="3600" dirty="0" err="1"/>
              <a:t>Failure</a:t>
            </a:r>
            <a:r>
              <a:rPr lang="it-IT" sz="3600" dirty="0"/>
              <a:t>: </a:t>
            </a:r>
            <a:r>
              <a:rPr lang="it-IT" sz="3600" dirty="0" err="1"/>
              <a:t>Foundations</a:t>
            </a:r>
            <a:r>
              <a:rPr lang="it-IT" sz="3600" dirty="0"/>
              <a:t> of management</a:t>
            </a:r>
            <a:br>
              <a:rPr lang="it-IT" dirty="0"/>
            </a:br>
            <a:endParaRPr lang="it-IT" dirty="0"/>
          </a:p>
        </p:txBody>
      </p:sp>
      <p:graphicFrame>
        <p:nvGraphicFramePr>
          <p:cNvPr id="5" name="Diagramma 4">
            <a:extLst>
              <a:ext uri="{FF2B5EF4-FFF2-40B4-BE49-F238E27FC236}">
                <a16:creationId xmlns:a16="http://schemas.microsoft.com/office/drawing/2014/main" id="{93D6ED61-C454-43F5-A71E-A7D83EFE0C58}"/>
              </a:ext>
            </a:extLst>
          </p:cNvPr>
          <p:cNvGraphicFramePr/>
          <p:nvPr>
            <p:extLst>
              <p:ext uri="{D42A27DB-BD31-4B8C-83A1-F6EECF244321}">
                <p14:modId xmlns:p14="http://schemas.microsoft.com/office/powerpoint/2010/main" val="471293824"/>
              </p:ext>
            </p:extLst>
          </p:nvPr>
        </p:nvGraphicFramePr>
        <p:xfrm>
          <a:off x="2448859" y="107420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Elemento grafico 7" descr="Avviso con riempimento a tinta unita">
            <a:extLst>
              <a:ext uri="{FF2B5EF4-FFF2-40B4-BE49-F238E27FC236}">
                <a16:creationId xmlns:a16="http://schemas.microsoft.com/office/drawing/2014/main" id="{4C46D528-8DA0-4D48-89A1-5E746967D3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2072" y="2740365"/>
            <a:ext cx="1966105" cy="1966105"/>
          </a:xfrm>
          <a:prstGeom prst="rect">
            <a:avLst/>
          </a:prstGeom>
        </p:spPr>
      </p:pic>
      <p:pic>
        <p:nvPicPr>
          <p:cNvPr id="9" name="Elemento grafico 8" descr="Avviso con riempimento a tinta unita">
            <a:extLst>
              <a:ext uri="{FF2B5EF4-FFF2-40B4-BE49-F238E27FC236}">
                <a16:creationId xmlns:a16="http://schemas.microsoft.com/office/drawing/2014/main" id="{DABC2303-6F0F-44FB-A1F8-0C3B6BF809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77880" y="2145339"/>
            <a:ext cx="974899" cy="974899"/>
          </a:xfrm>
          <a:prstGeom prst="rect">
            <a:avLst/>
          </a:prstGeom>
        </p:spPr>
      </p:pic>
      <p:pic>
        <p:nvPicPr>
          <p:cNvPr id="13" name="Elemento grafico 12" descr="Mela con riempimento a tinta unita">
            <a:extLst>
              <a:ext uri="{FF2B5EF4-FFF2-40B4-BE49-F238E27FC236}">
                <a16:creationId xmlns:a16="http://schemas.microsoft.com/office/drawing/2014/main" id="{FBA47812-91D0-47CE-A72F-E44910B4B1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43141" y="3117689"/>
            <a:ext cx="914400" cy="914400"/>
          </a:xfrm>
          <a:prstGeom prst="rect">
            <a:avLst/>
          </a:prstGeom>
        </p:spPr>
      </p:pic>
    </p:spTree>
    <p:extLst>
      <p:ext uri="{BB962C8B-B14F-4D97-AF65-F5344CB8AC3E}">
        <p14:creationId xmlns:p14="http://schemas.microsoft.com/office/powerpoint/2010/main" val="173187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027320-F45E-496A-B2A5-A368D3D9109C}"/>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D0A7023C-68AA-4C05-9BDF-6FF41D44B3FC}"/>
              </a:ext>
            </a:extLst>
          </p:cNvPr>
          <p:cNvSpPr>
            <a:spLocks noGrp="1"/>
          </p:cNvSpPr>
          <p:nvPr>
            <p:ph type="body" idx="1"/>
          </p:nvPr>
        </p:nvSpPr>
        <p:spPr/>
        <p:txBody>
          <a:bodyPr/>
          <a:lstStyle/>
          <a:p>
            <a:pPr marL="114300" indent="0" algn="l">
              <a:buNone/>
            </a:pPr>
            <a:r>
              <a:rPr lang="en-US" b="0" i="1" u="none" strike="noStrike" baseline="0" dirty="0">
                <a:latin typeface="Calibri" panose="020F0502020204030204" pitchFamily="34" charset="0"/>
              </a:rPr>
              <a:t>“At the same time, a significant number of patients (≈20%) switched from an in‐person consultation to telemedicine after the initiation of the lockdown”</a:t>
            </a:r>
            <a:endParaRPr lang="it-IT" i="1" dirty="0"/>
          </a:p>
        </p:txBody>
      </p:sp>
    </p:spTree>
    <p:extLst>
      <p:ext uri="{BB962C8B-B14F-4D97-AF65-F5344CB8AC3E}">
        <p14:creationId xmlns:p14="http://schemas.microsoft.com/office/powerpoint/2010/main" val="314016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49E137-5021-4E95-BEAA-5933EBD1D704}"/>
              </a:ext>
            </a:extLst>
          </p:cNvPr>
          <p:cNvSpPr>
            <a:spLocks noGrp="1"/>
          </p:cNvSpPr>
          <p:nvPr>
            <p:ph type="title"/>
          </p:nvPr>
        </p:nvSpPr>
        <p:spPr/>
        <p:txBody>
          <a:bodyPr/>
          <a:lstStyle/>
          <a:p>
            <a:r>
              <a:rPr lang="it-IT" sz="3600" dirty="0"/>
              <a:t>Report from </a:t>
            </a:r>
            <a:r>
              <a:rPr lang="it-IT" sz="3600" dirty="0" err="1"/>
              <a:t>heart</a:t>
            </a:r>
            <a:r>
              <a:rPr lang="it-IT" sz="3600" dirty="0"/>
              <a:t> </a:t>
            </a:r>
            <a:r>
              <a:rPr lang="it-IT" sz="3600" dirty="0" err="1"/>
              <a:t>failure</a:t>
            </a:r>
            <a:r>
              <a:rPr lang="it-IT" sz="3600" dirty="0"/>
              <a:t> </a:t>
            </a:r>
            <a:r>
              <a:rPr lang="it-IT" sz="3600" dirty="0" err="1"/>
              <a:t>referral</a:t>
            </a:r>
            <a:r>
              <a:rPr lang="it-IT" sz="3600" dirty="0"/>
              <a:t> centres-London</a:t>
            </a:r>
            <a:br>
              <a:rPr lang="it-IT" sz="3600" dirty="0"/>
            </a:br>
            <a:r>
              <a:rPr lang="it-IT" sz="3600" dirty="0"/>
              <a:t>Hospital </a:t>
            </a:r>
            <a:r>
              <a:rPr lang="it-IT" sz="3600" dirty="0" err="1"/>
              <a:t>admissions</a:t>
            </a:r>
            <a:endParaRPr lang="it-IT" sz="3600" dirty="0"/>
          </a:p>
        </p:txBody>
      </p:sp>
      <p:pic>
        <p:nvPicPr>
          <p:cNvPr id="5" name="Immagine 4">
            <a:extLst>
              <a:ext uri="{FF2B5EF4-FFF2-40B4-BE49-F238E27FC236}">
                <a16:creationId xmlns:a16="http://schemas.microsoft.com/office/drawing/2014/main" id="{6AB4E5BA-B3A1-4F4A-9918-8676C4975C28}"/>
              </a:ext>
            </a:extLst>
          </p:cNvPr>
          <p:cNvPicPr>
            <a:picLocks noChangeAspect="1"/>
          </p:cNvPicPr>
          <p:nvPr/>
        </p:nvPicPr>
        <p:blipFill rotWithShape="1">
          <a:blip r:embed="rId3"/>
          <a:srcRect l="22659" t="30214" r="26354" b="24648"/>
          <a:stretch/>
        </p:blipFill>
        <p:spPr>
          <a:xfrm>
            <a:off x="2094680" y="1652288"/>
            <a:ext cx="7087585" cy="3553423"/>
          </a:xfrm>
          <a:prstGeom prst="rect">
            <a:avLst/>
          </a:prstGeom>
        </p:spPr>
      </p:pic>
    </p:spTree>
    <p:extLst>
      <p:ext uri="{BB962C8B-B14F-4D97-AF65-F5344CB8AC3E}">
        <p14:creationId xmlns:p14="http://schemas.microsoft.com/office/powerpoint/2010/main" val="260401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FD434-0309-486C-9494-C80A20660402}"/>
              </a:ext>
            </a:extLst>
          </p:cNvPr>
          <p:cNvSpPr>
            <a:spLocks noGrp="1"/>
          </p:cNvSpPr>
          <p:nvPr>
            <p:ph type="title"/>
          </p:nvPr>
        </p:nvSpPr>
        <p:spPr>
          <a:xfrm>
            <a:off x="839788" y="457200"/>
            <a:ext cx="9078653" cy="699796"/>
          </a:xfrm>
        </p:spPr>
        <p:txBody>
          <a:bodyPr/>
          <a:lstStyle/>
          <a:p>
            <a:r>
              <a:rPr lang="it-IT" dirty="0"/>
              <a:t>In Hospital </a:t>
            </a:r>
            <a:r>
              <a:rPr lang="it-IT" dirty="0" err="1"/>
              <a:t>mortality</a:t>
            </a:r>
            <a:r>
              <a:rPr lang="it-IT" dirty="0"/>
              <a:t>- Congestive </a:t>
            </a:r>
            <a:r>
              <a:rPr lang="it-IT" dirty="0" err="1"/>
              <a:t>heart</a:t>
            </a:r>
            <a:r>
              <a:rPr lang="it-IT" dirty="0"/>
              <a:t> </a:t>
            </a:r>
            <a:r>
              <a:rPr lang="it-IT" dirty="0" err="1"/>
              <a:t>failure</a:t>
            </a:r>
            <a:endParaRPr lang="it-IT" dirty="0"/>
          </a:p>
        </p:txBody>
      </p:sp>
      <p:graphicFrame>
        <p:nvGraphicFramePr>
          <p:cNvPr id="9" name="Diagramma 8">
            <a:extLst>
              <a:ext uri="{FF2B5EF4-FFF2-40B4-BE49-F238E27FC236}">
                <a16:creationId xmlns:a16="http://schemas.microsoft.com/office/drawing/2014/main" id="{46434644-F017-41DC-AFAE-075642BEC7FE}"/>
              </a:ext>
            </a:extLst>
          </p:cNvPr>
          <p:cNvGraphicFramePr/>
          <p:nvPr>
            <p:extLst>
              <p:ext uri="{D42A27DB-BD31-4B8C-83A1-F6EECF244321}">
                <p14:modId xmlns:p14="http://schemas.microsoft.com/office/powerpoint/2010/main" val="1248089107"/>
              </p:ext>
            </p:extLst>
          </p:nvPr>
        </p:nvGraphicFramePr>
        <p:xfrm>
          <a:off x="106686" y="1156996"/>
          <a:ext cx="4997159" cy="4058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Segnaposto immagine 7">
            <a:extLst>
              <a:ext uri="{FF2B5EF4-FFF2-40B4-BE49-F238E27FC236}">
                <a16:creationId xmlns:a16="http://schemas.microsoft.com/office/drawing/2014/main" id="{DC493CE7-5DBA-422B-9676-5B0960335B3D}"/>
              </a:ext>
            </a:extLst>
          </p:cNvPr>
          <p:cNvPicPr>
            <a:picLocks noGrp="1" noChangeAspect="1"/>
          </p:cNvPicPr>
          <p:nvPr>
            <p:ph type="pic" idx="2"/>
          </p:nvPr>
        </p:nvPicPr>
        <p:blipFill rotWithShape="1">
          <a:blip r:embed="rId8"/>
          <a:srcRect l="17119" t="29899" r="20427" b="18217"/>
          <a:stretch/>
        </p:blipFill>
        <p:spPr>
          <a:xfrm>
            <a:off x="5337111" y="2057400"/>
            <a:ext cx="6504812" cy="3335694"/>
          </a:xfrm>
          <a:prstGeom prst="rect">
            <a:avLst/>
          </a:prstGeom>
        </p:spPr>
      </p:pic>
    </p:spTree>
    <p:extLst>
      <p:ext uri="{BB962C8B-B14F-4D97-AF65-F5344CB8AC3E}">
        <p14:creationId xmlns:p14="http://schemas.microsoft.com/office/powerpoint/2010/main" val="368279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3317ED4-A5E6-4654-83A8-F931DFC79F7B}"/>
              </a:ext>
            </a:extLst>
          </p:cNvPr>
          <p:cNvPicPr>
            <a:picLocks noChangeAspect="1"/>
          </p:cNvPicPr>
          <p:nvPr/>
        </p:nvPicPr>
        <p:blipFill rotWithShape="1">
          <a:blip r:embed="rId3"/>
          <a:srcRect b="35865"/>
          <a:stretch/>
        </p:blipFill>
        <p:spPr>
          <a:xfrm>
            <a:off x="2519464" y="240015"/>
            <a:ext cx="6694250" cy="1462325"/>
          </a:xfrm>
          <a:prstGeom prst="rect">
            <a:avLst/>
          </a:prstGeom>
        </p:spPr>
      </p:pic>
      <p:pic>
        <p:nvPicPr>
          <p:cNvPr id="12" name="Immagine 11">
            <a:extLst>
              <a:ext uri="{FF2B5EF4-FFF2-40B4-BE49-F238E27FC236}">
                <a16:creationId xmlns:a16="http://schemas.microsoft.com/office/drawing/2014/main" id="{9EA27401-4563-4485-8F1D-ACA2D9C6A774}"/>
              </a:ext>
            </a:extLst>
          </p:cNvPr>
          <p:cNvPicPr>
            <a:picLocks noChangeAspect="1"/>
          </p:cNvPicPr>
          <p:nvPr/>
        </p:nvPicPr>
        <p:blipFill>
          <a:blip r:embed="rId4"/>
          <a:stretch>
            <a:fillRect/>
          </a:stretch>
        </p:blipFill>
        <p:spPr>
          <a:xfrm>
            <a:off x="875489" y="2098700"/>
            <a:ext cx="4332833" cy="3054648"/>
          </a:xfrm>
          <a:prstGeom prst="rect">
            <a:avLst/>
          </a:prstGeom>
        </p:spPr>
      </p:pic>
      <p:graphicFrame>
        <p:nvGraphicFramePr>
          <p:cNvPr id="13" name="Diagramma 12">
            <a:extLst>
              <a:ext uri="{FF2B5EF4-FFF2-40B4-BE49-F238E27FC236}">
                <a16:creationId xmlns:a16="http://schemas.microsoft.com/office/drawing/2014/main" id="{7BAAF784-D903-4585-9065-F7527C515769}"/>
              </a:ext>
            </a:extLst>
          </p:cNvPr>
          <p:cNvGraphicFramePr/>
          <p:nvPr>
            <p:extLst>
              <p:ext uri="{D42A27DB-BD31-4B8C-83A1-F6EECF244321}">
                <p14:modId xmlns:p14="http://schemas.microsoft.com/office/powerpoint/2010/main" val="4205822291"/>
              </p:ext>
            </p:extLst>
          </p:nvPr>
        </p:nvGraphicFramePr>
        <p:xfrm>
          <a:off x="5711778" y="1691808"/>
          <a:ext cx="6016802" cy="37199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8458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876E9A8-3DBD-4D82-914E-C015018C98E1}"/>
              </a:ext>
            </a:extLst>
          </p:cNvPr>
          <p:cNvPicPr>
            <a:picLocks noChangeAspect="1"/>
          </p:cNvPicPr>
          <p:nvPr/>
        </p:nvPicPr>
        <p:blipFill>
          <a:blip r:embed="rId3"/>
          <a:stretch>
            <a:fillRect/>
          </a:stretch>
        </p:blipFill>
        <p:spPr>
          <a:xfrm>
            <a:off x="819902" y="1826428"/>
            <a:ext cx="4681405" cy="2845595"/>
          </a:xfrm>
          <a:prstGeom prst="rect">
            <a:avLst/>
          </a:prstGeom>
        </p:spPr>
      </p:pic>
      <p:graphicFrame>
        <p:nvGraphicFramePr>
          <p:cNvPr id="4" name="Diagramma 3">
            <a:extLst>
              <a:ext uri="{FF2B5EF4-FFF2-40B4-BE49-F238E27FC236}">
                <a16:creationId xmlns:a16="http://schemas.microsoft.com/office/drawing/2014/main" id="{68023E02-8887-4738-989C-10E5063C025B}"/>
              </a:ext>
            </a:extLst>
          </p:cNvPr>
          <p:cNvGraphicFramePr/>
          <p:nvPr>
            <p:extLst>
              <p:ext uri="{D42A27DB-BD31-4B8C-83A1-F6EECF244321}">
                <p14:modId xmlns:p14="http://schemas.microsoft.com/office/powerpoint/2010/main" val="182017814"/>
              </p:ext>
            </p:extLst>
          </p:nvPr>
        </p:nvGraphicFramePr>
        <p:xfrm>
          <a:off x="5501307" y="987640"/>
          <a:ext cx="6449526" cy="4076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27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2281B3-20D7-4D13-8F1D-392DE07FC852}"/>
              </a:ext>
            </a:extLst>
          </p:cNvPr>
          <p:cNvSpPr>
            <a:spLocks noGrp="1"/>
          </p:cNvSpPr>
          <p:nvPr>
            <p:ph type="title"/>
          </p:nvPr>
        </p:nvSpPr>
        <p:spPr/>
        <p:txBody>
          <a:bodyPr/>
          <a:lstStyle/>
          <a:p>
            <a:r>
              <a:rPr lang="it-IT" dirty="0" err="1"/>
              <a:t>Dicreased</a:t>
            </a:r>
            <a:r>
              <a:rPr lang="it-IT" dirty="0"/>
              <a:t> </a:t>
            </a:r>
            <a:r>
              <a:rPr lang="it-IT" dirty="0" err="1"/>
              <a:t>admission</a:t>
            </a:r>
            <a:r>
              <a:rPr lang="it-IT" dirty="0"/>
              <a:t> rate</a:t>
            </a:r>
          </a:p>
        </p:txBody>
      </p:sp>
      <p:graphicFrame>
        <p:nvGraphicFramePr>
          <p:cNvPr id="4" name="Diagramma 3">
            <a:extLst>
              <a:ext uri="{FF2B5EF4-FFF2-40B4-BE49-F238E27FC236}">
                <a16:creationId xmlns:a16="http://schemas.microsoft.com/office/drawing/2014/main" id="{AA7ABA95-8FD4-432A-9246-9B23FE486899}"/>
              </a:ext>
            </a:extLst>
          </p:cNvPr>
          <p:cNvGraphicFramePr/>
          <p:nvPr>
            <p:extLst>
              <p:ext uri="{D42A27DB-BD31-4B8C-83A1-F6EECF244321}">
                <p14:modId xmlns:p14="http://schemas.microsoft.com/office/powerpoint/2010/main" val="3405758669"/>
              </p:ext>
            </p:extLst>
          </p:nvPr>
        </p:nvGraphicFramePr>
        <p:xfrm>
          <a:off x="1294882" y="1555037"/>
          <a:ext cx="9062098" cy="3707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203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0BB623-EA01-48B9-BA38-8773028F9D1E}"/>
              </a:ext>
            </a:extLst>
          </p:cNvPr>
          <p:cNvSpPr>
            <a:spLocks noGrp="1"/>
          </p:cNvSpPr>
          <p:nvPr>
            <p:ph type="title"/>
          </p:nvPr>
        </p:nvSpPr>
        <p:spPr/>
        <p:txBody>
          <a:bodyPr/>
          <a:lstStyle/>
          <a:p>
            <a:r>
              <a:rPr lang="it-IT" dirty="0" err="1"/>
              <a:t>Starting</a:t>
            </a:r>
            <a:r>
              <a:rPr lang="it-IT" dirty="0"/>
              <a:t> from </a:t>
            </a:r>
            <a:r>
              <a:rPr lang="it-IT" dirty="0" err="1"/>
              <a:t>this</a:t>
            </a:r>
            <a:r>
              <a:rPr lang="it-IT" dirty="0"/>
              <a:t> data</a:t>
            </a:r>
          </a:p>
        </p:txBody>
      </p:sp>
      <p:sp>
        <p:nvSpPr>
          <p:cNvPr id="3" name="Segnaposto testo 2">
            <a:extLst>
              <a:ext uri="{FF2B5EF4-FFF2-40B4-BE49-F238E27FC236}">
                <a16:creationId xmlns:a16="http://schemas.microsoft.com/office/drawing/2014/main" id="{B1FB075F-5051-4EC0-90CA-A32A9A557AF1}"/>
              </a:ext>
            </a:extLst>
          </p:cNvPr>
          <p:cNvSpPr>
            <a:spLocks noGrp="1"/>
          </p:cNvSpPr>
          <p:nvPr>
            <p:ph type="body" idx="1"/>
          </p:nvPr>
        </p:nvSpPr>
        <p:spPr/>
        <p:txBody>
          <a:bodyPr/>
          <a:lstStyle/>
          <a:p>
            <a:endParaRPr lang="it-IT" dirty="0"/>
          </a:p>
        </p:txBody>
      </p:sp>
      <p:graphicFrame>
        <p:nvGraphicFramePr>
          <p:cNvPr id="4" name="Diagramma 3">
            <a:extLst>
              <a:ext uri="{FF2B5EF4-FFF2-40B4-BE49-F238E27FC236}">
                <a16:creationId xmlns:a16="http://schemas.microsoft.com/office/drawing/2014/main" id="{D53DDF95-C276-4545-A541-45249EDE9A11}"/>
              </a:ext>
            </a:extLst>
          </p:cNvPr>
          <p:cNvGraphicFramePr/>
          <p:nvPr>
            <p:extLst>
              <p:ext uri="{D42A27DB-BD31-4B8C-83A1-F6EECF244321}">
                <p14:modId xmlns:p14="http://schemas.microsoft.com/office/powerpoint/2010/main" val="1783592906"/>
              </p:ext>
            </p:extLst>
          </p:nvPr>
        </p:nvGraphicFramePr>
        <p:xfrm>
          <a:off x="2327897" y="1351323"/>
          <a:ext cx="7536206"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06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D1BAF-B256-4986-AAC5-52793A01BA7D}"/>
              </a:ext>
            </a:extLst>
          </p:cNvPr>
          <p:cNvSpPr>
            <a:spLocks noGrp="1"/>
          </p:cNvSpPr>
          <p:nvPr>
            <p:ph type="title"/>
          </p:nvPr>
        </p:nvSpPr>
        <p:spPr>
          <a:xfrm>
            <a:off x="987490" y="2399198"/>
            <a:ext cx="10515600" cy="1325563"/>
          </a:xfrm>
        </p:spPr>
        <p:txBody>
          <a:bodyPr/>
          <a:lstStyle/>
          <a:p>
            <a:r>
              <a:rPr lang="en-US" sz="3600" dirty="0">
                <a:solidFill>
                  <a:srgbClr val="FF0000"/>
                </a:solidFill>
                <a:latin typeface="Calibri Light" panose="020F0302020204030204" pitchFamily="34" charset="0"/>
                <a:cs typeface="Calibri Light" panose="020F0302020204030204" pitchFamily="34" charset="0"/>
              </a:rPr>
              <a:t>The indirect impact of health emergency in patients suffering from cardiovascular disease</a:t>
            </a:r>
            <a:br>
              <a:rPr lang="it-IT" sz="3200" dirty="0"/>
            </a:br>
            <a:br>
              <a:rPr lang="it-IT" sz="3200" dirty="0"/>
            </a:br>
            <a:br>
              <a:rPr lang="it-IT" sz="3200" dirty="0"/>
            </a:br>
            <a:r>
              <a:rPr lang="it-IT" sz="3200" dirty="0"/>
              <a:t>						</a:t>
            </a:r>
            <a:r>
              <a:rPr lang="it-IT" sz="3200" dirty="0">
                <a:solidFill>
                  <a:schemeClr val="accent5">
                    <a:lumMod val="75000"/>
                  </a:schemeClr>
                </a:solidFill>
              </a:rPr>
              <a:t>Dott.ssa Alessandra Medolla</a:t>
            </a:r>
          </a:p>
        </p:txBody>
      </p:sp>
    </p:spTree>
    <p:extLst>
      <p:ext uri="{BB962C8B-B14F-4D97-AF65-F5344CB8AC3E}">
        <p14:creationId xmlns:p14="http://schemas.microsoft.com/office/powerpoint/2010/main" val="6154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Woman on a side with his hand facing in front with the sentence &quot;stay at  home&quot; written on the palm of her hand. Coronavirus concept. - Il Fatto  Alimentare">
            <a:extLst>
              <a:ext uri="{FF2B5EF4-FFF2-40B4-BE49-F238E27FC236}">
                <a16:creationId xmlns:a16="http://schemas.microsoft.com/office/drawing/2014/main" id="{C6A5042B-D817-4F68-9C3E-1985BE8735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31" b="55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1904750E-0A0B-4803-B54F-E0EC5C65007F}"/>
              </a:ext>
            </a:extLst>
          </p:cNvPr>
          <p:cNvGraphicFramePr/>
          <p:nvPr>
            <p:extLst>
              <p:ext uri="{D42A27DB-BD31-4B8C-83A1-F6EECF244321}">
                <p14:modId xmlns:p14="http://schemas.microsoft.com/office/powerpoint/2010/main" val="2709407692"/>
              </p:ext>
            </p:extLst>
          </p:nvPr>
        </p:nvGraphicFramePr>
        <p:xfrm>
          <a:off x="388025" y="583480"/>
          <a:ext cx="8558012" cy="4733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67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262B583-154F-4553-A979-E581EFB99EC8}"/>
              </a:ext>
            </a:extLst>
          </p:cNvPr>
          <p:cNvPicPr>
            <a:picLocks noChangeAspect="1"/>
          </p:cNvPicPr>
          <p:nvPr/>
        </p:nvPicPr>
        <p:blipFill>
          <a:blip r:embed="rId3"/>
          <a:stretch>
            <a:fillRect/>
          </a:stretch>
        </p:blipFill>
        <p:spPr>
          <a:xfrm>
            <a:off x="3370596" y="406700"/>
            <a:ext cx="4905657" cy="4692156"/>
          </a:xfrm>
          <a:prstGeom prst="flowChartConnector">
            <a:avLst/>
          </a:prstGeom>
        </p:spPr>
      </p:pic>
    </p:spTree>
    <p:extLst>
      <p:ext uri="{BB962C8B-B14F-4D97-AF65-F5344CB8AC3E}">
        <p14:creationId xmlns:p14="http://schemas.microsoft.com/office/powerpoint/2010/main" val="242388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91818E08-8FFB-4CD3-A7D3-15AB823B45F5}"/>
              </a:ext>
            </a:extLst>
          </p:cNvPr>
          <p:cNvGraphicFramePr/>
          <p:nvPr>
            <p:extLst>
              <p:ext uri="{D42A27DB-BD31-4B8C-83A1-F6EECF244321}">
                <p14:modId xmlns:p14="http://schemas.microsoft.com/office/powerpoint/2010/main" val="330086932"/>
              </p:ext>
            </p:extLst>
          </p:nvPr>
        </p:nvGraphicFramePr>
        <p:xfrm>
          <a:off x="2031999" y="719667"/>
          <a:ext cx="8954247" cy="4766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93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1D112-BD88-41F2-A884-25E714558282}"/>
              </a:ext>
            </a:extLst>
          </p:cNvPr>
          <p:cNvSpPr>
            <a:spLocks noGrp="1"/>
          </p:cNvSpPr>
          <p:nvPr>
            <p:ph type="title"/>
          </p:nvPr>
        </p:nvSpPr>
        <p:spPr/>
        <p:txBody>
          <a:bodyPr/>
          <a:lstStyle/>
          <a:p>
            <a:r>
              <a:rPr lang="it-IT" dirty="0" err="1"/>
              <a:t>Diagnosis</a:t>
            </a:r>
            <a:r>
              <a:rPr lang="it-IT" dirty="0"/>
              <a:t> of</a:t>
            </a:r>
            <a:r>
              <a:rPr lang="it-IT" dirty="0">
                <a:solidFill>
                  <a:srgbClr val="FF0000"/>
                </a:solidFill>
              </a:rPr>
              <a:t> FA </a:t>
            </a:r>
            <a:r>
              <a:rPr lang="it-IT" dirty="0"/>
              <a:t>in </a:t>
            </a:r>
            <a:r>
              <a:rPr lang="it-IT" dirty="0" err="1"/>
              <a:t>Denmark</a:t>
            </a:r>
            <a:endParaRPr lang="it-IT" dirty="0"/>
          </a:p>
        </p:txBody>
      </p:sp>
      <p:sp>
        <p:nvSpPr>
          <p:cNvPr id="3" name="Segnaposto testo 2">
            <a:extLst>
              <a:ext uri="{FF2B5EF4-FFF2-40B4-BE49-F238E27FC236}">
                <a16:creationId xmlns:a16="http://schemas.microsoft.com/office/drawing/2014/main" id="{5D59D537-8476-46D4-8C0A-E3A1643C85FA}"/>
              </a:ext>
            </a:extLst>
          </p:cNvPr>
          <p:cNvSpPr>
            <a:spLocks noGrp="1"/>
          </p:cNvSpPr>
          <p:nvPr>
            <p:ph type="body" idx="1"/>
          </p:nvPr>
        </p:nvSpPr>
        <p:spPr/>
        <p:txBody>
          <a:bodyPr/>
          <a:lstStyle/>
          <a:p>
            <a:endParaRPr lang="it-IT"/>
          </a:p>
        </p:txBody>
      </p:sp>
      <p:pic>
        <p:nvPicPr>
          <p:cNvPr id="5" name="Immagine 4">
            <a:extLst>
              <a:ext uri="{FF2B5EF4-FFF2-40B4-BE49-F238E27FC236}">
                <a16:creationId xmlns:a16="http://schemas.microsoft.com/office/drawing/2014/main" id="{AE8DE90B-1AD4-4EA5-AB8F-5A58A8CED4DC}"/>
              </a:ext>
            </a:extLst>
          </p:cNvPr>
          <p:cNvPicPr>
            <a:picLocks noChangeAspect="1"/>
          </p:cNvPicPr>
          <p:nvPr/>
        </p:nvPicPr>
        <p:blipFill rotWithShape="1">
          <a:blip r:embed="rId3"/>
          <a:srcRect l="21910" t="27092" r="22581" b="17590"/>
          <a:stretch/>
        </p:blipFill>
        <p:spPr>
          <a:xfrm>
            <a:off x="2068815" y="1448092"/>
            <a:ext cx="6721812" cy="3793788"/>
          </a:xfrm>
          <a:prstGeom prst="rect">
            <a:avLst/>
          </a:prstGeom>
        </p:spPr>
      </p:pic>
    </p:spTree>
    <p:extLst>
      <p:ext uri="{BB962C8B-B14F-4D97-AF65-F5344CB8AC3E}">
        <p14:creationId xmlns:p14="http://schemas.microsoft.com/office/powerpoint/2010/main" val="220704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E7A529B5-1ACE-4CC9-A921-6E6013054E29}"/>
              </a:ext>
            </a:extLst>
          </p:cNvPr>
          <p:cNvGraphicFramePr/>
          <p:nvPr>
            <p:extLst>
              <p:ext uri="{D42A27DB-BD31-4B8C-83A1-F6EECF244321}">
                <p14:modId xmlns:p14="http://schemas.microsoft.com/office/powerpoint/2010/main" val="615014316"/>
              </p:ext>
            </p:extLst>
          </p:nvPr>
        </p:nvGraphicFramePr>
        <p:xfrm>
          <a:off x="1063812" y="249018"/>
          <a:ext cx="934421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86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86983460-10CD-4235-B53A-EC9865CE039F}"/>
              </a:ext>
            </a:extLst>
          </p:cNvPr>
          <p:cNvGraphicFramePr/>
          <p:nvPr>
            <p:extLst>
              <p:ext uri="{D42A27DB-BD31-4B8C-83A1-F6EECF244321}">
                <p14:modId xmlns:p14="http://schemas.microsoft.com/office/powerpoint/2010/main" val="2304168735"/>
              </p:ext>
            </p:extLst>
          </p:nvPr>
        </p:nvGraphicFramePr>
        <p:xfrm>
          <a:off x="1171388" y="365126"/>
          <a:ext cx="8564283" cy="4879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827943"/>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2876</TotalTime>
  <Words>1140</Words>
  <Application>Microsoft Office PowerPoint</Application>
  <PresentationFormat>Widescreen</PresentationFormat>
  <Paragraphs>72</Paragraphs>
  <Slides>19</Slides>
  <Notes>17</Notes>
  <HiddenSlides>1</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AdvOTb7819099</vt:lpstr>
      <vt:lpstr>Arial</vt:lpstr>
      <vt:lpstr>Calibri</vt:lpstr>
      <vt:lpstr>Calibri Light</vt:lpstr>
      <vt:lpstr>GillSansStd</vt:lpstr>
      <vt:lpstr>UniversLTStd</vt:lpstr>
      <vt:lpstr>Tema di Office</vt:lpstr>
      <vt:lpstr>Presentazione standard di PowerPoint</vt:lpstr>
      <vt:lpstr>The indirect impact of health emergency in patients suffering from cardiovascular disease         Dott.ssa Alessandra Medolla</vt:lpstr>
      <vt:lpstr>Presentazione standard di PowerPoint</vt:lpstr>
      <vt:lpstr>Presentazione standard di PowerPoint</vt:lpstr>
      <vt:lpstr>Presentazione standard di PowerPoint</vt:lpstr>
      <vt:lpstr>Presentazione standard di PowerPoint</vt:lpstr>
      <vt:lpstr>Diagnosis of FA in Denmark</vt:lpstr>
      <vt:lpstr>Presentazione standard di PowerPoint</vt:lpstr>
      <vt:lpstr>Presentazione standard di PowerPoint</vt:lpstr>
      <vt:lpstr>Presentazione standard di PowerPoint</vt:lpstr>
      <vt:lpstr>Technologycal GAP between generations</vt:lpstr>
      <vt:lpstr>Congestive Heart Failure: Foundations of management </vt:lpstr>
      <vt:lpstr>Presentazione standard di PowerPoint</vt:lpstr>
      <vt:lpstr>Report from heart failure referral centres-London Hospital admissions</vt:lpstr>
      <vt:lpstr>In Hospital mortality- Congestive heart failure</vt:lpstr>
      <vt:lpstr>Presentazione standard di PowerPoint</vt:lpstr>
      <vt:lpstr>Presentazione standard di PowerPoint</vt:lpstr>
      <vt:lpstr>Dicreased admission rate</vt:lpstr>
      <vt:lpstr>Starting from this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alessandra Medolla</dc:creator>
  <cp:lastModifiedBy>Daniela Quaggia</cp:lastModifiedBy>
  <cp:revision>4</cp:revision>
  <dcterms:created xsi:type="dcterms:W3CDTF">2020-12-11T11:36:56Z</dcterms:created>
  <dcterms:modified xsi:type="dcterms:W3CDTF">2020-12-14T14:15:36Z</dcterms:modified>
</cp:coreProperties>
</file>