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72" r:id="rId7"/>
    <p:sldId id="268" r:id="rId8"/>
    <p:sldId id="258" r:id="rId9"/>
    <p:sldId id="27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69" r:id="rId19"/>
    <p:sldId id="270" r:id="rId20"/>
    <p:sldId id="273" r:id="rId21"/>
    <p:sldId id="278" r:id="rId22"/>
    <p:sldId id="276" r:id="rId23"/>
    <p:sldId id="274" r:id="rId24"/>
    <p:sldId id="275" r:id="rId25"/>
    <p:sldId id="271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17B70-26BD-4668-8186-C8F4E31952E3}" v="328" dt="2021-01-26T13:04:31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lene Wilkie" userId="53afbc04-8cf7-4815-b567-6593315ca5f0" providerId="ADAL" clId="{F4C17B70-26BD-4668-8186-C8F4E31952E3}"/>
    <pc:docChg chg="undo redo custSel addSld modSld sldOrd">
      <pc:chgData name="Arlene Wilkie" userId="53afbc04-8cf7-4815-b567-6593315ca5f0" providerId="ADAL" clId="{F4C17B70-26BD-4668-8186-C8F4E31952E3}" dt="2021-01-26T13:04:36.075" v="3275" actId="1076"/>
      <pc:docMkLst>
        <pc:docMk/>
      </pc:docMkLst>
      <pc:sldChg chg="modSp mod">
        <pc:chgData name="Arlene Wilkie" userId="53afbc04-8cf7-4815-b567-6593315ca5f0" providerId="ADAL" clId="{F4C17B70-26BD-4668-8186-C8F4E31952E3}" dt="2021-01-26T12:28:49.208" v="2445" actId="6549"/>
        <pc:sldMkLst>
          <pc:docMk/>
          <pc:sldMk cId="3289992524" sldId="258"/>
        </pc:sldMkLst>
        <pc:spChg chg="mod">
          <ac:chgData name="Arlene Wilkie" userId="53afbc04-8cf7-4815-b567-6593315ca5f0" providerId="ADAL" clId="{F4C17B70-26BD-4668-8186-C8F4E31952E3}" dt="2021-01-26T12:28:49.208" v="2445" actId="6549"/>
          <ac:spMkLst>
            <pc:docMk/>
            <pc:sldMk cId="3289992524" sldId="258"/>
            <ac:spMk id="4" creationId="{797DE538-7F42-4EB0-9C50-CC6CCAAEB0C4}"/>
          </ac:spMkLst>
        </pc:spChg>
        <pc:picChg chg="mod">
          <ac:chgData name="Arlene Wilkie" userId="53afbc04-8cf7-4815-b567-6593315ca5f0" providerId="ADAL" clId="{F4C17B70-26BD-4668-8186-C8F4E31952E3}" dt="2021-01-26T08:58:55.480" v="513" actId="1076"/>
          <ac:picMkLst>
            <pc:docMk/>
            <pc:sldMk cId="3289992524" sldId="258"/>
            <ac:picMk id="5" creationId="{F8F955B6-4E15-417D-AF97-018D46326D94}"/>
          </ac:picMkLst>
        </pc:picChg>
      </pc:sldChg>
      <pc:sldChg chg="modSp mod">
        <pc:chgData name="Arlene Wilkie" userId="53afbc04-8cf7-4815-b567-6593315ca5f0" providerId="ADAL" clId="{F4C17B70-26BD-4668-8186-C8F4E31952E3}" dt="2021-01-26T12:38:01.741" v="2457" actId="20578"/>
        <pc:sldMkLst>
          <pc:docMk/>
          <pc:sldMk cId="2731612109" sldId="259"/>
        </pc:sldMkLst>
        <pc:spChg chg="mod">
          <ac:chgData name="Arlene Wilkie" userId="53afbc04-8cf7-4815-b567-6593315ca5f0" providerId="ADAL" clId="{F4C17B70-26BD-4668-8186-C8F4E31952E3}" dt="2021-01-26T12:36:57.079" v="2454" actId="20577"/>
          <ac:spMkLst>
            <pc:docMk/>
            <pc:sldMk cId="2731612109" sldId="259"/>
            <ac:spMk id="2" creationId="{755E34DA-B722-4B79-82C9-8F462845E5E9}"/>
          </ac:spMkLst>
        </pc:spChg>
        <pc:spChg chg="mod">
          <ac:chgData name="Arlene Wilkie" userId="53afbc04-8cf7-4815-b567-6593315ca5f0" providerId="ADAL" clId="{F4C17B70-26BD-4668-8186-C8F4E31952E3}" dt="2021-01-26T12:38:01.741" v="2457" actId="20578"/>
          <ac:spMkLst>
            <pc:docMk/>
            <pc:sldMk cId="2731612109" sldId="259"/>
            <ac:spMk id="3" creationId="{135022A4-8607-45DE-B045-3DC9A669F19B}"/>
          </ac:spMkLst>
        </pc:spChg>
      </pc:sldChg>
      <pc:sldChg chg="modSp mod">
        <pc:chgData name="Arlene Wilkie" userId="53afbc04-8cf7-4815-b567-6593315ca5f0" providerId="ADAL" clId="{F4C17B70-26BD-4668-8186-C8F4E31952E3}" dt="2021-01-26T12:39:02.991" v="2464" actId="1076"/>
        <pc:sldMkLst>
          <pc:docMk/>
          <pc:sldMk cId="1263489218" sldId="260"/>
        </pc:sldMkLst>
        <pc:spChg chg="mod">
          <ac:chgData name="Arlene Wilkie" userId="53afbc04-8cf7-4815-b567-6593315ca5f0" providerId="ADAL" clId="{F4C17B70-26BD-4668-8186-C8F4E31952E3}" dt="2021-01-26T12:39:02.991" v="2464" actId="1076"/>
          <ac:spMkLst>
            <pc:docMk/>
            <pc:sldMk cId="1263489218" sldId="260"/>
            <ac:spMk id="2" creationId="{E12FBEF8-A20D-4BC9-9C25-C7B7C40388F9}"/>
          </ac:spMkLst>
        </pc:spChg>
        <pc:spChg chg="mod">
          <ac:chgData name="Arlene Wilkie" userId="53afbc04-8cf7-4815-b567-6593315ca5f0" providerId="ADAL" clId="{F4C17B70-26BD-4668-8186-C8F4E31952E3}" dt="2021-01-26T12:39:00.380" v="2463" actId="1076"/>
          <ac:spMkLst>
            <pc:docMk/>
            <pc:sldMk cId="1263489218" sldId="260"/>
            <ac:spMk id="3" creationId="{FE082B90-8847-4481-B1AB-51FFAF8F6E77}"/>
          </ac:spMkLst>
        </pc:spChg>
      </pc:sldChg>
      <pc:sldChg chg="modSp mod">
        <pc:chgData name="Arlene Wilkie" userId="53afbc04-8cf7-4815-b567-6593315ca5f0" providerId="ADAL" clId="{F4C17B70-26BD-4668-8186-C8F4E31952E3}" dt="2021-01-26T11:47:42.812" v="1797" actId="1035"/>
        <pc:sldMkLst>
          <pc:docMk/>
          <pc:sldMk cId="1301397196" sldId="261"/>
        </pc:sldMkLst>
        <pc:spChg chg="mod">
          <ac:chgData name="Arlene Wilkie" userId="53afbc04-8cf7-4815-b567-6593315ca5f0" providerId="ADAL" clId="{F4C17B70-26BD-4668-8186-C8F4E31952E3}" dt="2021-01-26T11:47:32.285" v="1786" actId="20577"/>
          <ac:spMkLst>
            <pc:docMk/>
            <pc:sldMk cId="1301397196" sldId="261"/>
            <ac:spMk id="2" creationId="{E1A748EA-BD7B-46AD-BCC7-C34CB5AD4C4C}"/>
          </ac:spMkLst>
        </pc:spChg>
        <pc:spChg chg="mod">
          <ac:chgData name="Arlene Wilkie" userId="53afbc04-8cf7-4815-b567-6593315ca5f0" providerId="ADAL" clId="{F4C17B70-26BD-4668-8186-C8F4E31952E3}" dt="2021-01-26T11:47:42.812" v="1797" actId="1035"/>
          <ac:spMkLst>
            <pc:docMk/>
            <pc:sldMk cId="1301397196" sldId="261"/>
            <ac:spMk id="3" creationId="{17997F0A-AF65-40DF-B2D0-2CE1C27E8A71}"/>
          </ac:spMkLst>
        </pc:spChg>
      </pc:sldChg>
      <pc:sldChg chg="modSp mod">
        <pc:chgData name="Arlene Wilkie" userId="53afbc04-8cf7-4815-b567-6593315ca5f0" providerId="ADAL" clId="{F4C17B70-26BD-4668-8186-C8F4E31952E3}" dt="2021-01-26T11:47:26.315" v="1784" actId="20577"/>
        <pc:sldMkLst>
          <pc:docMk/>
          <pc:sldMk cId="2579893552" sldId="262"/>
        </pc:sldMkLst>
        <pc:spChg chg="mod">
          <ac:chgData name="Arlene Wilkie" userId="53afbc04-8cf7-4815-b567-6593315ca5f0" providerId="ADAL" clId="{F4C17B70-26BD-4668-8186-C8F4E31952E3}" dt="2021-01-26T11:47:26.315" v="1784" actId="20577"/>
          <ac:spMkLst>
            <pc:docMk/>
            <pc:sldMk cId="2579893552" sldId="262"/>
            <ac:spMk id="2" creationId="{4D2BD298-78E5-4A54-A912-9A63B3E9CAAD}"/>
          </ac:spMkLst>
        </pc:spChg>
        <pc:spChg chg="mod">
          <ac:chgData name="Arlene Wilkie" userId="53afbc04-8cf7-4815-b567-6593315ca5f0" providerId="ADAL" clId="{F4C17B70-26BD-4668-8186-C8F4E31952E3}" dt="2021-01-26T11:46:42.597" v="1782" actId="5793"/>
          <ac:spMkLst>
            <pc:docMk/>
            <pc:sldMk cId="2579893552" sldId="262"/>
            <ac:spMk id="3" creationId="{BC617305-CD4B-44BB-8AAB-BD0585464BEF}"/>
          </ac:spMkLst>
        </pc:spChg>
      </pc:sldChg>
      <pc:sldChg chg="modSp mod">
        <pc:chgData name="Arlene Wilkie" userId="53afbc04-8cf7-4815-b567-6593315ca5f0" providerId="ADAL" clId="{F4C17B70-26BD-4668-8186-C8F4E31952E3}" dt="2021-01-26T12:34:23.635" v="2451" actId="27636"/>
        <pc:sldMkLst>
          <pc:docMk/>
          <pc:sldMk cId="3737989291" sldId="263"/>
        </pc:sldMkLst>
        <pc:spChg chg="mod">
          <ac:chgData name="Arlene Wilkie" userId="53afbc04-8cf7-4815-b567-6593315ca5f0" providerId="ADAL" clId="{F4C17B70-26BD-4668-8186-C8F4E31952E3}" dt="2021-01-26T11:45:42.048" v="1781" actId="20577"/>
          <ac:spMkLst>
            <pc:docMk/>
            <pc:sldMk cId="3737989291" sldId="263"/>
            <ac:spMk id="2" creationId="{36E168C2-6E1A-45D4-BD32-EDD7F53F72D0}"/>
          </ac:spMkLst>
        </pc:spChg>
        <pc:spChg chg="mod">
          <ac:chgData name="Arlene Wilkie" userId="53afbc04-8cf7-4815-b567-6593315ca5f0" providerId="ADAL" clId="{F4C17B70-26BD-4668-8186-C8F4E31952E3}" dt="2021-01-26T12:34:23.635" v="2451" actId="27636"/>
          <ac:spMkLst>
            <pc:docMk/>
            <pc:sldMk cId="3737989291" sldId="263"/>
            <ac:spMk id="3" creationId="{1D631A49-302F-4143-BF08-744C7958FB1A}"/>
          </ac:spMkLst>
        </pc:spChg>
      </pc:sldChg>
      <pc:sldChg chg="modSp mod">
        <pc:chgData name="Arlene Wilkie" userId="53afbc04-8cf7-4815-b567-6593315ca5f0" providerId="ADAL" clId="{F4C17B70-26BD-4668-8186-C8F4E31952E3}" dt="2021-01-26T12:12:47.092" v="2257" actId="27636"/>
        <pc:sldMkLst>
          <pc:docMk/>
          <pc:sldMk cId="3370318699" sldId="264"/>
        </pc:sldMkLst>
        <pc:spChg chg="mod">
          <ac:chgData name="Arlene Wilkie" userId="53afbc04-8cf7-4815-b567-6593315ca5f0" providerId="ADAL" clId="{F4C17B70-26BD-4668-8186-C8F4E31952E3}" dt="2021-01-26T11:17:08.015" v="1271" actId="255"/>
          <ac:spMkLst>
            <pc:docMk/>
            <pc:sldMk cId="3370318699" sldId="264"/>
            <ac:spMk id="2" creationId="{EA6489A4-81A7-4355-B914-B44DD464A066}"/>
          </ac:spMkLst>
        </pc:spChg>
        <pc:spChg chg="mod">
          <ac:chgData name="Arlene Wilkie" userId="53afbc04-8cf7-4815-b567-6593315ca5f0" providerId="ADAL" clId="{F4C17B70-26BD-4668-8186-C8F4E31952E3}" dt="2021-01-26T12:12:47.092" v="2257" actId="27636"/>
          <ac:spMkLst>
            <pc:docMk/>
            <pc:sldMk cId="3370318699" sldId="264"/>
            <ac:spMk id="3" creationId="{34F80C7F-1AAD-457A-AFDB-1A3C50A9AFFC}"/>
          </ac:spMkLst>
        </pc:spChg>
      </pc:sldChg>
      <pc:sldChg chg="modSp mod">
        <pc:chgData name="Arlene Wilkie" userId="53afbc04-8cf7-4815-b567-6593315ca5f0" providerId="ADAL" clId="{F4C17B70-26BD-4668-8186-C8F4E31952E3}" dt="2021-01-26T12:11:41.639" v="2242" actId="14100"/>
        <pc:sldMkLst>
          <pc:docMk/>
          <pc:sldMk cId="368484534" sldId="265"/>
        </pc:sldMkLst>
        <pc:spChg chg="mod">
          <ac:chgData name="Arlene Wilkie" userId="53afbc04-8cf7-4815-b567-6593315ca5f0" providerId="ADAL" clId="{F4C17B70-26BD-4668-8186-C8F4E31952E3}" dt="2021-01-26T11:17:16.087" v="1272" actId="255"/>
          <ac:spMkLst>
            <pc:docMk/>
            <pc:sldMk cId="368484534" sldId="265"/>
            <ac:spMk id="2" creationId="{9A4AB635-A2CF-4276-9790-DF2238BD7D4E}"/>
          </ac:spMkLst>
        </pc:spChg>
        <pc:spChg chg="mod">
          <ac:chgData name="Arlene Wilkie" userId="53afbc04-8cf7-4815-b567-6593315ca5f0" providerId="ADAL" clId="{F4C17B70-26BD-4668-8186-C8F4E31952E3}" dt="2021-01-26T12:11:41.639" v="2242" actId="14100"/>
          <ac:spMkLst>
            <pc:docMk/>
            <pc:sldMk cId="368484534" sldId="265"/>
            <ac:spMk id="3" creationId="{58C5D735-306F-48E3-8820-9BC5ED8CA128}"/>
          </ac:spMkLst>
        </pc:spChg>
      </pc:sldChg>
      <pc:sldChg chg="modSp mod ord">
        <pc:chgData name="Arlene Wilkie" userId="53afbc04-8cf7-4815-b567-6593315ca5f0" providerId="ADAL" clId="{F4C17B70-26BD-4668-8186-C8F4E31952E3}" dt="2021-01-26T12:31:33.474" v="2449" actId="20577"/>
        <pc:sldMkLst>
          <pc:docMk/>
          <pc:sldMk cId="906163025" sldId="266"/>
        </pc:sldMkLst>
        <pc:spChg chg="mod">
          <ac:chgData name="Arlene Wilkie" userId="53afbc04-8cf7-4815-b567-6593315ca5f0" providerId="ADAL" clId="{F4C17B70-26BD-4668-8186-C8F4E31952E3}" dt="2021-01-26T12:31:33.474" v="2449" actId="20577"/>
          <ac:spMkLst>
            <pc:docMk/>
            <pc:sldMk cId="906163025" sldId="266"/>
            <ac:spMk id="3" creationId="{1184435A-869B-4A82-A302-6B1DCE5577C4}"/>
          </ac:spMkLst>
        </pc:spChg>
      </pc:sldChg>
      <pc:sldChg chg="modSp mod">
        <pc:chgData name="Arlene Wilkie" userId="53afbc04-8cf7-4815-b567-6593315ca5f0" providerId="ADAL" clId="{F4C17B70-26BD-4668-8186-C8F4E31952E3}" dt="2021-01-26T12:04:59.610" v="2135" actId="20577"/>
        <pc:sldMkLst>
          <pc:docMk/>
          <pc:sldMk cId="590020228" sldId="268"/>
        </pc:sldMkLst>
        <pc:spChg chg="mod">
          <ac:chgData name="Arlene Wilkie" userId="53afbc04-8cf7-4815-b567-6593315ca5f0" providerId="ADAL" clId="{F4C17B70-26BD-4668-8186-C8F4E31952E3}" dt="2021-01-26T12:04:59.610" v="2135" actId="20577"/>
          <ac:spMkLst>
            <pc:docMk/>
            <pc:sldMk cId="590020228" sldId="268"/>
            <ac:spMk id="3" creationId="{2B90D054-6B9E-4691-8741-88FD4ABDA0CC}"/>
          </ac:spMkLst>
        </pc:spChg>
      </pc:sldChg>
      <pc:sldChg chg="modSp mod">
        <pc:chgData name="Arlene Wilkie" userId="53afbc04-8cf7-4815-b567-6593315ca5f0" providerId="ADAL" clId="{F4C17B70-26BD-4668-8186-C8F4E31952E3}" dt="2021-01-26T12:39:50.693" v="2483" actId="255"/>
        <pc:sldMkLst>
          <pc:docMk/>
          <pc:sldMk cId="1748084812" sldId="269"/>
        </pc:sldMkLst>
        <pc:spChg chg="mod">
          <ac:chgData name="Arlene Wilkie" userId="53afbc04-8cf7-4815-b567-6593315ca5f0" providerId="ADAL" clId="{F4C17B70-26BD-4668-8186-C8F4E31952E3}" dt="2021-01-26T12:38:44.301" v="2459" actId="20577"/>
          <ac:spMkLst>
            <pc:docMk/>
            <pc:sldMk cId="1748084812" sldId="269"/>
            <ac:spMk id="2" creationId="{03D38A92-607A-4EC0-BE92-F1C5A75F7218}"/>
          </ac:spMkLst>
        </pc:spChg>
        <pc:spChg chg="mod">
          <ac:chgData name="Arlene Wilkie" userId="53afbc04-8cf7-4815-b567-6593315ca5f0" providerId="ADAL" clId="{F4C17B70-26BD-4668-8186-C8F4E31952E3}" dt="2021-01-26T12:39:50.693" v="2483" actId="255"/>
          <ac:spMkLst>
            <pc:docMk/>
            <pc:sldMk cId="1748084812" sldId="269"/>
            <ac:spMk id="3" creationId="{821F6401-5EC9-4B91-B5D5-FDFE8C43AEFD}"/>
          </ac:spMkLst>
        </pc:spChg>
      </pc:sldChg>
      <pc:sldChg chg="modSp mod">
        <pc:chgData name="Arlene Wilkie" userId="53afbc04-8cf7-4815-b567-6593315ca5f0" providerId="ADAL" clId="{F4C17B70-26BD-4668-8186-C8F4E31952E3}" dt="2021-01-26T12:38:52.615" v="2461" actId="20577"/>
        <pc:sldMkLst>
          <pc:docMk/>
          <pc:sldMk cId="3239890609" sldId="270"/>
        </pc:sldMkLst>
        <pc:spChg chg="mod">
          <ac:chgData name="Arlene Wilkie" userId="53afbc04-8cf7-4815-b567-6593315ca5f0" providerId="ADAL" clId="{F4C17B70-26BD-4668-8186-C8F4E31952E3}" dt="2021-01-26T12:38:52.615" v="2461" actId="20577"/>
          <ac:spMkLst>
            <pc:docMk/>
            <pc:sldMk cId="3239890609" sldId="270"/>
            <ac:spMk id="2" creationId="{1623262B-C67F-4DC7-A780-451B9B39795C}"/>
          </ac:spMkLst>
        </pc:spChg>
        <pc:spChg chg="mod">
          <ac:chgData name="Arlene Wilkie" userId="53afbc04-8cf7-4815-b567-6593315ca5f0" providerId="ADAL" clId="{F4C17B70-26BD-4668-8186-C8F4E31952E3}" dt="2021-01-25T17:59:27.032" v="374" actId="14100"/>
          <ac:spMkLst>
            <pc:docMk/>
            <pc:sldMk cId="3239890609" sldId="270"/>
            <ac:spMk id="3" creationId="{15ECA159-7605-44BE-ACE2-8BF620136958}"/>
          </ac:spMkLst>
        </pc:spChg>
      </pc:sldChg>
      <pc:sldChg chg="addSp delSp modSp mod">
        <pc:chgData name="Arlene Wilkie" userId="53afbc04-8cf7-4815-b567-6593315ca5f0" providerId="ADAL" clId="{F4C17B70-26BD-4668-8186-C8F4E31952E3}" dt="2021-01-26T09:59:00.067" v="975" actId="113"/>
        <pc:sldMkLst>
          <pc:docMk/>
          <pc:sldMk cId="2882459817" sldId="271"/>
        </pc:sldMkLst>
        <pc:spChg chg="mod">
          <ac:chgData name="Arlene Wilkie" userId="53afbc04-8cf7-4815-b567-6593315ca5f0" providerId="ADAL" clId="{F4C17B70-26BD-4668-8186-C8F4E31952E3}" dt="2021-01-26T09:59:00.067" v="975" actId="113"/>
          <ac:spMkLst>
            <pc:docMk/>
            <pc:sldMk cId="2882459817" sldId="271"/>
            <ac:spMk id="3" creationId="{EB64963E-7A99-4302-8070-D96DC185131E}"/>
          </ac:spMkLst>
        </pc:spChg>
        <pc:spChg chg="add del">
          <ac:chgData name="Arlene Wilkie" userId="53afbc04-8cf7-4815-b567-6593315ca5f0" providerId="ADAL" clId="{F4C17B70-26BD-4668-8186-C8F4E31952E3}" dt="2021-01-25T17:59:55.170" v="376" actId="22"/>
          <ac:spMkLst>
            <pc:docMk/>
            <pc:sldMk cId="2882459817" sldId="271"/>
            <ac:spMk id="5" creationId="{F14BB7A1-7227-4444-99B6-CD08EC52CFB4}"/>
          </ac:spMkLst>
        </pc:spChg>
        <pc:picChg chg="add del mod">
          <ac:chgData name="Arlene Wilkie" userId="53afbc04-8cf7-4815-b567-6593315ca5f0" providerId="ADAL" clId="{F4C17B70-26BD-4668-8186-C8F4E31952E3}" dt="2021-01-26T09:58:15.246" v="895" actId="478"/>
          <ac:picMkLst>
            <pc:docMk/>
            <pc:sldMk cId="2882459817" sldId="271"/>
            <ac:picMk id="6" creationId="{2A1EBBB0-2404-44A2-954D-F7A344C28C47}"/>
          </ac:picMkLst>
        </pc:picChg>
      </pc:sldChg>
      <pc:sldChg chg="modSp mod">
        <pc:chgData name="Arlene Wilkie" userId="53afbc04-8cf7-4815-b567-6593315ca5f0" providerId="ADAL" clId="{F4C17B70-26BD-4668-8186-C8F4E31952E3}" dt="2021-01-26T12:46:35.806" v="2517" actId="20577"/>
        <pc:sldMkLst>
          <pc:docMk/>
          <pc:sldMk cId="601661388" sldId="272"/>
        </pc:sldMkLst>
        <pc:spChg chg="mod">
          <ac:chgData name="Arlene Wilkie" userId="53afbc04-8cf7-4815-b567-6593315ca5f0" providerId="ADAL" clId="{F4C17B70-26BD-4668-8186-C8F4E31952E3}" dt="2021-01-25T17:52:25.529" v="48" actId="113"/>
          <ac:spMkLst>
            <pc:docMk/>
            <pc:sldMk cId="601661388" sldId="272"/>
            <ac:spMk id="2" creationId="{D75A8114-F1A5-4403-B021-574CC63A8B69}"/>
          </ac:spMkLst>
        </pc:spChg>
        <pc:spChg chg="mod">
          <ac:chgData name="Arlene Wilkie" userId="53afbc04-8cf7-4815-b567-6593315ca5f0" providerId="ADAL" clId="{F4C17B70-26BD-4668-8186-C8F4E31952E3}" dt="2021-01-26T12:46:35.806" v="2517" actId="20577"/>
          <ac:spMkLst>
            <pc:docMk/>
            <pc:sldMk cId="601661388" sldId="272"/>
            <ac:spMk id="3" creationId="{182A977F-53E3-402B-ACC3-98340699ABF2}"/>
          </ac:spMkLst>
        </pc:spChg>
      </pc:sldChg>
      <pc:sldChg chg="addSp delSp modSp new mod ord addAnim delAnim modAnim">
        <pc:chgData name="Arlene Wilkie" userId="53afbc04-8cf7-4815-b567-6593315ca5f0" providerId="ADAL" clId="{F4C17B70-26BD-4668-8186-C8F4E31952E3}" dt="2021-01-26T12:58:39.328" v="2970" actId="20577"/>
        <pc:sldMkLst>
          <pc:docMk/>
          <pc:sldMk cId="101402617" sldId="273"/>
        </pc:sldMkLst>
        <pc:spChg chg="mod">
          <ac:chgData name="Arlene Wilkie" userId="53afbc04-8cf7-4815-b567-6593315ca5f0" providerId="ADAL" clId="{F4C17B70-26BD-4668-8186-C8F4E31952E3}" dt="2021-01-26T12:58:39.328" v="2970" actId="20577"/>
          <ac:spMkLst>
            <pc:docMk/>
            <pc:sldMk cId="101402617" sldId="273"/>
            <ac:spMk id="2" creationId="{1E0950F0-9D07-4D74-8A08-37FB273FC0D0}"/>
          </ac:spMkLst>
        </pc:spChg>
        <pc:spChg chg="del mod">
          <ac:chgData name="Arlene Wilkie" userId="53afbc04-8cf7-4815-b567-6593315ca5f0" providerId="ADAL" clId="{F4C17B70-26BD-4668-8186-C8F4E31952E3}" dt="2021-01-26T08:48:45.434" v="461"/>
          <ac:spMkLst>
            <pc:docMk/>
            <pc:sldMk cId="101402617" sldId="273"/>
            <ac:spMk id="3" creationId="{076BF257-A407-47C9-B92F-64DAE93F1B08}"/>
          </ac:spMkLst>
        </pc:spChg>
        <pc:spChg chg="add del mod">
          <ac:chgData name="Arlene Wilkie" userId="53afbc04-8cf7-4815-b567-6593315ca5f0" providerId="ADAL" clId="{F4C17B70-26BD-4668-8186-C8F4E31952E3}" dt="2021-01-26T08:48:55.378" v="462"/>
          <ac:spMkLst>
            <pc:docMk/>
            <pc:sldMk cId="101402617" sldId="273"/>
            <ac:spMk id="4" creationId="{A7FFBBAE-5D1C-4E44-9409-20EB93A11E33}"/>
          </ac:spMkLst>
        </pc:spChg>
        <pc:spChg chg="add mod">
          <ac:chgData name="Arlene Wilkie" userId="53afbc04-8cf7-4815-b567-6593315ca5f0" providerId="ADAL" clId="{F4C17B70-26BD-4668-8186-C8F4E31952E3}" dt="2021-01-26T09:56:49.689" v="875" actId="255"/>
          <ac:spMkLst>
            <pc:docMk/>
            <pc:sldMk cId="101402617" sldId="273"/>
            <ac:spMk id="11" creationId="{4BE399E9-3DD4-4B11-A939-A3CC715C000C}"/>
          </ac:spMkLst>
        </pc:spChg>
        <pc:picChg chg="add mod">
          <ac:chgData name="Arlene Wilkie" userId="53afbc04-8cf7-4815-b567-6593315ca5f0" providerId="ADAL" clId="{F4C17B70-26BD-4668-8186-C8F4E31952E3}" dt="2021-01-26T11:55:11.323" v="1861" actId="1076"/>
          <ac:picMkLst>
            <pc:docMk/>
            <pc:sldMk cId="101402617" sldId="273"/>
            <ac:picMk id="5" creationId="{EE7114A4-6FE4-4AED-AA5D-16CD770DC2DB}"/>
          </ac:picMkLst>
        </pc:picChg>
        <pc:picChg chg="add mod">
          <ac:chgData name="Arlene Wilkie" userId="53afbc04-8cf7-4815-b567-6593315ca5f0" providerId="ADAL" clId="{F4C17B70-26BD-4668-8186-C8F4E31952E3}" dt="2021-01-26T11:53:19.698" v="1844" actId="1076"/>
          <ac:picMkLst>
            <pc:docMk/>
            <pc:sldMk cId="101402617" sldId="273"/>
            <ac:picMk id="6" creationId="{8010850F-D750-43B1-8D85-600218F7A2C1}"/>
          </ac:picMkLst>
        </pc:picChg>
        <pc:picChg chg="add del mod">
          <ac:chgData name="Arlene Wilkie" userId="53afbc04-8cf7-4815-b567-6593315ca5f0" providerId="ADAL" clId="{F4C17B70-26BD-4668-8186-C8F4E31952E3}" dt="2021-01-26T10:30:20.787" v="1036" actId="21"/>
          <ac:picMkLst>
            <pc:docMk/>
            <pc:sldMk cId="101402617" sldId="273"/>
            <ac:picMk id="7" creationId="{3339B0ED-7546-4A17-AD37-E070CE187BEA}"/>
          </ac:picMkLst>
        </pc:picChg>
        <pc:picChg chg="add del mod">
          <ac:chgData name="Arlene Wilkie" userId="53afbc04-8cf7-4815-b567-6593315ca5f0" providerId="ADAL" clId="{F4C17B70-26BD-4668-8186-C8F4E31952E3}" dt="2021-01-26T10:30:20.787" v="1036" actId="21"/>
          <ac:picMkLst>
            <pc:docMk/>
            <pc:sldMk cId="101402617" sldId="273"/>
            <ac:picMk id="8" creationId="{AB5BBE62-D586-4F22-AE10-9A65323EE040}"/>
          </ac:picMkLst>
        </pc:picChg>
        <pc:picChg chg="add mod">
          <ac:chgData name="Arlene Wilkie" userId="53afbc04-8cf7-4815-b567-6593315ca5f0" providerId="ADAL" clId="{F4C17B70-26BD-4668-8186-C8F4E31952E3}" dt="2021-01-26T11:24:30.482" v="1393" actId="1037"/>
          <ac:picMkLst>
            <pc:docMk/>
            <pc:sldMk cId="101402617" sldId="273"/>
            <ac:picMk id="8" creationId="{F4C55935-BD58-47B7-A9DC-04D996DB8762}"/>
          </ac:picMkLst>
        </pc:picChg>
        <pc:picChg chg="add mod modCrop">
          <ac:chgData name="Arlene Wilkie" userId="53afbc04-8cf7-4815-b567-6593315ca5f0" providerId="ADAL" clId="{F4C17B70-26BD-4668-8186-C8F4E31952E3}" dt="2021-01-26T11:24:37.276" v="1413" actId="1037"/>
          <ac:picMkLst>
            <pc:docMk/>
            <pc:sldMk cId="101402617" sldId="273"/>
            <ac:picMk id="9" creationId="{08A68DFD-7576-4820-943B-208BE0D12065}"/>
          </ac:picMkLst>
        </pc:picChg>
        <pc:picChg chg="add del mod">
          <ac:chgData name="Arlene Wilkie" userId="53afbc04-8cf7-4815-b567-6593315ca5f0" providerId="ADAL" clId="{F4C17B70-26BD-4668-8186-C8F4E31952E3}" dt="2021-01-26T10:30:20.787" v="1036" actId="21"/>
          <ac:picMkLst>
            <pc:docMk/>
            <pc:sldMk cId="101402617" sldId="273"/>
            <ac:picMk id="9" creationId="{95E386A2-2EEC-4613-847F-12520D287385}"/>
          </ac:picMkLst>
        </pc:picChg>
        <pc:picChg chg="add del mod">
          <ac:chgData name="Arlene Wilkie" userId="53afbc04-8cf7-4815-b567-6593315ca5f0" providerId="ADAL" clId="{F4C17B70-26BD-4668-8186-C8F4E31952E3}" dt="2021-01-26T10:30:20.787" v="1036" actId="21"/>
          <ac:picMkLst>
            <pc:docMk/>
            <pc:sldMk cId="101402617" sldId="273"/>
            <ac:picMk id="10" creationId="{D5C6FB1A-678B-403B-904F-31107BB9372A}"/>
          </ac:picMkLst>
        </pc:picChg>
        <pc:picChg chg="add mod">
          <ac:chgData name="Arlene Wilkie" userId="53afbc04-8cf7-4815-b567-6593315ca5f0" providerId="ADAL" clId="{F4C17B70-26BD-4668-8186-C8F4E31952E3}" dt="2021-01-26T11:24:19.970" v="1357" actId="1037"/>
          <ac:picMkLst>
            <pc:docMk/>
            <pc:sldMk cId="101402617" sldId="273"/>
            <ac:picMk id="1028" creationId="{B95D90E8-CF50-41B9-B09F-27154CD7D27E}"/>
          </ac:picMkLst>
        </pc:picChg>
        <pc:picChg chg="add mod">
          <ac:chgData name="Arlene Wilkie" userId="53afbc04-8cf7-4815-b567-6593315ca5f0" providerId="ADAL" clId="{F4C17B70-26BD-4668-8186-C8F4E31952E3}" dt="2021-01-26T11:53:54.721" v="1850" actId="1076"/>
          <ac:picMkLst>
            <pc:docMk/>
            <pc:sldMk cId="101402617" sldId="273"/>
            <ac:picMk id="1030" creationId="{E4007724-A106-4A56-BC76-E581EDBF56D6}"/>
          </ac:picMkLst>
        </pc:picChg>
      </pc:sldChg>
      <pc:sldChg chg="addSp delSp modSp new mod delAnim modAnim">
        <pc:chgData name="Arlene Wilkie" userId="53afbc04-8cf7-4815-b567-6593315ca5f0" providerId="ADAL" clId="{F4C17B70-26BD-4668-8186-C8F4E31952E3}" dt="2021-01-26T12:26:16.947" v="2400" actId="1076"/>
        <pc:sldMkLst>
          <pc:docMk/>
          <pc:sldMk cId="2260433947" sldId="274"/>
        </pc:sldMkLst>
        <pc:spChg chg="mod">
          <ac:chgData name="Arlene Wilkie" userId="53afbc04-8cf7-4815-b567-6593315ca5f0" providerId="ADAL" clId="{F4C17B70-26BD-4668-8186-C8F4E31952E3}" dt="2021-01-26T09:50:39.174" v="788" actId="1035"/>
          <ac:spMkLst>
            <pc:docMk/>
            <pc:sldMk cId="2260433947" sldId="274"/>
            <ac:spMk id="2" creationId="{1CE72E99-8B29-4863-9C7C-6B3C659CC26B}"/>
          </ac:spMkLst>
        </pc:spChg>
        <pc:spChg chg="del">
          <ac:chgData name="Arlene Wilkie" userId="53afbc04-8cf7-4815-b567-6593315ca5f0" providerId="ADAL" clId="{F4C17B70-26BD-4668-8186-C8F4E31952E3}" dt="2021-01-26T09:39:27.449" v="730"/>
          <ac:spMkLst>
            <pc:docMk/>
            <pc:sldMk cId="2260433947" sldId="274"/>
            <ac:spMk id="3" creationId="{8176658A-5B2F-417A-98D4-B1769F9B33A1}"/>
          </ac:spMkLst>
        </pc:spChg>
        <pc:spChg chg="add mod">
          <ac:chgData name="Arlene Wilkie" userId="53afbc04-8cf7-4815-b567-6593315ca5f0" providerId="ADAL" clId="{F4C17B70-26BD-4668-8186-C8F4E31952E3}" dt="2021-01-26T12:26:16.947" v="2400" actId="1076"/>
          <ac:spMkLst>
            <pc:docMk/>
            <pc:sldMk cId="2260433947" sldId="274"/>
            <ac:spMk id="6" creationId="{B5D30E09-C6B7-405B-8949-245DCD4E04E5}"/>
          </ac:spMkLst>
        </pc:spChg>
        <pc:spChg chg="add del mod">
          <ac:chgData name="Arlene Wilkie" userId="53afbc04-8cf7-4815-b567-6593315ca5f0" providerId="ADAL" clId="{F4C17B70-26BD-4668-8186-C8F4E31952E3}" dt="2021-01-26T09:50:10.917" v="736" actId="478"/>
          <ac:spMkLst>
            <pc:docMk/>
            <pc:sldMk cId="2260433947" sldId="274"/>
            <ac:spMk id="7" creationId="{887EC507-B627-4632-B70F-D2DEF0603B6D}"/>
          </ac:spMkLst>
        </pc:spChg>
        <pc:picChg chg="add del mod">
          <ac:chgData name="Arlene Wilkie" userId="53afbc04-8cf7-4815-b567-6593315ca5f0" providerId="ADAL" clId="{F4C17B70-26BD-4668-8186-C8F4E31952E3}" dt="2021-01-26T09:50:00.399" v="734" actId="478"/>
          <ac:picMkLst>
            <pc:docMk/>
            <pc:sldMk cId="2260433947" sldId="274"/>
            <ac:picMk id="4" creationId="{B94EBEAA-2198-4290-86DA-8534B21D5EBC}"/>
          </ac:picMkLst>
        </pc:picChg>
        <pc:picChg chg="add mod">
          <ac:chgData name="Arlene Wilkie" userId="53afbc04-8cf7-4815-b567-6593315ca5f0" providerId="ADAL" clId="{F4C17B70-26BD-4668-8186-C8F4E31952E3}" dt="2021-01-26T12:02:07.506" v="2108" actId="1076"/>
          <ac:picMkLst>
            <pc:docMk/>
            <pc:sldMk cId="2260433947" sldId="274"/>
            <ac:picMk id="5" creationId="{1FC60839-9AC4-481D-AC69-17E75E405B26}"/>
          </ac:picMkLst>
        </pc:picChg>
        <pc:picChg chg="add mod">
          <ac:chgData name="Arlene Wilkie" userId="53afbc04-8cf7-4815-b567-6593315ca5f0" providerId="ADAL" clId="{F4C17B70-26BD-4668-8186-C8F4E31952E3}" dt="2021-01-26T12:02:10.414" v="2109" actId="1076"/>
          <ac:picMkLst>
            <pc:docMk/>
            <pc:sldMk cId="2260433947" sldId="274"/>
            <ac:picMk id="8" creationId="{8F5FC0A6-F17B-4034-AADA-0679E24FA29C}"/>
          </ac:picMkLst>
        </pc:picChg>
      </pc:sldChg>
      <pc:sldChg chg="addSp delSp modSp new mod">
        <pc:chgData name="Arlene Wilkie" userId="53afbc04-8cf7-4815-b567-6593315ca5f0" providerId="ADAL" clId="{F4C17B70-26BD-4668-8186-C8F4E31952E3}" dt="2021-01-26T13:04:36.075" v="3275" actId="1076"/>
        <pc:sldMkLst>
          <pc:docMk/>
          <pc:sldMk cId="1230799195" sldId="275"/>
        </pc:sldMkLst>
        <pc:spChg chg="add del mod">
          <ac:chgData name="Arlene Wilkie" userId="53afbc04-8cf7-4815-b567-6593315ca5f0" providerId="ADAL" clId="{F4C17B70-26BD-4668-8186-C8F4E31952E3}" dt="2021-01-26T12:58:54.587" v="2996" actId="20577"/>
          <ac:spMkLst>
            <pc:docMk/>
            <pc:sldMk cId="1230799195" sldId="275"/>
            <ac:spMk id="2" creationId="{07E472B8-4B57-4D33-852F-F9D4511BA51F}"/>
          </ac:spMkLst>
        </pc:spChg>
        <pc:spChg chg="del">
          <ac:chgData name="Arlene Wilkie" userId="53afbc04-8cf7-4815-b567-6593315ca5f0" providerId="ADAL" clId="{F4C17B70-26BD-4668-8186-C8F4E31952E3}" dt="2021-01-26T09:52:21.991" v="799"/>
          <ac:spMkLst>
            <pc:docMk/>
            <pc:sldMk cId="1230799195" sldId="275"/>
            <ac:spMk id="3" creationId="{177D8BB5-2EF5-4FDF-9D46-574DAE99F728}"/>
          </ac:spMkLst>
        </pc:spChg>
        <pc:spChg chg="add del mod">
          <ac:chgData name="Arlene Wilkie" userId="53afbc04-8cf7-4815-b567-6593315ca5f0" providerId="ADAL" clId="{F4C17B70-26BD-4668-8186-C8F4E31952E3}" dt="2021-01-26T09:52:41.554" v="805" actId="478"/>
          <ac:spMkLst>
            <pc:docMk/>
            <pc:sldMk cId="1230799195" sldId="275"/>
            <ac:spMk id="5" creationId="{802DE574-654B-48EE-9AEB-2B69B2E30861}"/>
          </ac:spMkLst>
        </pc:spChg>
        <pc:spChg chg="add mod">
          <ac:chgData name="Arlene Wilkie" userId="53afbc04-8cf7-4815-b567-6593315ca5f0" providerId="ADAL" clId="{F4C17B70-26BD-4668-8186-C8F4E31952E3}" dt="2021-01-26T13:04:36.075" v="3275" actId="1076"/>
          <ac:spMkLst>
            <pc:docMk/>
            <pc:sldMk cId="1230799195" sldId="275"/>
            <ac:spMk id="6" creationId="{0BF85F96-173D-4471-8507-0D5D5B2A4401}"/>
          </ac:spMkLst>
        </pc:spChg>
        <pc:spChg chg="add mod">
          <ac:chgData name="Arlene Wilkie" userId="53afbc04-8cf7-4815-b567-6593315ca5f0" providerId="ADAL" clId="{F4C17B70-26BD-4668-8186-C8F4E31952E3}" dt="2021-01-26T12:57:40.938" v="2955" actId="1036"/>
          <ac:spMkLst>
            <pc:docMk/>
            <pc:sldMk cId="1230799195" sldId="275"/>
            <ac:spMk id="7" creationId="{8EC4D13F-4C2F-4254-A1F9-7B6C937242C4}"/>
          </ac:spMkLst>
        </pc:spChg>
        <pc:picChg chg="add del mod">
          <ac:chgData name="Arlene Wilkie" userId="53afbc04-8cf7-4815-b567-6593315ca5f0" providerId="ADAL" clId="{F4C17B70-26BD-4668-8186-C8F4E31952E3}" dt="2021-01-26T09:52:51.457" v="808" actId="478"/>
          <ac:picMkLst>
            <pc:docMk/>
            <pc:sldMk cId="1230799195" sldId="275"/>
            <ac:picMk id="3074" creationId="{054D9794-883A-4C7B-BD28-6C7733A31B8D}"/>
          </ac:picMkLst>
        </pc:picChg>
        <pc:picChg chg="add mod">
          <ac:chgData name="Arlene Wilkie" userId="53afbc04-8cf7-4815-b567-6593315ca5f0" providerId="ADAL" clId="{F4C17B70-26BD-4668-8186-C8F4E31952E3}" dt="2021-01-26T13:04:31.477" v="3274" actId="1076"/>
          <ac:picMkLst>
            <pc:docMk/>
            <pc:sldMk cId="1230799195" sldId="275"/>
            <ac:picMk id="3076" creationId="{523395B4-2336-400C-9257-AFF56AA457C1}"/>
          </ac:picMkLst>
        </pc:picChg>
      </pc:sldChg>
      <pc:sldChg chg="addSp delSp modSp new mod ord modAnim">
        <pc:chgData name="Arlene Wilkie" userId="53afbc04-8cf7-4815-b567-6593315ca5f0" providerId="ADAL" clId="{F4C17B70-26BD-4668-8186-C8F4E31952E3}" dt="2021-01-26T12:58:47.306" v="2980" actId="20577"/>
        <pc:sldMkLst>
          <pc:docMk/>
          <pc:sldMk cId="2258137720" sldId="276"/>
        </pc:sldMkLst>
        <pc:spChg chg="mod">
          <ac:chgData name="Arlene Wilkie" userId="53afbc04-8cf7-4815-b567-6593315ca5f0" providerId="ADAL" clId="{F4C17B70-26BD-4668-8186-C8F4E31952E3}" dt="2021-01-26T12:58:47.306" v="2980" actId="20577"/>
          <ac:spMkLst>
            <pc:docMk/>
            <pc:sldMk cId="2258137720" sldId="276"/>
            <ac:spMk id="2" creationId="{6A4E2098-8550-42DF-BB1C-E07E5B938457}"/>
          </ac:spMkLst>
        </pc:spChg>
        <pc:spChg chg="del">
          <ac:chgData name="Arlene Wilkie" userId="53afbc04-8cf7-4815-b567-6593315ca5f0" providerId="ADAL" clId="{F4C17B70-26BD-4668-8186-C8F4E31952E3}" dt="2021-01-26T12:00:35.751" v="2102" actId="478"/>
          <ac:spMkLst>
            <pc:docMk/>
            <pc:sldMk cId="2258137720" sldId="276"/>
            <ac:spMk id="3" creationId="{6FB2F37C-5EC0-4588-A382-DB1A01E0EBE6}"/>
          </ac:spMkLst>
        </pc:spChg>
        <pc:picChg chg="add mod">
          <ac:chgData name="Arlene Wilkie" userId="53afbc04-8cf7-4815-b567-6593315ca5f0" providerId="ADAL" clId="{F4C17B70-26BD-4668-8186-C8F4E31952E3}" dt="2021-01-26T12:44:16.043" v="2484" actId="1076"/>
          <ac:picMkLst>
            <pc:docMk/>
            <pc:sldMk cId="2258137720" sldId="276"/>
            <ac:picMk id="4" creationId="{90E7DD71-A064-49CE-910E-C5A23D792313}"/>
          </ac:picMkLst>
        </pc:picChg>
        <pc:picChg chg="add mod">
          <ac:chgData name="Arlene Wilkie" userId="53afbc04-8cf7-4815-b567-6593315ca5f0" providerId="ADAL" clId="{F4C17B70-26BD-4668-8186-C8F4E31952E3}" dt="2021-01-26T10:30:45.007" v="1077" actId="1037"/>
          <ac:picMkLst>
            <pc:docMk/>
            <pc:sldMk cId="2258137720" sldId="276"/>
            <ac:picMk id="5" creationId="{7B8A29C6-A2BD-4ED0-A259-672CFA9BC66B}"/>
          </ac:picMkLst>
        </pc:picChg>
        <pc:picChg chg="add mod">
          <ac:chgData name="Arlene Wilkie" userId="53afbc04-8cf7-4815-b567-6593315ca5f0" providerId="ADAL" clId="{F4C17B70-26BD-4668-8186-C8F4E31952E3}" dt="2021-01-26T12:00:57.771" v="2104" actId="1036"/>
          <ac:picMkLst>
            <pc:docMk/>
            <pc:sldMk cId="2258137720" sldId="276"/>
            <ac:picMk id="6" creationId="{FCF22ED1-A1C1-4B80-AA31-01A4FDD0BA5D}"/>
          </ac:picMkLst>
        </pc:picChg>
        <pc:picChg chg="add mod">
          <ac:chgData name="Arlene Wilkie" userId="53afbc04-8cf7-4815-b567-6593315ca5f0" providerId="ADAL" clId="{F4C17B70-26BD-4668-8186-C8F4E31952E3}" dt="2021-01-26T10:30:48.191" v="1078" actId="1076"/>
          <ac:picMkLst>
            <pc:docMk/>
            <pc:sldMk cId="2258137720" sldId="276"/>
            <ac:picMk id="7" creationId="{94B901C2-1A6D-4DC6-AF6C-0654E391858F}"/>
          </ac:picMkLst>
        </pc:picChg>
      </pc:sldChg>
      <pc:sldChg chg="modSp new mod">
        <pc:chgData name="Arlene Wilkie" userId="53afbc04-8cf7-4815-b567-6593315ca5f0" providerId="ADAL" clId="{F4C17B70-26BD-4668-8186-C8F4E31952E3}" dt="2021-01-26T12:08:13.126" v="2205" actId="20577"/>
        <pc:sldMkLst>
          <pc:docMk/>
          <pc:sldMk cId="1295344659" sldId="277"/>
        </pc:sldMkLst>
        <pc:spChg chg="mod">
          <ac:chgData name="Arlene Wilkie" userId="53afbc04-8cf7-4815-b567-6593315ca5f0" providerId="ADAL" clId="{F4C17B70-26BD-4668-8186-C8F4E31952E3}" dt="2021-01-26T11:32:59.097" v="1609" actId="255"/>
          <ac:spMkLst>
            <pc:docMk/>
            <pc:sldMk cId="1295344659" sldId="277"/>
            <ac:spMk id="2" creationId="{340F983F-EB63-4068-9268-114261770B16}"/>
          </ac:spMkLst>
        </pc:spChg>
        <pc:spChg chg="mod">
          <ac:chgData name="Arlene Wilkie" userId="53afbc04-8cf7-4815-b567-6593315ca5f0" providerId="ADAL" clId="{F4C17B70-26BD-4668-8186-C8F4E31952E3}" dt="2021-01-26T12:08:13.126" v="2205" actId="20577"/>
          <ac:spMkLst>
            <pc:docMk/>
            <pc:sldMk cId="1295344659" sldId="277"/>
            <ac:spMk id="3" creationId="{224F0423-6D8C-4E05-91A4-DADF2ED2FD88}"/>
          </ac:spMkLst>
        </pc:spChg>
      </pc:sldChg>
      <pc:sldChg chg="addSp delSp modSp new mod ord">
        <pc:chgData name="Arlene Wilkie" userId="53afbc04-8cf7-4815-b567-6593315ca5f0" providerId="ADAL" clId="{F4C17B70-26BD-4668-8186-C8F4E31952E3}" dt="2021-01-26T12:00:32.439" v="2101"/>
        <pc:sldMkLst>
          <pc:docMk/>
          <pc:sldMk cId="2539165089" sldId="278"/>
        </pc:sldMkLst>
        <pc:spChg chg="mod">
          <ac:chgData name="Arlene Wilkie" userId="53afbc04-8cf7-4815-b567-6593315ca5f0" providerId="ADAL" clId="{F4C17B70-26BD-4668-8186-C8F4E31952E3}" dt="2021-01-26T11:28:23.770" v="1506" actId="20577"/>
          <ac:spMkLst>
            <pc:docMk/>
            <pc:sldMk cId="2539165089" sldId="278"/>
            <ac:spMk id="2" creationId="{5799255E-9710-4C1F-A85E-779F460321CE}"/>
          </ac:spMkLst>
        </pc:spChg>
        <pc:spChg chg="del">
          <ac:chgData name="Arlene Wilkie" userId="53afbc04-8cf7-4815-b567-6593315ca5f0" providerId="ADAL" clId="{F4C17B70-26BD-4668-8186-C8F4E31952E3}" dt="2021-01-26T11:25:52.676" v="1452" actId="478"/>
          <ac:spMkLst>
            <pc:docMk/>
            <pc:sldMk cId="2539165089" sldId="278"/>
            <ac:spMk id="3" creationId="{3E741301-A65C-4CB3-ABAD-69D41C930541}"/>
          </ac:spMkLst>
        </pc:spChg>
        <pc:spChg chg="add mod">
          <ac:chgData name="Arlene Wilkie" userId="53afbc04-8cf7-4815-b567-6593315ca5f0" providerId="ADAL" clId="{F4C17B70-26BD-4668-8186-C8F4E31952E3}" dt="2021-01-26T12:00:16.740" v="2099" actId="1036"/>
          <ac:spMkLst>
            <pc:docMk/>
            <pc:sldMk cId="2539165089" sldId="278"/>
            <ac:spMk id="8" creationId="{B6C6DBB1-30D1-40B6-8319-3171D397F516}"/>
          </ac:spMkLst>
        </pc:spChg>
        <pc:spChg chg="add del mod">
          <ac:chgData name="Arlene Wilkie" userId="53afbc04-8cf7-4815-b567-6593315ca5f0" providerId="ADAL" clId="{F4C17B70-26BD-4668-8186-C8F4E31952E3}" dt="2021-01-26T12:00:32.439" v="2101"/>
          <ac:spMkLst>
            <pc:docMk/>
            <pc:sldMk cId="2539165089" sldId="278"/>
            <ac:spMk id="9" creationId="{67A9583B-FC0F-4B9B-BE9A-AF8785DBE4B4}"/>
          </ac:spMkLst>
        </pc:spChg>
        <pc:grpChg chg="add mod">
          <ac:chgData name="Arlene Wilkie" userId="53afbc04-8cf7-4815-b567-6593315ca5f0" providerId="ADAL" clId="{F4C17B70-26BD-4668-8186-C8F4E31952E3}" dt="2021-01-26T11:59:44.946" v="2078" actId="14100"/>
          <ac:grpSpMkLst>
            <pc:docMk/>
            <pc:sldMk cId="2539165089" sldId="278"/>
            <ac:grpSpMk id="4" creationId="{1C0F280D-4D8F-45C5-A01A-A24D4367145F}"/>
          </ac:grpSpMkLst>
        </pc:grpChg>
        <pc:picChg chg="mod">
          <ac:chgData name="Arlene Wilkie" userId="53afbc04-8cf7-4815-b567-6593315ca5f0" providerId="ADAL" clId="{F4C17B70-26BD-4668-8186-C8F4E31952E3}" dt="2021-01-26T11:59:44.946" v="2078" actId="14100"/>
          <ac:picMkLst>
            <pc:docMk/>
            <pc:sldMk cId="2539165089" sldId="278"/>
            <ac:picMk id="5" creationId="{A50338BF-7CB9-4637-92AB-DF9F5F610233}"/>
          </ac:picMkLst>
        </pc:picChg>
        <pc:picChg chg="mod">
          <ac:chgData name="Arlene Wilkie" userId="53afbc04-8cf7-4815-b567-6593315ca5f0" providerId="ADAL" clId="{F4C17B70-26BD-4668-8186-C8F4E31952E3}" dt="2021-01-26T11:59:44.946" v="2078" actId="14100"/>
          <ac:picMkLst>
            <pc:docMk/>
            <pc:sldMk cId="2539165089" sldId="278"/>
            <ac:picMk id="6" creationId="{90AEA2C1-2165-45A2-B150-97B574D9DA63}"/>
          </ac:picMkLst>
        </pc:picChg>
        <pc:picChg chg="mod">
          <ac:chgData name="Arlene Wilkie" userId="53afbc04-8cf7-4815-b567-6593315ca5f0" providerId="ADAL" clId="{F4C17B70-26BD-4668-8186-C8F4E31952E3}" dt="2021-01-26T11:59:44.946" v="2078" actId="14100"/>
          <ac:picMkLst>
            <pc:docMk/>
            <pc:sldMk cId="2539165089" sldId="278"/>
            <ac:picMk id="7" creationId="{97BE7B04-C68C-4446-8905-DF265A1A99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4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4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2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5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8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4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0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92D6-B33D-4917-B8C0-A7BDB83A0708}" type="datetimeFigureOut">
              <a:rPr lang="it-IT" smtClean="0"/>
              <a:t>26/01/2021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F27F-865E-4344-A930-5E3EAB0A85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56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" y="1270"/>
            <a:ext cx="12194255" cy="68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68C2-6E1A-45D4-BD32-EDD7F53F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Tip 4: </a:t>
            </a:r>
            <a:r>
              <a:rPr lang="en-US" sz="2800" b="1" dirty="0">
                <a:cs typeface="Arial"/>
              </a:rPr>
              <a:t>research your political world – understand who is best placed to do what you want 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1A49-302F-4143-BF08-744C7958F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3800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j-lt"/>
                <a:cs typeface="Arial"/>
              </a:rPr>
              <a:t>Find someone/people to advise you and support your work</a:t>
            </a:r>
          </a:p>
          <a:p>
            <a:pPr lvl="1"/>
            <a:r>
              <a:rPr lang="en-US" sz="2800" dirty="0">
                <a:latin typeface="+mj-lt"/>
                <a:cs typeface="Arial"/>
              </a:rPr>
              <a:t>Ask all your contacts to introduce to members of parliament </a:t>
            </a:r>
            <a:r>
              <a:rPr lang="en-US" sz="2800" dirty="0" err="1">
                <a:latin typeface="+mj-lt"/>
                <a:cs typeface="Arial"/>
              </a:rPr>
              <a:t>etc</a:t>
            </a:r>
            <a:r>
              <a:rPr lang="en-US" sz="2800" dirty="0">
                <a:latin typeface="+mj-lt"/>
                <a:cs typeface="Arial"/>
              </a:rPr>
              <a:t> they know</a:t>
            </a:r>
          </a:p>
          <a:p>
            <a:pPr lvl="1"/>
            <a:r>
              <a:rPr lang="en-US" sz="2800" dirty="0">
                <a:latin typeface="+mj-lt"/>
                <a:cs typeface="Arial"/>
              </a:rPr>
              <a:t>Ask your local stroke support </a:t>
            </a:r>
            <a:r>
              <a:rPr lang="en-US" sz="2800" dirty="0" err="1">
                <a:latin typeface="+mj-lt"/>
                <a:cs typeface="Arial"/>
              </a:rPr>
              <a:t>organisation</a:t>
            </a:r>
            <a:r>
              <a:rPr lang="en-US" sz="2800" dirty="0">
                <a:latin typeface="+mj-lt"/>
                <a:cs typeface="Arial"/>
              </a:rPr>
              <a:t> and national scientific society members who may already have good political contacts</a:t>
            </a:r>
          </a:p>
          <a:p>
            <a:pPr lvl="1"/>
            <a:r>
              <a:rPr lang="en-US" sz="2800" dirty="0">
                <a:latin typeface="+mj-lt"/>
                <a:cs typeface="Arial"/>
              </a:rPr>
              <a:t>Talk to your local member of parliament</a:t>
            </a:r>
          </a:p>
          <a:p>
            <a:pPr lvl="1"/>
            <a:r>
              <a:rPr lang="en-GB" sz="2800" dirty="0">
                <a:latin typeface="+mj-lt"/>
              </a:rPr>
              <a:t>Identify the public/private institutions that are already working on stroke/or could be potential partners</a:t>
            </a:r>
          </a:p>
          <a:p>
            <a:pPr lvl="1"/>
            <a:r>
              <a:rPr lang="en-US" sz="2800" dirty="0">
                <a:latin typeface="+mj-lt"/>
                <a:cs typeface="Arial"/>
              </a:rPr>
              <a:t>If money allows, bring in advocacy/communications expertise </a:t>
            </a:r>
            <a:endParaRPr lang="en-GB" sz="2800" dirty="0">
              <a:latin typeface="+mj-lt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798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D298-78E5-4A54-A912-9A63B3E9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Tip 4 </a:t>
            </a:r>
            <a:r>
              <a:rPr lang="en-GB" sz="2800" b="1" dirty="0" err="1"/>
              <a:t>contd</a:t>
            </a:r>
            <a:r>
              <a:rPr lang="en-GB" sz="2800" b="1" dirty="0"/>
              <a:t>: </a:t>
            </a:r>
            <a:r>
              <a:rPr lang="en-US" sz="2800" b="1" dirty="0">
                <a:cs typeface="Arial"/>
              </a:rPr>
              <a:t>research your political world – understand who is best placed to do what you want 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7305-CD4B-44BB-8AAB-BD058546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3279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Once you have found your advisory champion(s)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Learn about your country's political system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2"/>
            <a:r>
              <a:rPr lang="en-US" sz="2400" dirty="0">
                <a:latin typeface="Arial"/>
                <a:cs typeface="Arial"/>
              </a:rPr>
              <a:t>National ministries of health, federal/regional health ministries, health committees, parliamentary groups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Agree where you need to exert pressure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89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48EA-BD7B-46AD-BCC7-C34CB5AD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Tip 5: </a:t>
            </a:r>
            <a:r>
              <a:rPr lang="en-GB" sz="4000" b="1" dirty="0">
                <a:cs typeface="Arial"/>
              </a:rPr>
              <a:t>think like a politician or civil servant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7F0A-AF65-40DF-B2D0-2CE1C27E8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233"/>
            <a:ext cx="10515600" cy="4040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200" dirty="0"/>
              <a:t>For a meeting or briefing document - the questions that will be asked: </a:t>
            </a:r>
          </a:p>
          <a:p>
            <a:pPr marL="914400" lvl="1" indent="-457200">
              <a:buFont typeface="+mj-lt"/>
              <a:buAutoNum type="arabicPeriod"/>
            </a:pPr>
            <a:endParaRPr lang="sv-SE" sz="2200" dirty="0"/>
          </a:p>
          <a:p>
            <a:pPr marL="1371600" lvl="2" indent="-457200">
              <a:buFont typeface="+mj-lt"/>
              <a:buAutoNum type="arabicPeriod"/>
            </a:pPr>
            <a:r>
              <a:rPr lang="sv-SE" sz="2200" dirty="0"/>
              <a:t>Why should stroke specifically be addressed? </a:t>
            </a:r>
          </a:p>
          <a:p>
            <a:pPr marL="1371600" lvl="2" indent="-457200">
              <a:buFont typeface="+mj-lt"/>
              <a:buAutoNum type="arabicPeriod"/>
            </a:pPr>
            <a:r>
              <a:rPr lang="sv-SE" sz="2200" dirty="0"/>
              <a:t>What are your arguments? </a:t>
            </a:r>
          </a:p>
          <a:p>
            <a:pPr marL="1371600" lvl="2" indent="-457200">
              <a:buFont typeface="+mj-lt"/>
              <a:buAutoNum type="arabicPeriod"/>
            </a:pPr>
            <a:r>
              <a:rPr lang="sv-SE" sz="2200" dirty="0"/>
              <a:t>How can this be solved?</a:t>
            </a:r>
          </a:p>
          <a:p>
            <a:pPr marL="1371600" lvl="2" indent="-457200">
              <a:buFont typeface="+mj-lt"/>
              <a:buAutoNum type="arabicPeriod"/>
            </a:pPr>
            <a:r>
              <a:rPr lang="sv-SE" sz="2200" dirty="0"/>
              <a:t>Why now? </a:t>
            </a:r>
          </a:p>
          <a:p>
            <a:pPr marL="1371600" lvl="2" indent="-457200">
              <a:buFont typeface="+mj-lt"/>
              <a:buAutoNum type="arabicPeriod"/>
            </a:pPr>
            <a:r>
              <a:rPr lang="sv-SE" sz="2200" dirty="0"/>
              <a:t>Why is this relevant to my constitiuents?</a:t>
            </a:r>
          </a:p>
          <a:p>
            <a:pPr marL="1371600" lvl="2" indent="-457200">
              <a:buFont typeface="+mj-lt"/>
              <a:buAutoNum type="arabicPeriod"/>
            </a:pPr>
            <a:r>
              <a:rPr lang="sv-SE" sz="2200" dirty="0"/>
              <a:t>What do you want me to do?</a:t>
            </a:r>
          </a:p>
          <a:p>
            <a:pPr marL="457200" lvl="1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Responses need to well prepared, specific and immediate at hand</a:t>
            </a:r>
          </a:p>
          <a:p>
            <a:pPr marL="0" indent="0">
              <a:buNone/>
            </a:pPr>
            <a:r>
              <a:rPr lang="sv-SE" sz="2200" dirty="0"/>
              <a:t>For politicians – keep is short, solutions focused and relevant to their contituents/votes</a:t>
            </a:r>
          </a:p>
          <a:p>
            <a:pPr marL="0" indent="0">
              <a:buNone/>
            </a:pPr>
            <a:r>
              <a:rPr lang="sv-SE" sz="2200" dirty="0"/>
              <a:t>For civil sevants – they need the detail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39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BEF8-A20D-4BC9-9C25-C7B7C403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76779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Tip 6: </a:t>
            </a:r>
            <a:r>
              <a:rPr lang="sv-SE" sz="2800" b="1" dirty="0">
                <a:cs typeface="Arial"/>
              </a:rPr>
              <a:t>make arguement/solutions relevant – what is the issue for their constituents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82B90-8847-4481-B1AB-51FFAF8F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7" y="2351801"/>
            <a:ext cx="10515600" cy="28493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400" dirty="0"/>
              <a:t>What is the problem in your country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Demonstrate the size of the problem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Refer to an evidenced based source document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Demonstrate gaps and inequalities in occurence of stroke and in stroke service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2400" dirty="0"/>
              <a:t>Take the patient story/constituent to the politician – just stating statistics is in sufficient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48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34DA-B722-4B79-82C9-8F462845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Tip 6 </a:t>
            </a:r>
            <a:r>
              <a:rPr lang="en-GB" sz="3200" b="1" dirty="0" err="1"/>
              <a:t>contd</a:t>
            </a:r>
            <a:r>
              <a:rPr lang="en-GB" sz="3200" b="1" dirty="0"/>
              <a:t> : </a:t>
            </a:r>
            <a:r>
              <a:rPr lang="sv-SE" sz="3200" b="1" dirty="0">
                <a:cs typeface="Arial"/>
              </a:rPr>
              <a:t>make it relevant – what is the issue for their constituents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22A4-8607-45DE-B045-3DC9A669F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306"/>
            <a:ext cx="10515600" cy="3520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8000" dirty="0"/>
              <a:t>Go to them with solutions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8000" dirty="0"/>
              <a:t>Tailored on your country, consistent and sustainable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8000" dirty="0"/>
              <a:t>Show that substantial improvements can be made by their actions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8000" dirty="0"/>
              <a:t>Demonstrate that actions are extremely cost effective for the society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sv-SE" sz="80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v-SE" sz="3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8000" dirty="0"/>
              <a:t>Show them how progress can be measured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8000" dirty="0"/>
              <a:t>Surveillance and quality of care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8000" dirty="0"/>
              <a:t>Targets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sv-SE" sz="8000" dirty="0"/>
              <a:t>Key performance indicators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3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8000" dirty="0"/>
              <a:t>Overall – show them how they can be a champion for the people (and win votes)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61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8A92-607A-4EC0-BE92-F1C5A75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Tip 7: </a:t>
            </a:r>
            <a:r>
              <a:rPr lang="en-GB" sz="3200" b="1" dirty="0">
                <a:cs typeface="Arial"/>
              </a:rPr>
              <a:t>prepare to be involved – keep up the pressure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F6401-5EC9-4B91-B5D5-FDFE8C43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388"/>
            <a:ext cx="10515600" cy="4291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dirty="0">
                <a:latin typeface="+mj-lt"/>
              </a:rPr>
              <a:t>Get them something to do to show their committment</a:t>
            </a:r>
          </a:p>
          <a:p>
            <a:r>
              <a:rPr lang="sv-SE" sz="1600" dirty="0">
                <a:latin typeface="+mj-lt"/>
              </a:rPr>
              <a:t>Plan an event to sign a declaration of committment</a:t>
            </a:r>
          </a:p>
          <a:p>
            <a:r>
              <a:rPr lang="sv-SE" sz="1600" dirty="0">
                <a:latin typeface="+mj-lt"/>
              </a:rPr>
              <a:t>Ask questions or whole a debate in parliament</a:t>
            </a:r>
          </a:p>
          <a:p>
            <a:r>
              <a:rPr lang="sv-SE" sz="1600" dirty="0">
                <a:latin typeface="+mj-lt"/>
              </a:rPr>
              <a:t>Invite them to your hospitals/units/events</a:t>
            </a:r>
          </a:p>
          <a:p>
            <a:r>
              <a:rPr lang="en-GB" altLang="de-DE" sz="1600" dirty="0">
                <a:latin typeface="+mj-lt"/>
              </a:rPr>
              <a:t>Get photos, media coverage to enable positive publicity for them</a:t>
            </a:r>
          </a:p>
          <a:p>
            <a:endParaRPr lang="en-GB" altLang="de-DE" sz="8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altLang="de-DE" sz="1600" dirty="0">
                <a:latin typeface="+mj-lt"/>
              </a:rPr>
              <a:t>Attract and retain their attention – keep up the noise:</a:t>
            </a:r>
          </a:p>
          <a:p>
            <a:r>
              <a:rPr lang="en-GB" altLang="de-DE" sz="1600" dirty="0">
                <a:latin typeface="+mj-lt"/>
              </a:rPr>
              <a:t>Distribute campaign reports, send briefings ahead of debates</a:t>
            </a:r>
          </a:p>
          <a:p>
            <a:r>
              <a:rPr lang="en-GB" altLang="de-DE" sz="1600" dirty="0">
                <a:latin typeface="+mj-lt"/>
              </a:rPr>
              <a:t>Attend Parliamentary Group and health committee meetings</a:t>
            </a:r>
          </a:p>
          <a:p>
            <a:r>
              <a:rPr lang="en-GB" altLang="de-DE" sz="1600" dirty="0">
                <a:latin typeface="+mj-lt"/>
              </a:rPr>
              <a:t>Hold regular events (Parliamentary receptions on stroke awareness or report launch days)</a:t>
            </a:r>
          </a:p>
          <a:p>
            <a:r>
              <a:rPr lang="en-GB" altLang="de-DE" sz="1600" dirty="0">
                <a:latin typeface="+mj-lt"/>
              </a:rPr>
              <a:t>Attend at Party Conferences</a:t>
            </a:r>
          </a:p>
          <a:p>
            <a:r>
              <a:rPr lang="en-GB" altLang="de-DE" sz="1600" dirty="0">
                <a:latin typeface="+mj-lt"/>
              </a:rPr>
              <a:t>Be known by other Government bodies (Relevant committees, advisory/regulatory bodies)</a:t>
            </a:r>
          </a:p>
        </p:txBody>
      </p:sp>
    </p:spTree>
    <p:extLst>
      <p:ext uri="{BB962C8B-B14F-4D97-AF65-F5344CB8AC3E}">
        <p14:creationId xmlns:p14="http://schemas.microsoft.com/office/powerpoint/2010/main" val="174808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262B-C67F-4DC7-A780-451B9B39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16284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Tip 8: Don’t be shy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A159-7605-44BE-ACE2-8BF62013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900"/>
            <a:ext cx="10515600" cy="4437063"/>
          </a:xfrm>
        </p:spPr>
        <p:txBody>
          <a:bodyPr/>
          <a:lstStyle/>
          <a:p>
            <a:endParaRPr lang="sv-SE" dirty="0">
              <a:solidFill>
                <a:srgbClr val="002060"/>
              </a:solidFill>
            </a:endParaRPr>
          </a:p>
          <a:p>
            <a:endParaRPr lang="sv-S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002060"/>
                </a:solidFill>
              </a:rPr>
              <a:t>	</a:t>
            </a:r>
            <a:r>
              <a:rPr lang="sv-SE" sz="4800" dirty="0"/>
              <a:t>The arguments for stroke are good!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3989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50F0-9D07-4D74-8A08-37FB273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SAFE work phase 1: data/evidence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7114A4-6FE4-4AED-AA5D-16CD770DC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0" y="1644114"/>
            <a:ext cx="234696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0850F-D750-43B1-8D85-600218F7A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090" y="1622164"/>
            <a:ext cx="3352800" cy="335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E399E9-3DD4-4B11-A939-A3CC715C000C}"/>
              </a:ext>
            </a:extLst>
          </p:cNvPr>
          <p:cNvSpPr txBox="1"/>
          <p:nvPr/>
        </p:nvSpPr>
        <p:spPr>
          <a:xfrm>
            <a:off x="774915" y="5114447"/>
            <a:ext cx="399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www.safestroke.eu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5D90E8-CF50-41B9-B09F-27154CD7D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21"/>
          <a:stretch/>
        </p:blipFill>
        <p:spPr bwMode="auto">
          <a:xfrm>
            <a:off x="5793663" y="1625064"/>
            <a:ext cx="2042709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4007724-A106-4A56-BC76-E581EDBF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03" y="1698364"/>
            <a:ext cx="20288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4C55935-BD58-47B7-A9DC-04D996DB87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603" b="9420"/>
          <a:stretch/>
        </p:blipFill>
        <p:spPr>
          <a:xfrm>
            <a:off x="9856883" y="1130037"/>
            <a:ext cx="2036594" cy="1588075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A68DFD-7576-4820-943B-208BE0D120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11" t="19146"/>
          <a:stretch/>
        </p:blipFill>
        <p:spPr>
          <a:xfrm>
            <a:off x="9704459" y="3069245"/>
            <a:ext cx="2430906" cy="205833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4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255E-9710-4C1F-A85E-779F4603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Stroke is an increasing cause for concern BUT it is a viable investment proposition</a:t>
            </a:r>
            <a:endParaRPr lang="en-GB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F280D-4D8F-45C5-A01A-A24D4367145F}"/>
              </a:ext>
            </a:extLst>
          </p:cNvPr>
          <p:cNvGrpSpPr/>
          <p:nvPr/>
        </p:nvGrpSpPr>
        <p:grpSpPr>
          <a:xfrm>
            <a:off x="1027893" y="2204500"/>
            <a:ext cx="2461927" cy="1780271"/>
            <a:chOff x="172552" y="2374675"/>
            <a:chExt cx="2843263" cy="2345205"/>
          </a:xfrm>
        </p:grpSpPr>
        <p:pic>
          <p:nvPicPr>
            <p:cNvPr id="5" name="Picture 4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A50338BF-7CB9-4637-92AB-DF9F5F610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390" t="64445" r="23797" b="5468"/>
            <a:stretch/>
          </p:blipFill>
          <p:spPr>
            <a:xfrm>
              <a:off x="514847" y="3172357"/>
              <a:ext cx="1944911" cy="1547523"/>
            </a:xfrm>
            <a:prstGeom prst="rect">
              <a:avLst/>
            </a:prstGeom>
          </p:spPr>
        </p:pic>
        <p:pic>
          <p:nvPicPr>
            <p:cNvPr id="6" name="Picture 5" descr="A picture containing pie chart&#10;&#10;Description automatically generated">
              <a:extLst>
                <a:ext uri="{FF2B5EF4-FFF2-40B4-BE49-F238E27FC236}">
                  <a16:creationId xmlns:a16="http://schemas.microsoft.com/office/drawing/2014/main" id="{90AEA2C1-2165-45A2-B150-97B574D9D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002" r="9091" b="8162"/>
            <a:stretch/>
          </p:blipFill>
          <p:spPr>
            <a:xfrm>
              <a:off x="1858660" y="2682527"/>
              <a:ext cx="1157155" cy="978023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7BE7B04-C68C-4446-8905-DF265A1A9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52" y="2374675"/>
              <a:ext cx="1224153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C6DBB1-30D1-40B6-8319-3171D397F516}"/>
              </a:ext>
            </a:extLst>
          </p:cNvPr>
          <p:cNvSpPr txBox="1"/>
          <p:nvPr/>
        </p:nvSpPr>
        <p:spPr>
          <a:xfrm>
            <a:off x="3674379" y="1586182"/>
            <a:ext cx="7679422" cy="372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8288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Investing in stroke care </a:t>
            </a:r>
            <a:endParaRPr lang="en-GB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18288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hree interventions which are in the latest stroke guidelines: </a:t>
            </a:r>
          </a:p>
          <a:p>
            <a:pPr marL="171450" marR="182880" lvl="2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the treatment of atrial fibrillation to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</a:rPr>
              <a:t>prevent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 stroke</a:t>
            </a:r>
          </a:p>
          <a:p>
            <a:pPr marL="171450" marR="182880" lvl="2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mechanical thrombectomy (the clot retrieval from the blood vessel in the brain)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</a:rPr>
              <a:t>treatment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 in the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</a:rPr>
              <a:t>acute phase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of stroke </a:t>
            </a:r>
          </a:p>
          <a:p>
            <a:pPr marL="171450" marR="182880" lvl="2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+mj-lt"/>
                <a:ea typeface="Calibri" panose="020F0502020204030204" pitchFamily="34" charset="0"/>
              </a:rPr>
              <a:t>rehabilitation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 after stroke</a:t>
            </a:r>
          </a:p>
          <a:p>
            <a:pPr marL="0" marR="182880" lvl="2" algn="just">
              <a:lnSpc>
                <a:spcPct val="120000"/>
              </a:lnSpc>
              <a:spcBef>
                <a:spcPts val="0"/>
              </a:spcBef>
            </a:pPr>
            <a:endParaRPr lang="en-GB" dirty="0">
              <a:latin typeface="+mj-lt"/>
              <a:cs typeface="Arial" panose="020B0604020202020204" pitchFamily="34" charset="0"/>
            </a:endParaRPr>
          </a:p>
          <a:p>
            <a:pPr marL="0" marR="182880" lvl="2" algn="just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+mj-lt"/>
                <a:cs typeface="Arial" panose="020B0604020202020204" pitchFamily="34" charset="0"/>
              </a:rPr>
              <a:t>Interventions work – overall</a:t>
            </a:r>
          </a:p>
          <a:p>
            <a:pPr marL="171450" marR="182880" lvl="2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Arial" panose="020B0604020202020204" pitchFamily="34" charset="0"/>
              </a:rPr>
              <a:t>increase outcomes</a:t>
            </a:r>
          </a:p>
          <a:p>
            <a:pPr marL="171450" marR="182880" lvl="2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Arial" panose="020B0604020202020204" pitchFamily="34" charset="0"/>
              </a:rPr>
              <a:t>tend to generate cost savings</a:t>
            </a:r>
          </a:p>
          <a:p>
            <a:pPr marL="171450" marR="182880" lvl="2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Arial" panose="020B0604020202020204" pitchFamily="34" charset="0"/>
              </a:rPr>
              <a:t>generally good value for money for all countries involved in the research</a:t>
            </a:r>
          </a:p>
        </p:txBody>
      </p:sp>
    </p:spTree>
    <p:extLst>
      <p:ext uri="{BB962C8B-B14F-4D97-AF65-F5344CB8AC3E}">
        <p14:creationId xmlns:p14="http://schemas.microsoft.com/office/powerpoint/2010/main" val="253916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2098-8550-42DF-BB1C-E07E5B93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SAFE work phase 2: solution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7DD71-A064-49CE-910E-C5A23D79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483" y="1846964"/>
            <a:ext cx="2448914" cy="3461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A29C6-A2BD-4ED0-A259-672CFA9BC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83" y="2075869"/>
            <a:ext cx="2346959" cy="1502054"/>
          </a:xfrm>
          <a:prstGeom prst="rect">
            <a:avLst/>
          </a:prstGeom>
        </p:spPr>
      </p:pic>
      <p:pic>
        <p:nvPicPr>
          <p:cNvPr id="6" name="Picture 5" descr="safe-logo patient voice">
            <a:extLst>
              <a:ext uri="{FF2B5EF4-FFF2-40B4-BE49-F238E27FC236}">
                <a16:creationId xmlns:a16="http://schemas.microsoft.com/office/drawing/2014/main" id="{FCF22ED1-A1C1-4B80-AA31-01A4FDD0B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47" y="3794859"/>
            <a:ext cx="2892787" cy="109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B901C2-1A6D-4DC6-AF6C-0654E3918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3320">
            <a:off x="4461914" y="2086169"/>
            <a:ext cx="3352800" cy="26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1610-9937-4359-A9CB-224D8A58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BEAD-6554-4A74-A7E0-D68D3031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Successful advocacy experiences on CVDs: Stroke advocacy in Europe</a:t>
            </a:r>
          </a:p>
          <a:p>
            <a:pPr marL="0" indent="0">
              <a:buNone/>
            </a:pPr>
            <a:endParaRPr lang="en-GB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Arlene Wilkie, 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Stroke Alliance for Europe, Director General</a:t>
            </a:r>
            <a:endParaRPr lang="en-GB" dirty="0"/>
          </a:p>
        </p:txBody>
      </p:sp>
      <p:pic>
        <p:nvPicPr>
          <p:cNvPr id="4" name="Picture 3" descr="safe-logo patient voice">
            <a:extLst>
              <a:ext uri="{FF2B5EF4-FFF2-40B4-BE49-F238E27FC236}">
                <a16:creationId xmlns:a16="http://schemas.microsoft.com/office/drawing/2014/main" id="{74B9A646-5D5B-46EF-82EA-029C8C8B7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" y="4424744"/>
            <a:ext cx="2590800" cy="984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11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2E99-8B29-4863-9C7C-6B3C659C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7"/>
            <a:ext cx="10515600" cy="1325563"/>
          </a:xfrm>
        </p:spPr>
        <p:txBody>
          <a:bodyPr/>
          <a:lstStyle/>
          <a:p>
            <a:r>
              <a:rPr lang="en-GB" b="1" dirty="0"/>
              <a:t>Stroke Action Plan for Europe</a:t>
            </a:r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FC60839-9AC4-481D-AC69-17E75E40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0" y="1520210"/>
            <a:ext cx="8082770" cy="376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FC0A6-F17B-4034-AADA-0679E24FA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99" y="1811609"/>
            <a:ext cx="3333750" cy="297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30E09-C6B7-405B-8949-245DCD4E04E5}"/>
              </a:ext>
            </a:extLst>
          </p:cNvPr>
          <p:cNvSpPr txBox="1"/>
          <p:nvPr/>
        </p:nvSpPr>
        <p:spPr>
          <a:xfrm>
            <a:off x="8303851" y="4843891"/>
            <a:ext cx="315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www.safestroke.eu</a:t>
            </a:r>
          </a:p>
        </p:txBody>
      </p:sp>
    </p:spTree>
    <p:extLst>
      <p:ext uri="{BB962C8B-B14F-4D97-AF65-F5344CB8AC3E}">
        <p14:creationId xmlns:p14="http://schemas.microsoft.com/office/powerpoint/2010/main" val="22604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72B8-4B57-4D33-852F-F9D4511B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23"/>
            <a:ext cx="10515600" cy="1325563"/>
          </a:xfrm>
        </p:spPr>
        <p:txBody>
          <a:bodyPr/>
          <a:lstStyle/>
          <a:p>
            <a:r>
              <a:rPr lang="en-GB" b="1" dirty="0"/>
              <a:t>SAFE work phase 3: call to action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85F96-173D-4471-8507-0D5D5B2A4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375" y="1339064"/>
            <a:ext cx="8254766" cy="398794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500" b="1" dirty="0"/>
              <a:t>Campaign: to implement the Stroke Action Plan for Europe recommendations within each European country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Roadmap: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Group meetings: national support </a:t>
            </a:r>
            <a:r>
              <a:rPr lang="en-US" sz="2000" dirty="0" err="1"/>
              <a:t>organisations</a:t>
            </a:r>
            <a:r>
              <a:rPr lang="en-US" sz="2000" dirty="0"/>
              <a:t> and stroke support </a:t>
            </a:r>
            <a:r>
              <a:rPr lang="en-US" sz="2000" dirty="0" err="1"/>
              <a:t>organisations</a:t>
            </a:r>
            <a:r>
              <a:rPr lang="en-US" sz="2000" dirty="0"/>
              <a:t> from across Europe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Tools: how-to-sessions (stakeholder analysis, strategy development, involve patients, how to work with politicians) and KPI (12) development across the whole stroke care pathway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Action: each country to launch its strategy for improvement in collaboration with policy makers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Annual audit: KPI data collection to demonstrate improvement in stroke care</a:t>
            </a:r>
            <a:endParaRPr lang="en-GB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23395B4-2336-400C-9257-AFF56AA4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8" y="1645870"/>
            <a:ext cx="2876158" cy="28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C4D13F-4C2F-4254-A1F9-7B6C937242C4}"/>
              </a:ext>
            </a:extLst>
          </p:cNvPr>
          <p:cNvSpPr txBox="1"/>
          <p:nvPr/>
        </p:nvSpPr>
        <p:spPr>
          <a:xfrm flipH="1">
            <a:off x="127888" y="4628213"/>
            <a:ext cx="3118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https://actionplan.eso-stroke.org/</a:t>
            </a:r>
          </a:p>
        </p:txBody>
      </p:sp>
    </p:spTree>
    <p:extLst>
      <p:ext uri="{BB962C8B-B14F-4D97-AF65-F5344CB8AC3E}">
        <p14:creationId xmlns:p14="http://schemas.microsoft.com/office/powerpoint/2010/main" val="123079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D5DE-79DB-4059-B471-E9B7C7B0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963E-7A99-4302-8070-D96DC185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Thank you for listening</a:t>
            </a:r>
          </a:p>
          <a:p>
            <a:pPr algn="ctr"/>
            <a:endParaRPr lang="en-GB" b="1" dirty="0"/>
          </a:p>
          <a:p>
            <a:pPr marL="0" indent="0" algn="ctr">
              <a:buNone/>
            </a:pPr>
            <a:r>
              <a:rPr lang="en-GB" b="1" dirty="0"/>
              <a:t>Arlene Wilkie</a:t>
            </a:r>
          </a:p>
          <a:p>
            <a:pPr marL="0" indent="0" algn="ctr">
              <a:buNone/>
            </a:pPr>
            <a:r>
              <a:rPr lang="en-GB" b="1" dirty="0"/>
              <a:t>Arlene.wilkie@safestroke.eu</a:t>
            </a:r>
          </a:p>
        </p:txBody>
      </p:sp>
    </p:spTree>
    <p:extLst>
      <p:ext uri="{BB962C8B-B14F-4D97-AF65-F5344CB8AC3E}">
        <p14:creationId xmlns:p14="http://schemas.microsoft.com/office/powerpoint/2010/main" val="288245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8114-F1A5-4403-B021-574CC63A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My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A977F-53E3-402B-ACC3-98340699A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346"/>
            <a:ext cx="10515600" cy="2964489"/>
          </a:xfrm>
        </p:spPr>
        <p:txBody>
          <a:bodyPr/>
          <a:lstStyle/>
          <a:p>
            <a:r>
              <a:rPr lang="en-GB" dirty="0"/>
              <a:t>Stroke Alliance for Europe – who we are and what we do (2 slides)</a:t>
            </a:r>
          </a:p>
          <a:p>
            <a:endParaRPr lang="en-GB" dirty="0"/>
          </a:p>
          <a:p>
            <a:r>
              <a:rPr lang="en-GB" dirty="0"/>
              <a:t>Top 9 tips for successful advocacy in stroke (11 slides)</a:t>
            </a:r>
          </a:p>
          <a:p>
            <a:endParaRPr lang="en-GB" dirty="0"/>
          </a:p>
          <a:p>
            <a:r>
              <a:rPr lang="en-GB" dirty="0"/>
              <a:t>What we have achieved and what we are doing (5 slides)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66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F705-3148-4211-98D6-ABA6B017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D054-6B9E-4691-8741-88FD4ABDA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1575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Stroke Alliance for Europe (SAFE)</a:t>
            </a:r>
          </a:p>
          <a:p>
            <a:endParaRPr lang="en-GB" sz="3200" dirty="0"/>
          </a:p>
          <a:p>
            <a:r>
              <a:rPr lang="en-GB" sz="3200" dirty="0"/>
              <a:t>Membership organisation</a:t>
            </a:r>
          </a:p>
          <a:p>
            <a:pPr lvl="1"/>
            <a:r>
              <a:rPr lang="en-GB" sz="3200" dirty="0"/>
              <a:t>36 stroke support organisations</a:t>
            </a:r>
          </a:p>
          <a:p>
            <a:pPr lvl="1"/>
            <a:r>
              <a:rPr lang="en-GB" sz="3200" dirty="0"/>
              <a:t>30 countries</a:t>
            </a:r>
          </a:p>
          <a:p>
            <a:pPr lvl="1"/>
            <a:endParaRPr lang="en-GB" sz="3200" dirty="0"/>
          </a:p>
          <a:p>
            <a:r>
              <a:rPr lang="en-GB" sz="3200" dirty="0"/>
              <a:t>Represent SSOs views</a:t>
            </a:r>
          </a:p>
          <a:p>
            <a:r>
              <a:rPr lang="en-GB" sz="3200" dirty="0"/>
              <a:t>Represent the voice of patients, survivors and carers</a:t>
            </a:r>
          </a:p>
        </p:txBody>
      </p:sp>
      <p:pic>
        <p:nvPicPr>
          <p:cNvPr id="4" name="Picture 3" descr="safe-logo patient voice">
            <a:extLst>
              <a:ext uri="{FF2B5EF4-FFF2-40B4-BE49-F238E27FC236}">
                <a16:creationId xmlns:a16="http://schemas.microsoft.com/office/drawing/2014/main" id="{AB437AEF-31FF-4C1D-AB39-BF1850AF0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92" y="535654"/>
            <a:ext cx="2590800" cy="984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02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70EC-0738-412E-8E00-56D1227F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cs typeface="Arial" panose="020B0604020202020204" pitchFamily="34" charset="0"/>
              </a:rPr>
              <a:t>W</a:t>
            </a:r>
            <a:r>
              <a:rPr lang="en-GB" altLang="en-US" sz="4400" b="1" dirty="0">
                <a:cs typeface="Arial" panose="020B0604020202020204" pitchFamily="34" charset="0"/>
              </a:rPr>
              <a:t>hat we do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DE538-7F42-4EB0-9C50-CC6CCAAEB0C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622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rmAutofit fontScale="77500" lnSpcReduction="20000"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14300" indent="0" eaLnBrk="1" fontAlgn="auto" hangingPunct="1">
              <a:buFont typeface="Arial"/>
              <a:buNone/>
              <a:defRPr/>
            </a:pPr>
            <a:r>
              <a:rPr lang="en-GB" b="1" dirty="0">
                <a:latin typeface="+mn-lt"/>
              </a:rPr>
              <a:t>Vision</a:t>
            </a:r>
          </a:p>
          <a:p>
            <a:pPr marL="114300" indent="0" eaLnBrk="1" fontAlgn="auto" hangingPunct="1">
              <a:buFont typeface="Arial"/>
              <a:buNone/>
              <a:defRPr/>
            </a:pPr>
            <a:r>
              <a:rPr lang="en-GB" dirty="0">
                <a:latin typeface="+mn-lt"/>
              </a:rPr>
              <a:t>To work towards greatly decreasing the number of strokes in Europe and that all who are touched by stroke get the help and support they need. </a:t>
            </a:r>
          </a:p>
          <a:p>
            <a:pPr marL="114300" indent="0" eaLnBrk="1" fontAlgn="auto" hangingPunct="1">
              <a:buFont typeface="Arial"/>
              <a:buNone/>
              <a:defRPr/>
            </a:pPr>
            <a:endParaRPr lang="en-GB" altLang="en-US" kern="0" dirty="0">
              <a:latin typeface="+mn-lt"/>
            </a:endParaRPr>
          </a:p>
          <a:p>
            <a:pPr marL="114300" indent="0" eaLnBrk="1" fontAlgn="auto" hangingPunct="1">
              <a:buFont typeface="Arial"/>
              <a:buNone/>
              <a:defRPr/>
            </a:pPr>
            <a:r>
              <a:rPr lang="en-GB" altLang="en-US" b="1" kern="0" dirty="0">
                <a:latin typeface="+mn-lt"/>
              </a:rPr>
              <a:t>Aims</a:t>
            </a:r>
          </a:p>
          <a:p>
            <a:pPr marL="114300" indent="0" eaLnBrk="1" fontAlgn="auto" hangingPunct="1">
              <a:buFont typeface="Arial"/>
              <a:buNone/>
              <a:defRPr/>
            </a:pPr>
            <a:r>
              <a:rPr lang="en-GB" dirty="0">
                <a:latin typeface="+mn-lt"/>
              </a:rPr>
              <a:t>To reduce the numbers and the effects of strokes across Europe. </a:t>
            </a:r>
          </a:p>
          <a:p>
            <a:pPr marL="114300" indent="0" eaLnBrk="1" fontAlgn="auto" hangingPunct="1">
              <a:buFont typeface="Arial"/>
              <a:buNone/>
              <a:defRPr/>
            </a:pPr>
            <a:endParaRPr lang="en-GB" altLang="en-US" kern="0" dirty="0">
              <a:latin typeface="+mn-lt"/>
            </a:endParaRPr>
          </a:p>
          <a:p>
            <a:pPr marL="114300" indent="0" eaLnBrk="1" fontAlgn="auto" hangingPunct="1">
              <a:buFont typeface="Arial"/>
              <a:buNone/>
              <a:defRPr/>
            </a:pPr>
            <a:r>
              <a:rPr lang="en-GB" altLang="en-US" b="1" kern="0" dirty="0">
                <a:latin typeface="+mn-lt"/>
              </a:rPr>
              <a:t>Current priorities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Support stroke patients to receive better access to specialist care and rehabilitation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Encourage and grow stroke support organisations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Campaign at EU level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Disseminate the results of EU research projects 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Raise awareness of secondary prevention of strokes 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Ensure strong governance and sustainable resources for SAFE </a:t>
            </a:r>
          </a:p>
          <a:p>
            <a:pPr marL="114300" indent="0" eaLnBrk="1" fontAlgn="auto" hangingPunct="1">
              <a:buFont typeface="Arial"/>
              <a:buNone/>
              <a:defRPr/>
            </a:pPr>
            <a:endParaRPr lang="en-GB" altLang="en-US" kern="0" dirty="0">
              <a:solidFill>
                <a:srgbClr val="7030A0"/>
              </a:solidFill>
            </a:endParaRPr>
          </a:p>
        </p:txBody>
      </p:sp>
      <p:pic>
        <p:nvPicPr>
          <p:cNvPr id="5" name="Picture 4" descr="safe-logo patient voice">
            <a:extLst>
              <a:ext uri="{FF2B5EF4-FFF2-40B4-BE49-F238E27FC236}">
                <a16:creationId xmlns:a16="http://schemas.microsoft.com/office/drawing/2014/main" id="{F8F955B6-4E15-417D-AF97-018D46326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45" y="535654"/>
            <a:ext cx="2590800" cy="984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99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983F-EB63-4068-9268-11426177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Why advocacy?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0423-6D8C-4E05-91A4-DADF2ED2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843"/>
            <a:ext cx="10515600" cy="3920834"/>
          </a:xfrm>
        </p:spPr>
        <p:txBody>
          <a:bodyPr>
            <a:normAutofit/>
          </a:bodyPr>
          <a:lstStyle/>
          <a:p>
            <a:r>
              <a:rPr lang="sv-SE" sz="1900" dirty="0"/>
              <a:t>Stroke services differ between countries</a:t>
            </a:r>
          </a:p>
          <a:p>
            <a:r>
              <a:rPr lang="sv-SE" sz="1900" dirty="0"/>
              <a:t>Each country is autonomous in final decisions of the health services within the country = need for country specific actions</a:t>
            </a:r>
          </a:p>
          <a:p>
            <a:r>
              <a:rPr lang="sv-SE" sz="1900" dirty="0"/>
              <a:t>Local hospitals and regions could set up own approach leading to inequalities of care within a country</a:t>
            </a:r>
          </a:p>
          <a:p>
            <a:r>
              <a:rPr lang="sv-SE" sz="1900" dirty="0"/>
              <a:t>Health and care provision cannot fulfilled only internally within the stroke profession or by a stroke support organisation </a:t>
            </a:r>
          </a:p>
          <a:p>
            <a:pPr marL="0" indent="0">
              <a:buNone/>
            </a:pPr>
            <a:r>
              <a:rPr lang="sv-SE" sz="1900" dirty="0"/>
              <a:t>Solution: </a:t>
            </a:r>
          </a:p>
          <a:p>
            <a:r>
              <a:rPr lang="sv-SE" sz="1900" dirty="0"/>
              <a:t>A cooordinated national/regional leadership approach </a:t>
            </a:r>
          </a:p>
          <a:p>
            <a:r>
              <a:rPr lang="sv-SE" sz="1900" dirty="0"/>
              <a:t>Involving all relevant stakeholders</a:t>
            </a:r>
          </a:p>
          <a:p>
            <a:r>
              <a:rPr lang="sv-SE" sz="1900" dirty="0"/>
              <a:t>Requires decision makers on policies, priorities and resources within a country = Ministers of Health, regional health departments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34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59E8-0C4E-4A35-A642-56309765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Tip 1: involve the right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4435A-869B-4A82-A302-6B1DCE55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333"/>
            <a:ext cx="10515600" cy="4329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1900" b="1" dirty="0"/>
              <a:t>Professional societies </a:t>
            </a:r>
          </a:p>
          <a:p>
            <a:pPr lvl="1"/>
            <a:r>
              <a:rPr lang="sv-SE" sz="1900" dirty="0"/>
              <a:t>provide professional advice and expertise to decision makers</a:t>
            </a:r>
          </a:p>
          <a:p>
            <a:pPr lvl="1"/>
            <a:r>
              <a:rPr lang="sv-SE" sz="1900" dirty="0"/>
              <a:t>cover all aspects of stroke prevention and stroke care</a:t>
            </a:r>
          </a:p>
          <a:p>
            <a:pPr lvl="1"/>
            <a:r>
              <a:rPr lang="sv-SE" sz="1900" dirty="0"/>
              <a:t>provide scientific and economic data and evidence</a:t>
            </a:r>
          </a:p>
          <a:p>
            <a:pPr lvl="1"/>
            <a:r>
              <a:rPr lang="sv-SE" sz="1900" dirty="0"/>
              <a:t>provide epidemiology data, and health and care service data</a:t>
            </a:r>
          </a:p>
          <a:p>
            <a:pPr lvl="1"/>
            <a:r>
              <a:rPr lang="sv-SE" sz="1900" dirty="0"/>
              <a:t>provide solutions to a long term plan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b="1" dirty="0"/>
              <a:t>Stroke support organisations </a:t>
            </a:r>
          </a:p>
          <a:p>
            <a:pPr lvl="1"/>
            <a:r>
              <a:rPr lang="sv-SE" sz="1900" dirty="0"/>
              <a:t>bring the lived experience – the voice of the stroke survivor</a:t>
            </a:r>
          </a:p>
          <a:p>
            <a:pPr lvl="1"/>
            <a:r>
              <a:rPr lang="en-GB" sz="1900" dirty="0"/>
              <a:t>support the development of patient reported outcome measure (PROMs) </a:t>
            </a:r>
            <a:endParaRPr lang="sv-SE" sz="1900" dirty="0"/>
          </a:p>
          <a:p>
            <a:pPr lvl="1"/>
            <a:r>
              <a:rPr lang="sv-SE" sz="1900" dirty="0"/>
              <a:t>provide data and evidence from the patient perspective</a:t>
            </a:r>
          </a:p>
          <a:p>
            <a:pPr lvl="1"/>
            <a:r>
              <a:rPr lang="sv-SE" sz="1900" dirty="0"/>
              <a:t>demand for improvements in health care (Bill of Rights, World Stroke Organisation)</a:t>
            </a:r>
          </a:p>
          <a:p>
            <a:pPr lvl="1"/>
            <a:r>
              <a:rPr lang="sv-SE" sz="1900" dirty="0"/>
              <a:t>demand participtation rights in policy development (Partcipation Act of Regione Lazio 2019)</a:t>
            </a:r>
          </a:p>
          <a:p>
            <a:pPr lvl="1"/>
            <a:r>
              <a:rPr lang="sv-SE" sz="1900" dirty="0"/>
              <a:t>provide solutions to a long term plan</a:t>
            </a:r>
          </a:p>
        </p:txBody>
      </p:sp>
    </p:spTree>
    <p:extLst>
      <p:ext uri="{BB962C8B-B14F-4D97-AF65-F5344CB8AC3E}">
        <p14:creationId xmlns:p14="http://schemas.microsoft.com/office/powerpoint/2010/main" val="90616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B635-A2CF-4276-9790-DF2238BD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Tip 2: understand the challenges you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5D735-306F-48E3-8820-9BC5ED8C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1718"/>
          </a:xfrm>
        </p:spPr>
        <p:txBody>
          <a:bodyPr>
            <a:normAutofit/>
          </a:bodyPr>
          <a:lstStyle/>
          <a:p>
            <a:r>
              <a:rPr lang="sv-SE" sz="2400" dirty="0"/>
              <a:t>Competition of attention and resources with other diseases</a:t>
            </a:r>
          </a:p>
          <a:p>
            <a:r>
              <a:rPr lang="sv-SE" sz="2400" dirty="0"/>
              <a:t>General elections and ever changing contacts</a:t>
            </a:r>
          </a:p>
          <a:p>
            <a:r>
              <a:rPr lang="sv-SE" sz="2400" dirty="0"/>
              <a:t>Political platform is very different from the scientific one or normal day to day one</a:t>
            </a:r>
          </a:p>
          <a:p>
            <a:pPr lvl="1"/>
            <a:r>
              <a:rPr lang="sv-SE" dirty="0"/>
              <a:t>most of us have not received any training in taking health issues to the political/Ministry of Health level</a:t>
            </a:r>
            <a:endParaRPr lang="sv-SE" sz="2400" dirty="0"/>
          </a:p>
          <a:p>
            <a:r>
              <a:rPr lang="sv-SE" sz="2400" dirty="0"/>
              <a:t>Establishing and retaining contacts and communication</a:t>
            </a:r>
          </a:p>
          <a:p>
            <a:pPr lvl="1"/>
            <a:r>
              <a:rPr lang="sv-SE" dirty="0"/>
              <a:t>Time to prepare, to follow up and to keep up the pressure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8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89A4-81A7-4355-B914-B44DD464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Tip 3: review what have others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0C7F-1AAD-457A-AFDB-1A3C50A9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568"/>
            <a:ext cx="10515600" cy="340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/>
              <a:t>In some countries:</a:t>
            </a:r>
          </a:p>
          <a:p>
            <a:pPr marL="0" indent="0">
              <a:buNone/>
            </a:pPr>
            <a:endParaRPr lang="sv-SE" sz="2600" dirty="0"/>
          </a:p>
          <a:p>
            <a:pPr lvl="2"/>
            <a:r>
              <a:rPr lang="sv-SE" sz="2600" dirty="0"/>
              <a:t>communication with Ministers of Health, regional health departments politicians, civil servants is already established</a:t>
            </a:r>
          </a:p>
          <a:p>
            <a:pPr lvl="2"/>
            <a:endParaRPr lang="sv-SE" sz="2600" dirty="0"/>
          </a:p>
          <a:p>
            <a:pPr lvl="2"/>
            <a:r>
              <a:rPr lang="sv-SE" sz="2600" dirty="0"/>
              <a:t>there are national stroke plans</a:t>
            </a:r>
          </a:p>
          <a:p>
            <a:pPr lvl="2"/>
            <a:endParaRPr lang="sv-SE" sz="2600" dirty="0"/>
          </a:p>
          <a:p>
            <a:pPr lvl="2"/>
            <a:r>
              <a:rPr lang="sv-SE" sz="2600" dirty="0"/>
              <a:t>learn from good examples (from all parts of the stroke chain) </a:t>
            </a:r>
          </a:p>
          <a:p>
            <a:pPr marL="0" indent="0">
              <a:buNone/>
            </a:pPr>
            <a:endParaRPr lang="sv-SE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18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3ECCAA4EA62C49B5B3F2F126D4E78F" ma:contentTypeVersion="12" ma:contentTypeDescription="Create a new document." ma:contentTypeScope="" ma:versionID="dc5c5db777915b945d797ae85be5b626">
  <xsd:schema xmlns:xsd="http://www.w3.org/2001/XMLSchema" xmlns:xs="http://www.w3.org/2001/XMLSchema" xmlns:p="http://schemas.microsoft.com/office/2006/metadata/properties" xmlns:ns2="51897ac0-c4c9-45cc-a66d-44d4110a7b86" xmlns:ns3="2908d00e-0e3a-4203-8319-b0cbb6444173" targetNamespace="http://schemas.microsoft.com/office/2006/metadata/properties" ma:root="true" ma:fieldsID="1786b7be2f7eff114c11a891b214e50c" ns2:_="" ns3:_="">
    <xsd:import namespace="51897ac0-c4c9-45cc-a66d-44d4110a7b86"/>
    <xsd:import namespace="2908d00e-0e3a-4203-8319-b0cbb64441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97ac0-c4c9-45cc-a66d-44d4110a7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8d00e-0e3a-4203-8319-b0cbb6444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56CEEC-6EAC-4CCD-82CF-D30436757C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25808-44BE-4D94-89AB-10963ABCF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97ac0-c4c9-45cc-a66d-44d4110a7b86"/>
    <ds:schemaRef ds:uri="2908d00e-0e3a-4203-8319-b0cbb6444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E15BB7-B5DB-4A02-9835-29340754975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908d00e-0e3a-4203-8319-b0cbb6444173"/>
    <ds:schemaRef ds:uri="51897ac0-c4c9-45cc-a66d-44d4110a7b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1276</Words>
  <Application>Microsoft Office PowerPoint</Application>
  <PresentationFormat>Widescreen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PowerPoint Presentation</vt:lpstr>
      <vt:lpstr>PowerPoint Presentation</vt:lpstr>
      <vt:lpstr>My presentation</vt:lpstr>
      <vt:lpstr>Who we are</vt:lpstr>
      <vt:lpstr>What we do </vt:lpstr>
      <vt:lpstr>Why advocacy?</vt:lpstr>
      <vt:lpstr>Tip 1: involve the right people</vt:lpstr>
      <vt:lpstr>Tip 2: understand the challenges you face</vt:lpstr>
      <vt:lpstr>Tip 3: review what have others done</vt:lpstr>
      <vt:lpstr>Tip 4: research your political world – understand who is best placed to do what you want </vt:lpstr>
      <vt:lpstr>Tip 4 contd: research your political world – understand who is best placed to do what you want </vt:lpstr>
      <vt:lpstr>Tip 5: think like a politician or civil servant</vt:lpstr>
      <vt:lpstr>Tip 6: make arguement/solutions relevant – what is the issue for their constituents</vt:lpstr>
      <vt:lpstr>Tip 6 contd : make it relevant – what is the issue for their constituents</vt:lpstr>
      <vt:lpstr>Tip 7: prepare to be involved – keep up the pressure</vt:lpstr>
      <vt:lpstr>Tip 8: Don’t be shy</vt:lpstr>
      <vt:lpstr>SAFE work phase 1: data/evidence</vt:lpstr>
      <vt:lpstr>Stroke is an increasing cause for concern BUT it is a viable investment proposition</vt:lpstr>
      <vt:lpstr>SAFE work phase 2: solution</vt:lpstr>
      <vt:lpstr>Stroke Action Plan for Europe</vt:lpstr>
      <vt:lpstr>SAFE work phase 3: call to action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Arlene Wilkie</cp:lastModifiedBy>
  <cp:revision>10</cp:revision>
  <dcterms:created xsi:type="dcterms:W3CDTF">2020-10-23T08:46:20Z</dcterms:created>
  <dcterms:modified xsi:type="dcterms:W3CDTF">2021-01-26T13:04:36Z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0x010100523ECCAA4EA62C49B5B3F2F126D4E78F</vt:lpwstr>
  </property>
</Properties>
</file>