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80" r:id="rId2"/>
  </p:sldMasterIdLst>
  <p:notesMasterIdLst>
    <p:notesMasterId r:id="rId34"/>
  </p:notesMasterIdLst>
  <p:sldIdLst>
    <p:sldId id="363" r:id="rId3"/>
    <p:sldId id="365" r:id="rId4"/>
    <p:sldId id="257" r:id="rId5"/>
    <p:sldId id="368" r:id="rId6"/>
    <p:sldId id="270" r:id="rId7"/>
    <p:sldId id="258" r:id="rId8"/>
    <p:sldId id="339" r:id="rId9"/>
    <p:sldId id="336" r:id="rId10"/>
    <p:sldId id="337" r:id="rId11"/>
    <p:sldId id="340" r:id="rId12"/>
    <p:sldId id="369" r:id="rId13"/>
    <p:sldId id="342" r:id="rId14"/>
    <p:sldId id="338" r:id="rId15"/>
    <p:sldId id="362" r:id="rId16"/>
    <p:sldId id="344" r:id="rId17"/>
    <p:sldId id="346" r:id="rId18"/>
    <p:sldId id="345" r:id="rId19"/>
    <p:sldId id="347" r:id="rId20"/>
    <p:sldId id="348" r:id="rId21"/>
    <p:sldId id="350" r:id="rId22"/>
    <p:sldId id="351" r:id="rId23"/>
    <p:sldId id="352" r:id="rId24"/>
    <p:sldId id="349" r:id="rId25"/>
    <p:sldId id="353" r:id="rId26"/>
    <p:sldId id="354" r:id="rId27"/>
    <p:sldId id="356" r:id="rId28"/>
    <p:sldId id="357" r:id="rId29"/>
    <p:sldId id="358" r:id="rId30"/>
    <p:sldId id="359" r:id="rId31"/>
    <p:sldId id="360" r:id="rId32"/>
    <p:sldId id="361"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B2F23-BA6B-44A6-92BA-5F1AB691726C}" v="752" dt="2020-10-27T10:53:53.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597" autoAdjust="0"/>
  </p:normalViewPr>
  <p:slideViewPr>
    <p:cSldViewPr snapToGrid="0">
      <p:cViewPr varScale="1">
        <p:scale>
          <a:sx n="79" d="100"/>
          <a:sy n="79" d="100"/>
        </p:scale>
        <p:origin x="100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Vatri" userId="0c0ad332bb013b7d" providerId="LiveId" clId="{7CBB2F23-BA6B-44A6-92BA-5F1AB691726C}"/>
    <pc:docChg chg="undo redo custSel mod addSld delSld modSld sldOrd addSection delSection modSection">
      <pc:chgData name="Marco Vatri" userId="0c0ad332bb013b7d" providerId="LiveId" clId="{7CBB2F23-BA6B-44A6-92BA-5F1AB691726C}" dt="2020-10-27T10:54:09.639" v="4132" actId="1076"/>
      <pc:docMkLst>
        <pc:docMk/>
      </pc:docMkLst>
      <pc:sldChg chg="addSp delSp modSp new add del mod setBg delDesignElem">
        <pc:chgData name="Marco Vatri" userId="0c0ad332bb013b7d" providerId="LiveId" clId="{7CBB2F23-BA6B-44A6-92BA-5F1AB691726C}" dt="2020-10-27T09:59:35.584" v="3648" actId="2696"/>
        <pc:sldMkLst>
          <pc:docMk/>
          <pc:sldMk cId="4034706628" sldId="256"/>
        </pc:sldMkLst>
        <pc:spChg chg="mod">
          <ac:chgData name="Marco Vatri" userId="0c0ad332bb013b7d" providerId="LiveId" clId="{7CBB2F23-BA6B-44A6-92BA-5F1AB691726C}" dt="2020-10-27T09:55:05.182" v="3618" actId="1076"/>
          <ac:spMkLst>
            <pc:docMk/>
            <pc:sldMk cId="4034706628" sldId="256"/>
            <ac:spMk id="2" creationId="{44694BC2-D115-4E41-BA68-2C3DA211C820}"/>
          </ac:spMkLst>
        </pc:spChg>
        <pc:spChg chg="mod">
          <ac:chgData name="Marco Vatri" userId="0c0ad332bb013b7d" providerId="LiveId" clId="{7CBB2F23-BA6B-44A6-92BA-5F1AB691726C}" dt="2020-10-27T09:55:37.365" v="3626" actId="5793"/>
          <ac:spMkLst>
            <pc:docMk/>
            <pc:sldMk cId="4034706628" sldId="256"/>
            <ac:spMk id="3" creationId="{CFAF0272-B6C8-4F92-A8A0-E2B8BD7F37D9}"/>
          </ac:spMkLst>
        </pc:spChg>
        <pc:spChg chg="add del mod">
          <ac:chgData name="Marco Vatri" userId="0c0ad332bb013b7d" providerId="LiveId" clId="{7CBB2F23-BA6B-44A6-92BA-5F1AB691726C}" dt="2020-10-27T09:54:03.193" v="3609"/>
          <ac:spMkLst>
            <pc:docMk/>
            <pc:sldMk cId="4034706628" sldId="256"/>
            <ac:spMk id="4" creationId="{4AE17946-4A2C-482C-9B87-CBD8B043CD01}"/>
          </ac:spMkLst>
        </pc:spChg>
        <pc:spChg chg="add del mod">
          <ac:chgData name="Marco Vatri" userId="0c0ad332bb013b7d" providerId="LiveId" clId="{7CBB2F23-BA6B-44A6-92BA-5F1AB691726C}" dt="2020-10-27T09:54:03.193" v="3609"/>
          <ac:spMkLst>
            <pc:docMk/>
            <pc:sldMk cId="4034706628" sldId="256"/>
            <ac:spMk id="5" creationId="{F00185EF-E688-4134-90F7-083E0AD8C7E3}"/>
          </ac:spMkLst>
        </pc:spChg>
        <pc:spChg chg="add del">
          <ac:chgData name="Marco Vatri" userId="0c0ad332bb013b7d" providerId="LiveId" clId="{7CBB2F23-BA6B-44A6-92BA-5F1AB691726C}" dt="2020-10-20T22:08:38.960" v="3015" actId="26606"/>
          <ac:spMkLst>
            <pc:docMk/>
            <pc:sldMk cId="4034706628" sldId="256"/>
            <ac:spMk id="13" creationId="{66D61E08-70C3-48D8-BEA0-787111DC30DA}"/>
          </ac:spMkLst>
        </pc:spChg>
        <pc:spChg chg="add del">
          <ac:chgData name="Marco Vatri" userId="0c0ad332bb013b7d" providerId="LiveId" clId="{7CBB2F23-BA6B-44A6-92BA-5F1AB691726C}" dt="2020-10-20T22:08:38.960" v="3015" actId="26606"/>
          <ac:spMkLst>
            <pc:docMk/>
            <pc:sldMk cId="4034706628" sldId="256"/>
            <ac:spMk id="15" creationId="{FC55298F-0AE5-478E-AD2B-03C2614C5833}"/>
          </ac:spMkLst>
        </pc:spChg>
        <pc:spChg chg="add del">
          <ac:chgData name="Marco Vatri" userId="0c0ad332bb013b7d" providerId="LiveId" clId="{7CBB2F23-BA6B-44A6-92BA-5F1AB691726C}" dt="2020-10-20T22:08:38.960" v="3015" actId="26606"/>
          <ac:spMkLst>
            <pc:docMk/>
            <pc:sldMk cId="4034706628" sldId="256"/>
            <ac:spMk id="17" creationId="{C180E4EA-0B63-4779-A895-7E90E71088F3}"/>
          </ac:spMkLst>
        </pc:spChg>
        <pc:spChg chg="add del">
          <ac:chgData name="Marco Vatri" userId="0c0ad332bb013b7d" providerId="LiveId" clId="{7CBB2F23-BA6B-44A6-92BA-5F1AB691726C}" dt="2020-10-20T22:08:38.960" v="3015" actId="26606"/>
          <ac:spMkLst>
            <pc:docMk/>
            <pc:sldMk cId="4034706628" sldId="256"/>
            <ac:spMk id="19" creationId="{CEE01D9D-3DE8-4EED-B0D3-8F3C79CC7673}"/>
          </ac:spMkLst>
        </pc:spChg>
        <pc:spChg chg="add del">
          <ac:chgData name="Marco Vatri" userId="0c0ad332bb013b7d" providerId="LiveId" clId="{7CBB2F23-BA6B-44A6-92BA-5F1AB691726C}" dt="2020-10-20T22:08:38.960" v="3015" actId="26606"/>
          <ac:spMkLst>
            <pc:docMk/>
            <pc:sldMk cId="4034706628" sldId="256"/>
            <ac:spMk id="21" creationId="{89AF5CE9-607F-43F4-8983-DCD6DA4051FD}"/>
          </ac:spMkLst>
        </pc:spChg>
        <pc:spChg chg="add del">
          <ac:chgData name="Marco Vatri" userId="0c0ad332bb013b7d" providerId="LiveId" clId="{7CBB2F23-BA6B-44A6-92BA-5F1AB691726C}" dt="2020-10-20T22:08:38.960" v="3015" actId="26606"/>
          <ac:spMkLst>
            <pc:docMk/>
            <pc:sldMk cId="4034706628" sldId="256"/>
            <ac:spMk id="23" creationId="{6EEA2DBD-9E1E-4521-8C01-F32AD18A89E3}"/>
          </ac:spMkLst>
        </pc:spChg>
        <pc:spChg chg="add del">
          <ac:chgData name="Marco Vatri" userId="0c0ad332bb013b7d" providerId="LiveId" clId="{7CBB2F23-BA6B-44A6-92BA-5F1AB691726C}" dt="2020-10-20T22:08:38.960" v="3015" actId="26606"/>
          <ac:spMkLst>
            <pc:docMk/>
            <pc:sldMk cId="4034706628" sldId="256"/>
            <ac:spMk id="25" creationId="{15BBD2C1-BA9B-46A9-A27A-33498B169272}"/>
          </ac:spMkLst>
        </pc:spChg>
        <pc:spChg chg="add del">
          <ac:chgData name="Marco Vatri" userId="0c0ad332bb013b7d" providerId="LiveId" clId="{7CBB2F23-BA6B-44A6-92BA-5F1AB691726C}" dt="2020-10-27T09:50:15.357" v="3604"/>
          <ac:spMkLst>
            <pc:docMk/>
            <pc:sldMk cId="4034706628" sldId="256"/>
            <ac:spMk id="30" creationId="{66D61E08-70C3-48D8-BEA0-787111DC30DA}"/>
          </ac:spMkLst>
        </pc:spChg>
        <pc:spChg chg="add del">
          <ac:chgData name="Marco Vatri" userId="0c0ad332bb013b7d" providerId="LiveId" clId="{7CBB2F23-BA6B-44A6-92BA-5F1AB691726C}" dt="2020-10-27T09:50:15.357" v="3604"/>
          <ac:spMkLst>
            <pc:docMk/>
            <pc:sldMk cId="4034706628" sldId="256"/>
            <ac:spMk id="31" creationId="{FC55298F-0AE5-478E-AD2B-03C2614C5833}"/>
          </ac:spMkLst>
        </pc:spChg>
        <pc:spChg chg="add del">
          <ac:chgData name="Marco Vatri" userId="0c0ad332bb013b7d" providerId="LiveId" clId="{7CBB2F23-BA6B-44A6-92BA-5F1AB691726C}" dt="2020-10-27T09:50:15.357" v="3604"/>
          <ac:spMkLst>
            <pc:docMk/>
            <pc:sldMk cId="4034706628" sldId="256"/>
            <ac:spMk id="32" creationId="{C180E4EA-0B63-4779-A895-7E90E71088F3}"/>
          </ac:spMkLst>
        </pc:spChg>
        <pc:spChg chg="add del">
          <ac:chgData name="Marco Vatri" userId="0c0ad332bb013b7d" providerId="LiveId" clId="{7CBB2F23-BA6B-44A6-92BA-5F1AB691726C}" dt="2020-10-27T09:50:15.357" v="3604"/>
          <ac:spMkLst>
            <pc:docMk/>
            <pc:sldMk cId="4034706628" sldId="256"/>
            <ac:spMk id="33" creationId="{CEE01D9D-3DE8-4EED-B0D3-8F3C79CC7673}"/>
          </ac:spMkLst>
        </pc:spChg>
        <pc:spChg chg="add del">
          <ac:chgData name="Marco Vatri" userId="0c0ad332bb013b7d" providerId="LiveId" clId="{7CBB2F23-BA6B-44A6-92BA-5F1AB691726C}" dt="2020-10-27T09:50:15.357" v="3604"/>
          <ac:spMkLst>
            <pc:docMk/>
            <pc:sldMk cId="4034706628" sldId="256"/>
            <ac:spMk id="34" creationId="{89AF5CE9-607F-43F4-8983-DCD6DA4051FD}"/>
          </ac:spMkLst>
        </pc:spChg>
        <pc:spChg chg="add del">
          <ac:chgData name="Marco Vatri" userId="0c0ad332bb013b7d" providerId="LiveId" clId="{7CBB2F23-BA6B-44A6-92BA-5F1AB691726C}" dt="2020-10-27T09:50:15.357" v="3604"/>
          <ac:spMkLst>
            <pc:docMk/>
            <pc:sldMk cId="4034706628" sldId="256"/>
            <ac:spMk id="35" creationId="{6EEA2DBD-9E1E-4521-8C01-F32AD18A89E3}"/>
          </ac:spMkLst>
        </pc:spChg>
        <pc:spChg chg="add del">
          <ac:chgData name="Marco Vatri" userId="0c0ad332bb013b7d" providerId="LiveId" clId="{7CBB2F23-BA6B-44A6-92BA-5F1AB691726C}" dt="2020-10-27T09:50:15.357" v="3604"/>
          <ac:spMkLst>
            <pc:docMk/>
            <pc:sldMk cId="4034706628" sldId="256"/>
            <ac:spMk id="36" creationId="{15BBD2C1-BA9B-46A9-A27A-33498B169272}"/>
          </ac:spMkLst>
        </pc:spChg>
        <pc:picChg chg="add del">
          <ac:chgData name="Marco Vatri" userId="0c0ad332bb013b7d" providerId="LiveId" clId="{7CBB2F23-BA6B-44A6-92BA-5F1AB691726C}" dt="2020-10-20T22:08:38.960" v="3015" actId="26606"/>
          <ac:picMkLst>
            <pc:docMk/>
            <pc:sldMk cId="4034706628" sldId="256"/>
            <ac:picMk id="5" creationId="{E0E0B104-5974-4C63-9134-7C45D2167561}"/>
          </ac:picMkLst>
        </pc:picChg>
        <pc:picChg chg="add del">
          <ac:chgData name="Marco Vatri" userId="0c0ad332bb013b7d" providerId="LiveId" clId="{7CBB2F23-BA6B-44A6-92BA-5F1AB691726C}" dt="2020-10-27T09:53:45.593" v="3608" actId="478"/>
          <ac:picMkLst>
            <pc:docMk/>
            <pc:sldMk cId="4034706628" sldId="256"/>
            <ac:picMk id="27" creationId="{34735515-F257-4120-B76F-9FAD9FD07BE0}"/>
          </ac:picMkLst>
        </pc:picChg>
        <pc:cxnChg chg="add del">
          <ac:chgData name="Marco Vatri" userId="0c0ad332bb013b7d" providerId="LiveId" clId="{7CBB2F23-BA6B-44A6-92BA-5F1AB691726C}" dt="2020-10-20T22:08:38.960" v="3015" actId="26606"/>
          <ac:cxnSpMkLst>
            <pc:docMk/>
            <pc:sldMk cId="4034706628" sldId="256"/>
            <ac:cxnSpMk id="9" creationId="{A57C1A16-B8AB-4D99-A195-A38F556A6486}"/>
          </ac:cxnSpMkLst>
        </pc:cxnChg>
        <pc:cxnChg chg="add del">
          <ac:chgData name="Marco Vatri" userId="0c0ad332bb013b7d" providerId="LiveId" clId="{7CBB2F23-BA6B-44A6-92BA-5F1AB691726C}" dt="2020-10-20T22:08:38.960" v="3015" actId="26606"/>
          <ac:cxnSpMkLst>
            <pc:docMk/>
            <pc:sldMk cId="4034706628" sldId="256"/>
            <ac:cxnSpMk id="11" creationId="{F8A9B20B-D1DD-4573-B5EC-558029519236}"/>
          </ac:cxnSpMkLst>
        </pc:cxnChg>
        <pc:cxnChg chg="add del">
          <ac:chgData name="Marco Vatri" userId="0c0ad332bb013b7d" providerId="LiveId" clId="{7CBB2F23-BA6B-44A6-92BA-5F1AB691726C}" dt="2020-10-27T09:50:15.357" v="3604"/>
          <ac:cxnSpMkLst>
            <pc:docMk/>
            <pc:sldMk cId="4034706628" sldId="256"/>
            <ac:cxnSpMk id="28" creationId="{A57C1A16-B8AB-4D99-A195-A38F556A6486}"/>
          </ac:cxnSpMkLst>
        </pc:cxnChg>
        <pc:cxnChg chg="add del">
          <ac:chgData name="Marco Vatri" userId="0c0ad332bb013b7d" providerId="LiveId" clId="{7CBB2F23-BA6B-44A6-92BA-5F1AB691726C}" dt="2020-10-27T09:50:15.357" v="3604"/>
          <ac:cxnSpMkLst>
            <pc:docMk/>
            <pc:sldMk cId="4034706628" sldId="256"/>
            <ac:cxnSpMk id="29" creationId="{F8A9B20B-D1DD-4573-B5EC-558029519236}"/>
          </ac:cxnSpMkLst>
        </pc:cxnChg>
      </pc:sldChg>
      <pc:sldChg chg="addSp delSp modSp new add">
        <pc:chgData name="Marco Vatri" userId="0c0ad332bb013b7d" providerId="LiveId" clId="{7CBB2F23-BA6B-44A6-92BA-5F1AB691726C}" dt="2020-10-27T10:31:18.093" v="3887" actId="1076"/>
        <pc:sldMkLst>
          <pc:docMk/>
          <pc:sldMk cId="4233481800" sldId="257"/>
        </pc:sldMkLst>
        <pc:spChg chg="del mod">
          <ac:chgData name="Marco Vatri" userId="0c0ad332bb013b7d" providerId="LiveId" clId="{7CBB2F23-BA6B-44A6-92BA-5F1AB691726C}" dt="2020-10-27T10:02:40.222" v="3674" actId="478"/>
          <ac:spMkLst>
            <pc:docMk/>
            <pc:sldMk cId="4233481800" sldId="257"/>
            <ac:spMk id="2" creationId="{C29CBD4C-22CA-4335-B604-A17FA0451DF3}"/>
          </ac:spMkLst>
        </pc:spChg>
        <pc:spChg chg="del mod">
          <ac:chgData name="Marco Vatri" userId="0c0ad332bb013b7d" providerId="LiveId" clId="{7CBB2F23-BA6B-44A6-92BA-5F1AB691726C}" dt="2020-10-27T10:02:42.344" v="3675" actId="478"/>
          <ac:spMkLst>
            <pc:docMk/>
            <pc:sldMk cId="4233481800" sldId="257"/>
            <ac:spMk id="3" creationId="{D91D1352-AB83-4574-BB7B-94390B747420}"/>
          </ac:spMkLst>
        </pc:spChg>
        <pc:spChg chg="add mod">
          <ac:chgData name="Marco Vatri" userId="0c0ad332bb013b7d" providerId="LiveId" clId="{7CBB2F23-BA6B-44A6-92BA-5F1AB691726C}" dt="2020-10-27T10:04:56.588" v="3689" actId="1076"/>
          <ac:spMkLst>
            <pc:docMk/>
            <pc:sldMk cId="4233481800" sldId="257"/>
            <ac:spMk id="6" creationId="{049668C6-868A-4FC1-AA0B-9566B7E34329}"/>
          </ac:spMkLst>
        </pc:spChg>
        <pc:spChg chg="add del mod">
          <ac:chgData name="Marco Vatri" userId="0c0ad332bb013b7d" providerId="LiveId" clId="{7CBB2F23-BA6B-44A6-92BA-5F1AB691726C}" dt="2020-10-27T10:02:44.325" v="3676" actId="478"/>
          <ac:spMkLst>
            <pc:docMk/>
            <pc:sldMk cId="4233481800" sldId="257"/>
            <ac:spMk id="7" creationId="{EF9E539F-63BB-4627-B30A-6D2B285440C3}"/>
          </ac:spMkLst>
        </pc:spChg>
        <pc:spChg chg="add del mod">
          <ac:chgData name="Marco Vatri" userId="0c0ad332bb013b7d" providerId="LiveId" clId="{7CBB2F23-BA6B-44A6-92BA-5F1AB691726C}" dt="2020-10-27T10:02:45.933" v="3677" actId="478"/>
          <ac:spMkLst>
            <pc:docMk/>
            <pc:sldMk cId="4233481800" sldId="257"/>
            <ac:spMk id="9" creationId="{399FB110-65BB-4425-B939-5B712FB69911}"/>
          </ac:spMkLst>
        </pc:spChg>
        <pc:spChg chg="add mod">
          <ac:chgData name="Marco Vatri" userId="0c0ad332bb013b7d" providerId="LiveId" clId="{7CBB2F23-BA6B-44A6-92BA-5F1AB691726C}" dt="2020-10-27T10:31:13.114" v="3885" actId="1076"/>
          <ac:spMkLst>
            <pc:docMk/>
            <pc:sldMk cId="4233481800" sldId="257"/>
            <ac:spMk id="10" creationId="{0F174A89-AC25-4DE5-9A34-BA3B69A93382}"/>
          </ac:spMkLst>
        </pc:spChg>
        <pc:spChg chg="add mod">
          <ac:chgData name="Marco Vatri" userId="0c0ad332bb013b7d" providerId="LiveId" clId="{7CBB2F23-BA6B-44A6-92BA-5F1AB691726C}" dt="2020-10-27T10:10:40.451" v="3716" actId="1076"/>
          <ac:spMkLst>
            <pc:docMk/>
            <pc:sldMk cId="4233481800" sldId="257"/>
            <ac:spMk id="15" creationId="{E91EB7C1-9AB6-4BDF-BCD4-B66A92C83ADB}"/>
          </ac:spMkLst>
        </pc:spChg>
        <pc:spChg chg="add mod">
          <ac:chgData name="Marco Vatri" userId="0c0ad332bb013b7d" providerId="LiveId" clId="{7CBB2F23-BA6B-44A6-92BA-5F1AB691726C}" dt="2020-10-27T10:11:01.646" v="3720" actId="1076"/>
          <ac:spMkLst>
            <pc:docMk/>
            <pc:sldMk cId="4233481800" sldId="257"/>
            <ac:spMk id="16" creationId="{1943C138-D47F-4E03-A7BF-D622807064AA}"/>
          </ac:spMkLst>
        </pc:spChg>
        <pc:picChg chg="add del mod">
          <ac:chgData name="Marco Vatri" userId="0c0ad332bb013b7d" providerId="LiveId" clId="{7CBB2F23-BA6B-44A6-92BA-5F1AB691726C}" dt="2020-10-27T09:59:48.982" v="3652" actId="21"/>
          <ac:picMkLst>
            <pc:docMk/>
            <pc:sldMk cId="4233481800" sldId="257"/>
            <ac:picMk id="5" creationId="{DE1C274C-DCB5-426E-B661-308036451C0B}"/>
          </ac:picMkLst>
        </pc:picChg>
        <pc:picChg chg="add del mod">
          <ac:chgData name="Marco Vatri" userId="0c0ad332bb013b7d" providerId="LiveId" clId="{7CBB2F23-BA6B-44A6-92BA-5F1AB691726C}" dt="2020-10-27T10:09:11.148" v="3699" actId="21"/>
          <ac:picMkLst>
            <pc:docMk/>
            <pc:sldMk cId="4233481800" sldId="257"/>
            <ac:picMk id="11" creationId="{319259C9-E147-4474-8F4A-3A011A4AB5C9}"/>
          </ac:picMkLst>
        </pc:picChg>
        <pc:picChg chg="add mod">
          <ac:chgData name="Marco Vatri" userId="0c0ad332bb013b7d" providerId="LiveId" clId="{7CBB2F23-BA6B-44A6-92BA-5F1AB691726C}" dt="2020-10-27T10:31:16.460" v="3886" actId="1076"/>
          <ac:picMkLst>
            <pc:docMk/>
            <pc:sldMk cId="4233481800" sldId="257"/>
            <ac:picMk id="12" creationId="{5ECF3445-404F-4C71-9744-DE9A1149844D}"/>
          </ac:picMkLst>
        </pc:picChg>
        <pc:picChg chg="add mod">
          <ac:chgData name="Marco Vatri" userId="0c0ad332bb013b7d" providerId="LiveId" clId="{7CBB2F23-BA6B-44A6-92BA-5F1AB691726C}" dt="2020-10-27T10:31:18.093" v="3887" actId="1076"/>
          <ac:picMkLst>
            <pc:docMk/>
            <pc:sldMk cId="4233481800" sldId="257"/>
            <ac:picMk id="13" creationId="{759F42E3-C61E-4CA5-86E6-7F568CBACB37}"/>
          </ac:picMkLst>
        </pc:picChg>
        <pc:picChg chg="add del">
          <ac:chgData name="Marco Vatri" userId="0c0ad332bb013b7d" providerId="LiveId" clId="{7CBB2F23-BA6B-44A6-92BA-5F1AB691726C}" dt="2020-10-27T10:09:53.629" v="3706"/>
          <ac:picMkLst>
            <pc:docMk/>
            <pc:sldMk cId="4233481800" sldId="257"/>
            <ac:picMk id="14" creationId="{448A1F2D-63C0-47E4-9E1C-82487842A7A5}"/>
          </ac:picMkLst>
        </pc:picChg>
      </pc:sldChg>
      <pc:sldChg chg="addSp delSp modSp new add ord delAnim modAnim">
        <pc:chgData name="Marco Vatri" userId="0c0ad332bb013b7d" providerId="LiveId" clId="{7CBB2F23-BA6B-44A6-92BA-5F1AB691726C}" dt="2020-10-27T10:20:17.891" v="3792"/>
        <pc:sldMkLst>
          <pc:docMk/>
          <pc:sldMk cId="193010415" sldId="258"/>
        </pc:sldMkLst>
        <pc:spChg chg="del mod">
          <ac:chgData name="Marco Vatri" userId="0c0ad332bb013b7d" providerId="LiveId" clId="{7CBB2F23-BA6B-44A6-92BA-5F1AB691726C}" dt="2020-10-19T11:51:29.050" v="51" actId="478"/>
          <ac:spMkLst>
            <pc:docMk/>
            <pc:sldMk cId="193010415" sldId="258"/>
            <ac:spMk id="2" creationId="{1F3CC7A8-D3A7-4CD5-B0EF-5835672732EB}"/>
          </ac:spMkLst>
        </pc:spChg>
        <pc:spChg chg="add mod">
          <ac:chgData name="Marco Vatri" userId="0c0ad332bb013b7d" providerId="LiveId" clId="{7CBB2F23-BA6B-44A6-92BA-5F1AB691726C}" dt="2020-10-20T10:47:23.270" v="1810" actId="1076"/>
          <ac:spMkLst>
            <pc:docMk/>
            <pc:sldMk cId="193010415" sldId="258"/>
            <ac:spMk id="2" creationId="{78095A6A-33F9-4529-A2A6-C60AF06A983C}"/>
          </ac:spMkLst>
        </pc:spChg>
        <pc:spChg chg="add mod">
          <ac:chgData name="Marco Vatri" userId="0c0ad332bb013b7d" providerId="LiveId" clId="{7CBB2F23-BA6B-44A6-92BA-5F1AB691726C}" dt="2020-10-27T10:18:55.221" v="3788" actId="1076"/>
          <ac:spMkLst>
            <pc:docMk/>
            <pc:sldMk cId="193010415" sldId="258"/>
            <ac:spMk id="2" creationId="{B177214A-B452-467D-B536-BC137329E9CC}"/>
          </ac:spMkLst>
        </pc:spChg>
        <pc:spChg chg="mod">
          <ac:chgData name="Marco Vatri" userId="0c0ad332bb013b7d" providerId="LiveId" clId="{7CBB2F23-BA6B-44A6-92BA-5F1AB691726C}" dt="2020-10-27T10:18:36.168" v="3783" actId="1076"/>
          <ac:spMkLst>
            <pc:docMk/>
            <pc:sldMk cId="193010415" sldId="258"/>
            <ac:spMk id="3" creationId="{CDFC0077-0270-442F-B482-8AFC14BF4CD3}"/>
          </ac:spMkLst>
        </pc:spChg>
        <pc:spChg chg="add del">
          <ac:chgData name="Marco Vatri" userId="0c0ad332bb013b7d" providerId="LiveId" clId="{7CBB2F23-BA6B-44A6-92BA-5F1AB691726C}" dt="2020-10-19T11:50:34.438" v="37"/>
          <ac:spMkLst>
            <pc:docMk/>
            <pc:sldMk cId="193010415" sldId="258"/>
            <ac:spMk id="4" creationId="{7A1AE063-3E36-470A-822E-35DFB7D855F2}"/>
          </ac:spMkLst>
        </pc:spChg>
        <pc:spChg chg="mod">
          <ac:chgData name="Marco Vatri" userId="0c0ad332bb013b7d" providerId="LiveId" clId="{7CBB2F23-BA6B-44A6-92BA-5F1AB691726C}" dt="2020-10-22T08:47:05.345" v="3122" actId="1076"/>
          <ac:spMkLst>
            <pc:docMk/>
            <pc:sldMk cId="193010415" sldId="258"/>
            <ac:spMk id="4" creationId="{EBB44504-1392-4B24-BD6B-AEA226633410}"/>
          </ac:spMkLst>
        </pc:spChg>
        <pc:spChg chg="add mod">
          <ac:chgData name="Marco Vatri" userId="0c0ad332bb013b7d" providerId="LiveId" clId="{7CBB2F23-BA6B-44A6-92BA-5F1AB691726C}" dt="2020-10-27T10:18:44.900" v="3786" actId="1076"/>
          <ac:spMkLst>
            <pc:docMk/>
            <pc:sldMk cId="193010415" sldId="258"/>
            <ac:spMk id="5" creationId="{119D6499-F80E-4919-8019-DCBF13BBC497}"/>
          </ac:spMkLst>
        </pc:spChg>
        <pc:spChg chg="add mod">
          <ac:chgData name="Marco Vatri" userId="0c0ad332bb013b7d" providerId="LiveId" clId="{7CBB2F23-BA6B-44A6-92BA-5F1AB691726C}" dt="2020-10-20T10:47:30.211" v="1813" actId="1076"/>
          <ac:spMkLst>
            <pc:docMk/>
            <pc:sldMk cId="193010415" sldId="258"/>
            <ac:spMk id="5" creationId="{610AC414-AA2D-47FC-8D08-72239B87BAF7}"/>
          </ac:spMkLst>
        </pc:spChg>
        <pc:spChg chg="add mod">
          <ac:chgData name="Marco Vatri" userId="0c0ad332bb013b7d" providerId="LiveId" clId="{7CBB2F23-BA6B-44A6-92BA-5F1AB691726C}" dt="2020-10-19T19:40:35.691" v="208" actId="20577"/>
          <ac:spMkLst>
            <pc:docMk/>
            <pc:sldMk cId="193010415" sldId="258"/>
            <ac:spMk id="6" creationId="{34B797F2-CE5A-4F72-A9AE-5D5BA988540D}"/>
          </ac:spMkLst>
        </pc:spChg>
        <pc:spChg chg="add mod">
          <ac:chgData name="Marco Vatri" userId="0c0ad332bb013b7d" providerId="LiveId" clId="{7CBB2F23-BA6B-44A6-92BA-5F1AB691726C}" dt="2020-10-27T10:18:50.364" v="3787" actId="1076"/>
          <ac:spMkLst>
            <pc:docMk/>
            <pc:sldMk cId="193010415" sldId="258"/>
            <ac:spMk id="6" creationId="{7E6BC78B-37F3-49C1-BC87-A31D322A20EC}"/>
          </ac:spMkLst>
        </pc:spChg>
        <pc:spChg chg="add del mod">
          <ac:chgData name="Marco Vatri" userId="0c0ad332bb013b7d" providerId="LiveId" clId="{7CBB2F23-BA6B-44A6-92BA-5F1AB691726C}" dt="2020-10-27T10:16:01.153" v="3758"/>
          <ac:spMkLst>
            <pc:docMk/>
            <pc:sldMk cId="193010415" sldId="258"/>
            <ac:spMk id="7" creationId="{494FE23C-D015-4F6E-9B5B-E6114F856C7F}"/>
          </ac:spMkLst>
        </pc:spChg>
        <pc:spChg chg="add del mod">
          <ac:chgData name="Marco Vatri" userId="0c0ad332bb013b7d" providerId="LiveId" clId="{7CBB2F23-BA6B-44A6-92BA-5F1AB691726C}" dt="2020-10-27T10:16:01.153" v="3758"/>
          <ac:spMkLst>
            <pc:docMk/>
            <pc:sldMk cId="193010415" sldId="258"/>
            <ac:spMk id="8" creationId="{28A709E5-11AB-4EDF-86B7-3D5D6FA53BFB}"/>
          </ac:spMkLst>
        </pc:spChg>
        <pc:spChg chg="add del mod">
          <ac:chgData name="Marco Vatri" userId="0c0ad332bb013b7d" providerId="LiveId" clId="{7CBB2F23-BA6B-44A6-92BA-5F1AB691726C}" dt="2020-10-27T10:16:01.153" v="3758"/>
          <ac:spMkLst>
            <pc:docMk/>
            <pc:sldMk cId="193010415" sldId="258"/>
            <ac:spMk id="9" creationId="{82BFB092-7433-4C28-8445-D523684D7AB4}"/>
          </ac:spMkLst>
        </pc:spChg>
        <pc:spChg chg="del mod">
          <ac:chgData name="Marco Vatri" userId="0c0ad332bb013b7d" providerId="LiveId" clId="{7CBB2F23-BA6B-44A6-92BA-5F1AB691726C}" dt="2020-10-27T10:16:39.586" v="3759" actId="21"/>
          <ac:spMkLst>
            <pc:docMk/>
            <pc:sldMk cId="193010415" sldId="258"/>
            <ac:spMk id="10" creationId="{033C01ED-A443-423E-9077-92236AD062C5}"/>
          </ac:spMkLst>
        </pc:spChg>
        <pc:spChg chg="add mod">
          <ac:chgData name="Marco Vatri" userId="0c0ad332bb013b7d" providerId="LiveId" clId="{7CBB2F23-BA6B-44A6-92BA-5F1AB691726C}" dt="2020-10-27T10:19:00.136" v="3789" actId="1076"/>
          <ac:spMkLst>
            <pc:docMk/>
            <pc:sldMk cId="193010415" sldId="258"/>
            <ac:spMk id="13" creationId="{31613A44-DE49-4433-9C8E-7AD0429F4260}"/>
          </ac:spMkLst>
        </pc:spChg>
        <pc:spChg chg="add">
          <ac:chgData name="Marco Vatri" userId="0c0ad332bb013b7d" providerId="LiveId" clId="{7CBB2F23-BA6B-44A6-92BA-5F1AB691726C}" dt="2020-10-27T10:17:49.370" v="3770"/>
          <ac:spMkLst>
            <pc:docMk/>
            <pc:sldMk cId="193010415" sldId="258"/>
            <ac:spMk id="14" creationId="{405D9AB6-7514-4DF5-8C9A-42AC5B7CA6FA}"/>
          </ac:spMkLst>
        </pc:spChg>
        <pc:spChg chg="add">
          <ac:chgData name="Marco Vatri" userId="0c0ad332bb013b7d" providerId="LiveId" clId="{7CBB2F23-BA6B-44A6-92BA-5F1AB691726C}" dt="2020-10-27T10:17:55.389" v="3771"/>
          <ac:spMkLst>
            <pc:docMk/>
            <pc:sldMk cId="193010415" sldId="258"/>
            <ac:spMk id="15" creationId="{191656B9-5D4D-4E9B-82C6-89456A52994B}"/>
          </ac:spMkLst>
        </pc:spChg>
        <pc:picChg chg="add">
          <ac:chgData name="Marco Vatri" userId="0c0ad332bb013b7d" providerId="LiveId" clId="{7CBB2F23-BA6B-44A6-92BA-5F1AB691726C}" dt="2020-10-27T10:20:17.891" v="3792"/>
          <ac:picMkLst>
            <pc:docMk/>
            <pc:sldMk cId="193010415" sldId="258"/>
            <ac:picMk id="16" creationId="{A9B3ACB5-3F17-4DC1-9726-6FCB01B34633}"/>
          </ac:picMkLst>
        </pc:picChg>
        <pc:picChg chg="add mod">
          <ac:chgData name="Marco Vatri" userId="0c0ad332bb013b7d" providerId="LiveId" clId="{7CBB2F23-BA6B-44A6-92BA-5F1AB691726C}" dt="2020-10-27T10:18:41.791" v="3785" actId="1076"/>
          <ac:picMkLst>
            <pc:docMk/>
            <pc:sldMk cId="193010415" sldId="258"/>
            <ac:picMk id="1026" creationId="{D7F5B2A1-178A-4C0B-B5F9-F1FC250F015E}"/>
          </ac:picMkLst>
        </pc:picChg>
        <pc:picChg chg="add mod">
          <ac:chgData name="Marco Vatri" userId="0c0ad332bb013b7d" providerId="LiveId" clId="{7CBB2F23-BA6B-44A6-92BA-5F1AB691726C}" dt="2020-10-27T10:18:38.731" v="3784" actId="1076"/>
          <ac:picMkLst>
            <pc:docMk/>
            <pc:sldMk cId="193010415" sldId="258"/>
            <ac:picMk id="1028" creationId="{CEF5AA04-E5F8-499E-8C82-90CBDB050CA8}"/>
          </ac:picMkLst>
        </pc:picChg>
      </pc:sldChg>
      <pc:sldChg chg="addSp delSp modSp add del modAnim delDesignElem">
        <pc:chgData name="Marco Vatri" userId="0c0ad332bb013b7d" providerId="LiveId" clId="{7CBB2F23-BA6B-44A6-92BA-5F1AB691726C}" dt="2020-10-27T10:14:28.363" v="3746" actId="2696"/>
        <pc:sldMkLst>
          <pc:docMk/>
          <pc:sldMk cId="0" sldId="269"/>
        </pc:sldMkLst>
        <pc:spChg chg="del mod">
          <ac:chgData name="Marco Vatri" userId="0c0ad332bb013b7d" providerId="LiveId" clId="{7CBB2F23-BA6B-44A6-92BA-5F1AB691726C}" dt="2020-10-19T19:39:17.286" v="176" actId="21"/>
          <ac:spMkLst>
            <pc:docMk/>
            <pc:sldMk cId="0" sldId="269"/>
            <ac:spMk id="3" creationId="{50B36406-081C-4129-B3FE-78D8F6E8F38B}"/>
          </ac:spMkLst>
        </pc:spChg>
        <pc:spChg chg="add mod">
          <ac:chgData name="Marco Vatri" userId="0c0ad332bb013b7d" providerId="LiveId" clId="{7CBB2F23-BA6B-44A6-92BA-5F1AB691726C}" dt="2020-10-19T19:51:36.742" v="238" actId="20577"/>
          <ac:spMkLst>
            <pc:docMk/>
            <pc:sldMk cId="0" sldId="269"/>
            <ac:spMk id="4" creationId="{2BD1760F-8521-4B83-9542-A91F2A28E7F1}"/>
          </ac:spMkLst>
        </pc:spChg>
        <pc:spChg chg="add del mod">
          <ac:chgData name="Marco Vatri" userId="0c0ad332bb013b7d" providerId="LiveId" clId="{7CBB2F23-BA6B-44A6-92BA-5F1AB691726C}" dt="2020-10-19T20:15:44.826" v="240" actId="21"/>
          <ac:spMkLst>
            <pc:docMk/>
            <pc:sldMk cId="0" sldId="269"/>
            <ac:spMk id="6" creationId="{176B7CE9-46D3-40C9-A909-EFDDA78C3FE6}"/>
          </ac:spMkLst>
        </pc:spChg>
        <pc:spChg chg="add mod">
          <ac:chgData name="Marco Vatri" userId="0c0ad332bb013b7d" providerId="LiveId" clId="{7CBB2F23-BA6B-44A6-92BA-5F1AB691726C}" dt="2020-10-27T10:13:07.714" v="3730" actId="2711"/>
          <ac:spMkLst>
            <pc:docMk/>
            <pc:sldMk cId="0" sldId="269"/>
            <ac:spMk id="7" creationId="{7BF32AA7-E104-47E3-8AB2-BE9C698336ED}"/>
          </ac:spMkLst>
        </pc:spChg>
        <pc:spChg chg="del">
          <ac:chgData name="Marco Vatri" userId="0c0ad332bb013b7d" providerId="LiveId" clId="{7CBB2F23-BA6B-44A6-92BA-5F1AB691726C}" dt="2020-10-19T20:15:42.657" v="239" actId="21"/>
          <ac:spMkLst>
            <pc:docMk/>
            <pc:sldMk cId="0" sldId="269"/>
            <ac:spMk id="15362" creationId="{47B5CCBF-1F80-40C5-88B6-5DF4C4294653}"/>
          </ac:spMkLst>
        </pc:spChg>
        <pc:cxnChg chg="add del">
          <ac:chgData name="Marco Vatri" userId="0c0ad332bb013b7d" providerId="LiveId" clId="{7CBB2F23-BA6B-44A6-92BA-5F1AB691726C}" dt="2020-10-27T09:50:15.357" v="3604"/>
          <ac:cxnSpMkLst>
            <pc:docMk/>
            <pc:sldMk cId="0" sldId="269"/>
            <ac:cxnSpMk id="69" creationId="{0B5F7E3B-C5F1-40E0-A491-558BAFBC1127}"/>
          </ac:cxnSpMkLst>
        </pc:cxnChg>
      </pc:sldChg>
      <pc:sldChg chg="addSp delSp modSp new add modAnim delDesignElem">
        <pc:chgData name="Marco Vatri" userId="0c0ad332bb013b7d" providerId="LiveId" clId="{7CBB2F23-BA6B-44A6-92BA-5F1AB691726C}" dt="2020-10-27T10:32:12.421" v="3892" actId="1076"/>
        <pc:sldMkLst>
          <pc:docMk/>
          <pc:sldMk cId="1808456465" sldId="270"/>
        </pc:sldMkLst>
        <pc:spChg chg="del">
          <ac:chgData name="Marco Vatri" userId="0c0ad332bb013b7d" providerId="LiveId" clId="{7CBB2F23-BA6B-44A6-92BA-5F1AB691726C}" dt="2020-10-19T20:15:49.888" v="241" actId="21"/>
          <ac:spMkLst>
            <pc:docMk/>
            <pc:sldMk cId="1808456465" sldId="270"/>
            <ac:spMk id="2" creationId="{0558B253-B86F-4134-B273-C227D02C6049}"/>
          </ac:spMkLst>
        </pc:spChg>
        <pc:spChg chg="add del mod">
          <ac:chgData name="Marco Vatri" userId="0c0ad332bb013b7d" providerId="LiveId" clId="{7CBB2F23-BA6B-44A6-92BA-5F1AB691726C}" dt="2020-10-19T19:45:01.354" v="232" actId="20577"/>
          <ac:spMkLst>
            <pc:docMk/>
            <pc:sldMk cId="1808456465" sldId="270"/>
            <ac:spMk id="3" creationId="{D3BBD548-41DB-4933-A6A7-40C46B5B7648}"/>
          </ac:spMkLst>
        </pc:spChg>
        <pc:spChg chg="add del">
          <ac:chgData name="Marco Vatri" userId="0c0ad332bb013b7d" providerId="LiveId" clId="{7CBB2F23-BA6B-44A6-92BA-5F1AB691726C}" dt="2020-10-19T19:44:09.411" v="218"/>
          <ac:spMkLst>
            <pc:docMk/>
            <pc:sldMk cId="1808456465" sldId="270"/>
            <ac:spMk id="4" creationId="{513E7DA9-BC73-4E6D-A2D0-59CDC5734937}"/>
          </ac:spMkLst>
        </pc:spChg>
        <pc:spChg chg="add mod">
          <ac:chgData name="Marco Vatri" userId="0c0ad332bb013b7d" providerId="LiveId" clId="{7CBB2F23-BA6B-44A6-92BA-5F1AB691726C}" dt="2020-10-27T10:12:57.878" v="3728" actId="2711"/>
          <ac:spMkLst>
            <pc:docMk/>
            <pc:sldMk cId="1808456465" sldId="270"/>
            <ac:spMk id="5" creationId="{A57581FC-4FB5-47D9-9B35-CD727C3A24DB}"/>
          </ac:spMkLst>
        </pc:spChg>
        <pc:spChg chg="add del">
          <ac:chgData name="Marco Vatri" userId="0c0ad332bb013b7d" providerId="LiveId" clId="{7CBB2F23-BA6B-44A6-92BA-5F1AB691726C}" dt="2020-10-27T09:50:15.357" v="3604"/>
          <ac:spMkLst>
            <pc:docMk/>
            <pc:sldMk cId="1808456465" sldId="270"/>
            <ac:spMk id="11" creationId="{655AE6B0-AC9E-4167-806F-E9DB135FC46B}"/>
          </ac:spMkLst>
        </pc:spChg>
        <pc:spChg chg="add del">
          <ac:chgData name="Marco Vatri" userId="0c0ad332bb013b7d" providerId="LiveId" clId="{7CBB2F23-BA6B-44A6-92BA-5F1AB691726C}" dt="2020-10-27T10:12:44.038" v="3722" actId="26606"/>
          <ac:spMkLst>
            <pc:docMk/>
            <pc:sldMk cId="1808456465" sldId="270"/>
            <ac:spMk id="12" creationId="{2CCAFB3E-E6E2-4587-A5FC-061F9AED9AF2}"/>
          </ac:spMkLst>
        </pc:spChg>
        <pc:spChg chg="add del">
          <ac:chgData name="Marco Vatri" userId="0c0ad332bb013b7d" providerId="LiveId" clId="{7CBB2F23-BA6B-44A6-92BA-5F1AB691726C}" dt="2020-10-27T10:12:44.038" v="3722" actId="26606"/>
          <ac:spMkLst>
            <pc:docMk/>
            <pc:sldMk cId="1808456465" sldId="270"/>
            <ac:spMk id="16" creationId="{640086A0-762B-44EE-AA70-A7268A72ACC3}"/>
          </ac:spMkLst>
        </pc:spChg>
        <pc:spChg chg="add del">
          <ac:chgData name="Marco Vatri" userId="0c0ad332bb013b7d" providerId="LiveId" clId="{7CBB2F23-BA6B-44A6-92BA-5F1AB691726C}" dt="2020-10-27T10:12:46.382" v="3724" actId="26606"/>
          <ac:spMkLst>
            <pc:docMk/>
            <pc:sldMk cId="1808456465" sldId="270"/>
            <ac:spMk id="18" creationId="{2FB82883-1DC0-4BE1-A607-009095F3355A}"/>
          </ac:spMkLst>
        </pc:spChg>
        <pc:spChg chg="add del">
          <ac:chgData name="Marco Vatri" userId="0c0ad332bb013b7d" providerId="LiveId" clId="{7CBB2F23-BA6B-44A6-92BA-5F1AB691726C}" dt="2020-10-27T10:12:46.382" v="3724" actId="26606"/>
          <ac:spMkLst>
            <pc:docMk/>
            <pc:sldMk cId="1808456465" sldId="270"/>
            <ac:spMk id="19" creationId="{A3473CF9-37EB-43E7-89EF-D2D1C53D1DAC}"/>
          </ac:spMkLst>
        </pc:spChg>
        <pc:spChg chg="add del">
          <ac:chgData name="Marco Vatri" userId="0c0ad332bb013b7d" providerId="LiveId" clId="{7CBB2F23-BA6B-44A6-92BA-5F1AB691726C}" dt="2020-10-27T10:12:46.382" v="3724" actId="26606"/>
          <ac:spMkLst>
            <pc:docMk/>
            <pc:sldMk cId="1808456465" sldId="270"/>
            <ac:spMk id="20" creationId="{586B4EF9-43BA-4655-A6FF-1D8E21574C95}"/>
          </ac:spMkLst>
        </pc:spChg>
        <pc:spChg chg="add del">
          <ac:chgData name="Marco Vatri" userId="0c0ad332bb013b7d" providerId="LiveId" clId="{7CBB2F23-BA6B-44A6-92BA-5F1AB691726C}" dt="2020-10-27T10:12:49.687" v="3726" actId="26606"/>
          <ac:spMkLst>
            <pc:docMk/>
            <pc:sldMk cId="1808456465" sldId="270"/>
            <ac:spMk id="22" creationId="{23F18E02-9FC0-49C2-BE57-195BEE392BA6}"/>
          </ac:spMkLst>
        </pc:spChg>
        <pc:spChg chg="add del">
          <ac:chgData name="Marco Vatri" userId="0c0ad332bb013b7d" providerId="LiveId" clId="{7CBB2F23-BA6B-44A6-92BA-5F1AB691726C}" dt="2020-10-27T09:50:15.357" v="3604"/>
          <ac:spMkLst>
            <pc:docMk/>
            <pc:sldMk cId="1808456465" sldId="270"/>
            <ac:spMk id="24" creationId="{87BD1F4E-A66D-4C06-86DA-8D56CA7A3B41}"/>
          </ac:spMkLst>
        </pc:spChg>
        <pc:spChg chg="add">
          <ac:chgData name="Marco Vatri" userId="0c0ad332bb013b7d" providerId="LiveId" clId="{7CBB2F23-BA6B-44A6-92BA-5F1AB691726C}" dt="2020-10-27T10:15:11.987" v="3751"/>
          <ac:spMkLst>
            <pc:docMk/>
            <pc:sldMk cId="1808456465" sldId="270"/>
            <ac:spMk id="27" creationId="{588DEC9C-F957-4DB1-80FE-BBF1E0686B23}"/>
          </ac:spMkLst>
        </pc:spChg>
        <pc:spChg chg="add mod">
          <ac:chgData name="Marco Vatri" userId="0c0ad332bb013b7d" providerId="LiveId" clId="{7CBB2F23-BA6B-44A6-92BA-5F1AB691726C}" dt="2020-10-27T10:32:12.421" v="3892" actId="1076"/>
          <ac:spMkLst>
            <pc:docMk/>
            <pc:sldMk cId="1808456465" sldId="270"/>
            <ac:spMk id="28" creationId="{97A14501-2A24-478B-A101-B1B13E607158}"/>
          </ac:spMkLst>
        </pc:spChg>
        <pc:grpChg chg="add del">
          <ac:chgData name="Marco Vatri" userId="0c0ad332bb013b7d" providerId="LiveId" clId="{7CBB2F23-BA6B-44A6-92BA-5F1AB691726C}" dt="2020-10-27T09:50:15.357" v="3604"/>
          <ac:grpSpMkLst>
            <pc:docMk/>
            <pc:sldMk cId="1808456465" sldId="270"/>
            <ac:grpSpMk id="13" creationId="{3523416A-383B-4FDC-B4C9-D8EDDFE9C043}"/>
          </ac:grpSpMkLst>
        </pc:grpChg>
        <pc:grpChg chg="add del">
          <ac:chgData name="Marco Vatri" userId="0c0ad332bb013b7d" providerId="LiveId" clId="{7CBB2F23-BA6B-44A6-92BA-5F1AB691726C}" dt="2020-10-27T10:12:49.687" v="3726" actId="26606"/>
          <ac:grpSpMkLst>
            <pc:docMk/>
            <pc:sldMk cId="1808456465" sldId="270"/>
            <ac:grpSpMk id="23" creationId="{DC9608D4-CD9C-4B8B-88DC-8055C0325C72}"/>
          </ac:grpSpMkLst>
        </pc:grpChg>
        <pc:graphicFrameChg chg="mod">
          <ac:chgData name="Marco Vatri" userId="0c0ad332bb013b7d" providerId="LiveId" clId="{7CBB2F23-BA6B-44A6-92BA-5F1AB691726C}" dt="2020-10-27T10:14:58.510" v="3750"/>
          <ac:graphicFrameMkLst>
            <pc:docMk/>
            <pc:sldMk cId="1808456465" sldId="270"/>
            <ac:graphicFrameMk id="7" creationId="{D378AA9D-20CC-4BA2-8EEF-6E1C80EA903A}"/>
          </ac:graphicFrameMkLst>
        </pc:graphicFrameChg>
        <pc:picChg chg="add del">
          <ac:chgData name="Marco Vatri" userId="0c0ad332bb013b7d" providerId="LiveId" clId="{7CBB2F23-BA6B-44A6-92BA-5F1AB691726C}" dt="2020-10-27T10:12:44.038" v="3722" actId="26606"/>
          <ac:picMkLst>
            <pc:docMk/>
            <pc:sldMk cId="1808456465" sldId="270"/>
            <ac:picMk id="14" creationId="{5975841F-9161-4650-BCE5-20FFE7E29615}"/>
          </ac:picMkLst>
        </pc:picChg>
        <pc:picChg chg="add del mod">
          <ac:chgData name="Marco Vatri" userId="0c0ad332bb013b7d" providerId="LiveId" clId="{7CBB2F23-BA6B-44A6-92BA-5F1AB691726C}" dt="2020-10-27T10:15:32.305" v="3756" actId="478"/>
          <ac:picMkLst>
            <pc:docMk/>
            <pc:sldMk cId="1808456465" sldId="270"/>
            <ac:picMk id="29" creationId="{E5BE26E9-AB5E-4AB2-8519-38F5B2C61958}"/>
          </ac:picMkLst>
        </pc:picChg>
      </pc:sldChg>
      <pc:sldChg chg="addSp delSp modSp new add mod setBg setClrOvrMap delDesignElem">
        <pc:chgData name="Marco Vatri" userId="0c0ad332bb013b7d" providerId="LiveId" clId="{7CBB2F23-BA6B-44A6-92BA-5F1AB691726C}" dt="2020-10-27T10:21:57.412" v="3802" actId="2711"/>
        <pc:sldMkLst>
          <pc:docMk/>
          <pc:sldMk cId="1614685903" sldId="336"/>
        </pc:sldMkLst>
        <pc:spChg chg="mod">
          <ac:chgData name="Marco Vatri" userId="0c0ad332bb013b7d" providerId="LiveId" clId="{7CBB2F23-BA6B-44A6-92BA-5F1AB691726C}" dt="2020-10-27T10:21:57.412" v="3802" actId="2711"/>
          <ac:spMkLst>
            <pc:docMk/>
            <pc:sldMk cId="1614685903" sldId="336"/>
            <ac:spMk id="2" creationId="{F0B3BF6E-F1BE-46AD-8CC3-826CC6E7CB1D}"/>
          </ac:spMkLst>
        </pc:spChg>
        <pc:spChg chg="del">
          <ac:chgData name="Marco Vatri" userId="0c0ad332bb013b7d" providerId="LiveId" clId="{7CBB2F23-BA6B-44A6-92BA-5F1AB691726C}" dt="2020-10-19T20:57:09.985" v="348" actId="21"/>
          <ac:spMkLst>
            <pc:docMk/>
            <pc:sldMk cId="1614685903" sldId="336"/>
            <ac:spMk id="3" creationId="{32C2BC5A-E591-44F0-AAF1-F8ACF9F02AB8}"/>
          </ac:spMkLst>
        </pc:spChg>
        <pc:spChg chg="add del mod">
          <ac:chgData name="Marco Vatri" userId="0c0ad332bb013b7d" providerId="LiveId" clId="{7CBB2F23-BA6B-44A6-92BA-5F1AB691726C}" dt="2020-10-19T21:02:34.967" v="391" actId="21"/>
          <ac:spMkLst>
            <pc:docMk/>
            <pc:sldMk cId="1614685903" sldId="336"/>
            <ac:spMk id="4" creationId="{D6F8EC3A-C105-4080-8898-C79CDFE2308C}"/>
          </ac:spMkLst>
        </pc:spChg>
        <pc:spChg chg="add del">
          <ac:chgData name="Marco Vatri" userId="0c0ad332bb013b7d" providerId="LiveId" clId="{7CBB2F23-BA6B-44A6-92BA-5F1AB691726C}" dt="2020-10-19T21:15:59.291" v="674" actId="26606"/>
          <ac:spMkLst>
            <pc:docMk/>
            <pc:sldMk cId="1614685903" sldId="336"/>
            <ac:spMk id="11" creationId="{E49CC64F-7275-4E33-961B-0C5CDC439875}"/>
          </ac:spMkLst>
        </pc:spChg>
        <pc:spChg chg="add">
          <ac:chgData name="Marco Vatri" userId="0c0ad332bb013b7d" providerId="LiveId" clId="{7CBB2F23-BA6B-44A6-92BA-5F1AB691726C}" dt="2020-10-27T10:20:33.051" v="3793"/>
          <ac:spMkLst>
            <pc:docMk/>
            <pc:sldMk cId="1614685903" sldId="336"/>
            <ac:spMk id="22" creationId="{6DBF2C08-F8FB-477E-AA7C-D214DE45035F}"/>
          </ac:spMkLst>
        </pc:spChg>
        <pc:spChg chg="add">
          <ac:chgData name="Marco Vatri" userId="0c0ad332bb013b7d" providerId="LiveId" clId="{7CBB2F23-BA6B-44A6-92BA-5F1AB691726C}" dt="2020-10-27T10:20:36.827" v="3794"/>
          <ac:spMkLst>
            <pc:docMk/>
            <pc:sldMk cId="1614685903" sldId="336"/>
            <ac:spMk id="24" creationId="{337D9C84-30E5-4A30-A424-43E7314FB3EE}"/>
          </ac:spMkLst>
        </pc:spChg>
        <pc:grpChg chg="add del">
          <ac:chgData name="Marco Vatri" userId="0c0ad332bb013b7d" providerId="LiveId" clId="{7CBB2F23-BA6B-44A6-92BA-5F1AB691726C}" dt="2020-10-27T09:50:15.357" v="3604"/>
          <ac:grpSpMkLst>
            <pc:docMk/>
            <pc:sldMk cId="1614685903" sldId="336"/>
            <ac:grpSpMk id="23" creationId="{B4DE830A-B531-4A3B-96F6-0ECE88B08555}"/>
          </ac:grpSpMkLst>
        </pc:grpChg>
        <pc:picChg chg="add mod ord">
          <ac:chgData name="Marco Vatri" userId="0c0ad332bb013b7d" providerId="LiveId" clId="{7CBB2F23-BA6B-44A6-92BA-5F1AB691726C}" dt="2020-10-27T10:20:51.518" v="3796" actId="166"/>
          <ac:picMkLst>
            <pc:docMk/>
            <pc:sldMk cId="1614685903" sldId="336"/>
            <ac:picMk id="6" creationId="{070E6776-B2C6-4DFC-A16F-3B297ADCC4AB}"/>
          </ac:picMkLst>
        </pc:picChg>
      </pc:sldChg>
      <pc:sldChg chg="addSp delSp modSp new add modAnim">
        <pc:chgData name="Marco Vatri" userId="0c0ad332bb013b7d" providerId="LiveId" clId="{7CBB2F23-BA6B-44A6-92BA-5F1AB691726C}" dt="2020-10-27T10:32:00.793" v="3890" actId="1076"/>
        <pc:sldMkLst>
          <pc:docMk/>
          <pc:sldMk cId="1445979014" sldId="337"/>
        </pc:sldMkLst>
        <pc:spChg chg="mod">
          <ac:chgData name="Marco Vatri" userId="0c0ad332bb013b7d" providerId="LiveId" clId="{7CBB2F23-BA6B-44A6-92BA-5F1AB691726C}" dt="2020-10-27T10:22:02.655" v="3803" actId="403"/>
          <ac:spMkLst>
            <pc:docMk/>
            <pc:sldMk cId="1445979014" sldId="337"/>
            <ac:spMk id="2" creationId="{6D2C2C90-FBC1-4338-AE5E-57B3DEA741F4}"/>
          </ac:spMkLst>
        </pc:spChg>
        <pc:spChg chg="del">
          <ac:chgData name="Marco Vatri" userId="0c0ad332bb013b7d" providerId="LiveId" clId="{7CBB2F23-BA6B-44A6-92BA-5F1AB691726C}" dt="2020-10-19T21:17:22.360" v="683" actId="21"/>
          <ac:spMkLst>
            <pc:docMk/>
            <pc:sldMk cId="1445979014" sldId="337"/>
            <ac:spMk id="3" creationId="{25E92682-01C1-4184-B4BD-C2400A628A7F}"/>
          </ac:spMkLst>
        </pc:spChg>
        <pc:spChg chg="add mod">
          <ac:chgData name="Marco Vatri" userId="0c0ad332bb013b7d" providerId="LiveId" clId="{7CBB2F23-BA6B-44A6-92BA-5F1AB691726C}" dt="2020-10-22T08:55:32.296" v="3213" actId="113"/>
          <ac:spMkLst>
            <pc:docMk/>
            <pc:sldMk cId="1445979014" sldId="337"/>
            <ac:spMk id="4" creationId="{5D277D9F-7EBD-4E0D-93AD-5CBF9D727A38}"/>
          </ac:spMkLst>
        </pc:spChg>
        <pc:spChg chg="add del mod">
          <ac:chgData name="Marco Vatri" userId="0c0ad332bb013b7d" providerId="LiveId" clId="{7CBB2F23-BA6B-44A6-92BA-5F1AB691726C}" dt="2020-10-19T21:40:05.675" v="819" actId="26606"/>
          <ac:spMkLst>
            <pc:docMk/>
            <pc:sldMk cId="1445979014" sldId="337"/>
            <ac:spMk id="5" creationId="{722F2249-596A-45D4-890B-D8B2901194D3}"/>
          </ac:spMkLst>
        </pc:spChg>
        <pc:spChg chg="add mod">
          <ac:chgData name="Marco Vatri" userId="0c0ad332bb013b7d" providerId="LiveId" clId="{7CBB2F23-BA6B-44A6-92BA-5F1AB691726C}" dt="2020-10-22T08:55:26.598" v="3211" actId="207"/>
          <ac:spMkLst>
            <pc:docMk/>
            <pc:sldMk cId="1445979014" sldId="337"/>
            <ac:spMk id="6" creationId="{C77AC7E0-1C7F-4375-85E4-051E6F2858B1}"/>
          </ac:spMkLst>
        </pc:spChg>
        <pc:spChg chg="add">
          <ac:chgData name="Marco Vatri" userId="0c0ad332bb013b7d" providerId="LiveId" clId="{7CBB2F23-BA6B-44A6-92BA-5F1AB691726C}" dt="2020-10-27T10:21:25.747" v="3797"/>
          <ac:spMkLst>
            <pc:docMk/>
            <pc:sldMk cId="1445979014" sldId="337"/>
            <ac:spMk id="7" creationId="{23E40971-A989-4250-835F-6FBF1A8F7B8A}"/>
          </ac:spMkLst>
        </pc:spChg>
        <pc:spChg chg="add mod">
          <ac:chgData name="Marco Vatri" userId="0c0ad332bb013b7d" providerId="LiveId" clId="{7CBB2F23-BA6B-44A6-92BA-5F1AB691726C}" dt="2020-10-27T10:32:00.793" v="3890" actId="1076"/>
          <ac:spMkLst>
            <pc:docMk/>
            <pc:sldMk cId="1445979014" sldId="337"/>
            <ac:spMk id="9" creationId="{DABA16F5-48E6-4BDC-A466-0D006F66C1D6}"/>
          </ac:spMkLst>
        </pc:spChg>
        <pc:graphicFrameChg chg="add mod">
          <ac:chgData name="Marco Vatri" userId="0c0ad332bb013b7d" providerId="LiveId" clId="{7CBB2F23-BA6B-44A6-92BA-5F1AB691726C}" dt="2020-10-27T10:21:36.711" v="3799" actId="166"/>
          <ac:graphicFrameMkLst>
            <pc:docMk/>
            <pc:sldMk cId="1445979014" sldId="337"/>
            <ac:graphicFrameMk id="10" creationId="{BF0DD008-0241-4CA8-B71A-4FE747F0ECDE}"/>
          </ac:graphicFrameMkLst>
        </pc:graphicFrameChg>
        <pc:picChg chg="add mod ord">
          <ac:chgData name="Marco Vatri" userId="0c0ad332bb013b7d" providerId="LiveId" clId="{7CBB2F23-BA6B-44A6-92BA-5F1AB691726C}" dt="2020-10-19T21:41:21.467" v="867" actId="1076"/>
          <ac:picMkLst>
            <pc:docMk/>
            <pc:sldMk cId="1445979014" sldId="337"/>
            <ac:picMk id="8" creationId="{5FBFD196-13CD-4FC2-86A6-95AA04F60E91}"/>
          </ac:picMkLst>
        </pc:picChg>
      </pc:sldChg>
      <pc:sldChg chg="addSp delSp modSp new add mod setBg delDesignElem">
        <pc:chgData name="Marco Vatri" userId="0c0ad332bb013b7d" providerId="LiveId" clId="{7CBB2F23-BA6B-44A6-92BA-5F1AB691726C}" dt="2020-10-27T10:36:24.343" v="3937" actId="21"/>
        <pc:sldMkLst>
          <pc:docMk/>
          <pc:sldMk cId="430722204" sldId="338"/>
        </pc:sldMkLst>
        <pc:spChg chg="mod ord">
          <ac:chgData name="Marco Vatri" userId="0c0ad332bb013b7d" providerId="LiveId" clId="{7CBB2F23-BA6B-44A6-92BA-5F1AB691726C}" dt="2020-10-27T10:35:03.141" v="3928" actId="1076"/>
          <ac:spMkLst>
            <pc:docMk/>
            <pc:sldMk cId="430722204" sldId="338"/>
            <ac:spMk id="2" creationId="{FCC85D8B-BCBF-401C-8C63-E2342CC007D3}"/>
          </ac:spMkLst>
        </pc:spChg>
        <pc:spChg chg="del">
          <ac:chgData name="Marco Vatri" userId="0c0ad332bb013b7d" providerId="LiveId" clId="{7CBB2F23-BA6B-44A6-92BA-5F1AB691726C}" dt="2020-10-20T10:35:28.435" v="1603" actId="21"/>
          <ac:spMkLst>
            <pc:docMk/>
            <pc:sldMk cId="430722204" sldId="338"/>
            <ac:spMk id="3" creationId="{49A5C922-6030-4C6F-BED7-B2BC1B581A16}"/>
          </ac:spMkLst>
        </pc:spChg>
        <pc:spChg chg="add del mod">
          <ac:chgData name="Marco Vatri" userId="0c0ad332bb013b7d" providerId="LiveId" clId="{7CBB2F23-BA6B-44A6-92BA-5F1AB691726C}" dt="2020-10-27T10:33:47.905" v="3905"/>
          <ac:spMkLst>
            <pc:docMk/>
            <pc:sldMk cId="430722204" sldId="338"/>
            <ac:spMk id="3" creationId="{79526815-02AD-4B28-8AE9-B2A4F7F43F32}"/>
          </ac:spMkLst>
        </pc:spChg>
        <pc:spChg chg="add del mod">
          <ac:chgData name="Marco Vatri" userId="0c0ad332bb013b7d" providerId="LiveId" clId="{7CBB2F23-BA6B-44A6-92BA-5F1AB691726C}" dt="2020-10-27T10:33:58.133" v="3907"/>
          <ac:spMkLst>
            <pc:docMk/>
            <pc:sldMk cId="430722204" sldId="338"/>
            <ac:spMk id="4" creationId="{21BC20CB-E1EB-48EA-8950-7CBF83C12248}"/>
          </ac:spMkLst>
        </pc:spChg>
        <pc:spChg chg="add del mod">
          <ac:chgData name="Marco Vatri" userId="0c0ad332bb013b7d" providerId="LiveId" clId="{7CBB2F23-BA6B-44A6-92BA-5F1AB691726C}" dt="2020-10-20T10:35:37.780" v="1608"/>
          <ac:spMkLst>
            <pc:docMk/>
            <pc:sldMk cId="430722204" sldId="338"/>
            <ac:spMk id="4" creationId="{3A1A7341-12D7-4E56-9A76-126F163A861B}"/>
          </ac:spMkLst>
        </pc:spChg>
        <pc:spChg chg="add del">
          <ac:chgData name="Marco Vatri" userId="0c0ad332bb013b7d" providerId="LiveId" clId="{7CBB2F23-BA6B-44A6-92BA-5F1AB691726C}" dt="2020-10-20T10:35:37.775" v="1606" actId="21"/>
          <ac:spMkLst>
            <pc:docMk/>
            <pc:sldMk cId="430722204" sldId="338"/>
            <ac:spMk id="5" creationId="{51CC2E8E-2B0D-4D45-B650-1DD085404665}"/>
          </ac:spMkLst>
        </pc:spChg>
        <pc:spChg chg="add del">
          <ac:chgData name="Marco Vatri" userId="0c0ad332bb013b7d" providerId="LiveId" clId="{7CBB2F23-BA6B-44A6-92BA-5F1AB691726C}" dt="2020-10-20T10:35:41.720" v="1610" actId="21"/>
          <ac:spMkLst>
            <pc:docMk/>
            <pc:sldMk cId="430722204" sldId="338"/>
            <ac:spMk id="6" creationId="{C1EB5096-8514-4873-8319-55592B8F32A6}"/>
          </ac:spMkLst>
        </pc:spChg>
        <pc:spChg chg="add del mod">
          <ac:chgData name="Marco Vatri" userId="0c0ad332bb013b7d" providerId="LiveId" clId="{7CBB2F23-BA6B-44A6-92BA-5F1AB691726C}" dt="2020-10-27T10:33:50.897" v="3906" actId="21"/>
          <ac:spMkLst>
            <pc:docMk/>
            <pc:sldMk cId="430722204" sldId="338"/>
            <ac:spMk id="7" creationId="{4002673E-0D46-4F59-9178-0782206E1668}"/>
          </ac:spMkLst>
        </pc:spChg>
        <pc:spChg chg="add del">
          <ac:chgData name="Marco Vatri" userId="0c0ad332bb013b7d" providerId="LiveId" clId="{7CBB2F23-BA6B-44A6-92BA-5F1AB691726C}" dt="2020-10-20T10:43:51.254" v="1701" actId="26606"/>
          <ac:spMkLst>
            <pc:docMk/>
            <pc:sldMk cId="430722204" sldId="338"/>
            <ac:spMk id="14" creationId="{9427AF5F-9A0E-42B7-A252-FD64C9885F9C}"/>
          </ac:spMkLst>
        </pc:spChg>
        <pc:spChg chg="add del">
          <ac:chgData name="Marco Vatri" userId="0c0ad332bb013b7d" providerId="LiveId" clId="{7CBB2F23-BA6B-44A6-92BA-5F1AB691726C}" dt="2020-10-27T09:50:15.357" v="3604"/>
          <ac:spMkLst>
            <pc:docMk/>
            <pc:sldMk cId="430722204" sldId="338"/>
            <ac:spMk id="28" creationId="{442B55CB-F27D-4C06-89E5-4EC99A519CBE}"/>
          </ac:spMkLst>
        </pc:spChg>
        <pc:spChg chg="add del">
          <ac:chgData name="Marco Vatri" userId="0c0ad332bb013b7d" providerId="LiveId" clId="{7CBB2F23-BA6B-44A6-92BA-5F1AB691726C}" dt="2020-10-27T09:50:15.357" v="3604"/>
          <ac:spMkLst>
            <pc:docMk/>
            <pc:sldMk cId="430722204" sldId="338"/>
            <ac:spMk id="31" creationId="{DD6B6433-CCD9-42F6-83C5-76BCAA8FEE69}"/>
          </ac:spMkLst>
        </pc:spChg>
        <pc:spChg chg="add del">
          <ac:chgData name="Marco Vatri" userId="0c0ad332bb013b7d" providerId="LiveId" clId="{7CBB2F23-BA6B-44A6-92BA-5F1AB691726C}" dt="2020-10-27T09:50:15.357" v="3604"/>
          <ac:spMkLst>
            <pc:docMk/>
            <pc:sldMk cId="430722204" sldId="338"/>
            <ac:spMk id="34" creationId="{70669A81-0E9B-4B42-AFEA-8F672C6CFBA7}"/>
          </ac:spMkLst>
        </pc:spChg>
        <pc:spChg chg="add mod">
          <ac:chgData name="Marco Vatri" userId="0c0ad332bb013b7d" providerId="LiveId" clId="{7CBB2F23-BA6B-44A6-92BA-5F1AB691726C}" dt="2020-10-27T10:35:50.537" v="3935" actId="14100"/>
          <ac:spMkLst>
            <pc:docMk/>
            <pc:sldMk cId="430722204" sldId="338"/>
            <ac:spMk id="35" creationId="{DADADAB9-82C0-458B-83A7-110E2C7D776A}"/>
          </ac:spMkLst>
        </pc:spChg>
        <pc:spChg chg="add del">
          <ac:chgData name="Marco Vatri" userId="0c0ad332bb013b7d" providerId="LiveId" clId="{7CBB2F23-BA6B-44A6-92BA-5F1AB691726C}" dt="2020-10-27T09:50:15.357" v="3604"/>
          <ac:spMkLst>
            <pc:docMk/>
            <pc:sldMk cId="430722204" sldId="338"/>
            <ac:spMk id="36" creationId="{8C93E0C6-CF08-4771-B5A9-6018CB3AED59}"/>
          </ac:spMkLst>
        </pc:spChg>
        <pc:spChg chg="add del">
          <ac:chgData name="Marco Vatri" userId="0c0ad332bb013b7d" providerId="LiveId" clId="{7CBB2F23-BA6B-44A6-92BA-5F1AB691726C}" dt="2020-10-27T10:34:21.120" v="3909" actId="26606"/>
          <ac:spMkLst>
            <pc:docMk/>
            <pc:sldMk cId="430722204" sldId="338"/>
            <ac:spMk id="37" creationId="{828D1E49-2A21-4A83-A0E0-FB1597B4B2ED}"/>
          </ac:spMkLst>
        </pc:spChg>
        <pc:spChg chg="add del">
          <ac:chgData name="Marco Vatri" userId="0c0ad332bb013b7d" providerId="LiveId" clId="{7CBB2F23-BA6B-44A6-92BA-5F1AB691726C}" dt="2020-10-27T09:50:15.357" v="3604"/>
          <ac:spMkLst>
            <pc:docMk/>
            <pc:sldMk cId="430722204" sldId="338"/>
            <ac:spMk id="38" creationId="{A011F1B8-62C5-4D08-A621-EAD05C7D6905}"/>
          </ac:spMkLst>
        </pc:spChg>
        <pc:spChg chg="add del">
          <ac:chgData name="Marco Vatri" userId="0c0ad332bb013b7d" providerId="LiveId" clId="{7CBB2F23-BA6B-44A6-92BA-5F1AB691726C}" dt="2020-10-27T09:50:15.357" v="3604"/>
          <ac:spMkLst>
            <pc:docMk/>
            <pc:sldMk cId="430722204" sldId="338"/>
            <ac:spMk id="40" creationId="{C6A6AECB-428C-4CB4-B65A-359F08B6D8F8}"/>
          </ac:spMkLst>
        </pc:spChg>
        <pc:spChg chg="add del">
          <ac:chgData name="Marco Vatri" userId="0c0ad332bb013b7d" providerId="LiveId" clId="{7CBB2F23-BA6B-44A6-92BA-5F1AB691726C}" dt="2020-10-27T09:50:15.357" v="3604"/>
          <ac:spMkLst>
            <pc:docMk/>
            <pc:sldMk cId="430722204" sldId="338"/>
            <ac:spMk id="42" creationId="{28D1A6ED-2AB6-46A3-A315-485B8BF936D8}"/>
          </ac:spMkLst>
        </pc:spChg>
        <pc:spChg chg="add del">
          <ac:chgData name="Marco Vatri" userId="0c0ad332bb013b7d" providerId="LiveId" clId="{7CBB2F23-BA6B-44A6-92BA-5F1AB691726C}" dt="2020-10-27T09:50:15.357" v="3604"/>
          <ac:spMkLst>
            <pc:docMk/>
            <pc:sldMk cId="430722204" sldId="338"/>
            <ac:spMk id="44" creationId="{B61CE46B-8525-46A8-AB7B-DCBCC1B65F9A}"/>
          </ac:spMkLst>
        </pc:spChg>
        <pc:spChg chg="add del">
          <ac:chgData name="Marco Vatri" userId="0c0ad332bb013b7d" providerId="LiveId" clId="{7CBB2F23-BA6B-44A6-92BA-5F1AB691726C}" dt="2020-10-27T09:50:15.357" v="3604"/>
          <ac:spMkLst>
            <pc:docMk/>
            <pc:sldMk cId="430722204" sldId="338"/>
            <ac:spMk id="46" creationId="{4412B991-9935-45FB-A17E-8F30DD832561}"/>
          </ac:spMkLst>
        </pc:spChg>
        <pc:spChg chg="add del">
          <ac:chgData name="Marco Vatri" userId="0c0ad332bb013b7d" providerId="LiveId" clId="{7CBB2F23-BA6B-44A6-92BA-5F1AB691726C}" dt="2020-10-27T10:34:21.120" v="3909" actId="26606"/>
          <ac:spMkLst>
            <pc:docMk/>
            <pc:sldMk cId="430722204" sldId="338"/>
            <ac:spMk id="65" creationId="{E972DE0D-2E53-4159-ABD3-C601524262C2}"/>
          </ac:spMkLst>
        </pc:spChg>
        <pc:spChg chg="add del">
          <ac:chgData name="Marco Vatri" userId="0c0ad332bb013b7d" providerId="LiveId" clId="{7CBB2F23-BA6B-44A6-92BA-5F1AB691726C}" dt="2020-10-27T10:34:26.739" v="3911" actId="26606"/>
          <ac:spMkLst>
            <pc:docMk/>
            <pc:sldMk cId="430722204" sldId="338"/>
            <ac:spMk id="67" creationId="{8FC9BE17-9A7B-462D-AE50-3D8777387304}"/>
          </ac:spMkLst>
        </pc:spChg>
        <pc:spChg chg="add del">
          <ac:chgData name="Marco Vatri" userId="0c0ad332bb013b7d" providerId="LiveId" clId="{7CBB2F23-BA6B-44A6-92BA-5F1AB691726C}" dt="2020-10-27T10:34:26.739" v="3911" actId="26606"/>
          <ac:spMkLst>
            <pc:docMk/>
            <pc:sldMk cId="430722204" sldId="338"/>
            <ac:spMk id="68" creationId="{3EBE8569-6AEC-4B8C-8D53-2DE337CDBA65}"/>
          </ac:spMkLst>
        </pc:spChg>
        <pc:spChg chg="add del">
          <ac:chgData name="Marco Vatri" userId="0c0ad332bb013b7d" providerId="LiveId" clId="{7CBB2F23-BA6B-44A6-92BA-5F1AB691726C}" dt="2020-10-27T10:34:26.739" v="3911" actId="26606"/>
          <ac:spMkLst>
            <pc:docMk/>
            <pc:sldMk cId="430722204" sldId="338"/>
            <ac:spMk id="69" creationId="{55D4142C-5077-457F-A6AD-3FECFDB39685}"/>
          </ac:spMkLst>
        </pc:spChg>
        <pc:spChg chg="add del">
          <ac:chgData name="Marco Vatri" userId="0c0ad332bb013b7d" providerId="LiveId" clId="{7CBB2F23-BA6B-44A6-92BA-5F1AB691726C}" dt="2020-10-27T10:34:26.739" v="3911" actId="26606"/>
          <ac:spMkLst>
            <pc:docMk/>
            <pc:sldMk cId="430722204" sldId="338"/>
            <ac:spMk id="70" creationId="{7A5F0580-5EE9-419F-96EE-B6529EF6E7D0}"/>
          </ac:spMkLst>
        </pc:spChg>
        <pc:spChg chg="add del">
          <ac:chgData name="Marco Vatri" userId="0c0ad332bb013b7d" providerId="LiveId" clId="{7CBB2F23-BA6B-44A6-92BA-5F1AB691726C}" dt="2020-10-27T10:34:33.900" v="3915" actId="26606"/>
          <ac:spMkLst>
            <pc:docMk/>
            <pc:sldMk cId="430722204" sldId="338"/>
            <ac:spMk id="74" creationId="{C2B4C0C7-2745-46BE-B15F-E50582545365}"/>
          </ac:spMkLst>
        </pc:spChg>
        <pc:spChg chg="add del">
          <ac:chgData name="Marco Vatri" userId="0c0ad332bb013b7d" providerId="LiveId" clId="{7CBB2F23-BA6B-44A6-92BA-5F1AB691726C}" dt="2020-10-27T10:34:39.389" v="3917" actId="26606"/>
          <ac:spMkLst>
            <pc:docMk/>
            <pc:sldMk cId="430722204" sldId="338"/>
            <ac:spMk id="79" creationId="{49CD2D09-B1BB-4DF5-9E1C-3D21B21EDEFD}"/>
          </ac:spMkLst>
        </pc:spChg>
        <pc:spChg chg="add del">
          <ac:chgData name="Marco Vatri" userId="0c0ad332bb013b7d" providerId="LiveId" clId="{7CBB2F23-BA6B-44A6-92BA-5F1AB691726C}" dt="2020-10-27T10:34:39.389" v="3917" actId="26606"/>
          <ac:spMkLst>
            <pc:docMk/>
            <pc:sldMk cId="430722204" sldId="338"/>
            <ac:spMk id="81" creationId="{967C29FE-FD32-4AFB-AD20-DBDF5864B2D8}"/>
          </ac:spMkLst>
        </pc:spChg>
        <pc:spChg chg="add del">
          <ac:chgData name="Marco Vatri" userId="0c0ad332bb013b7d" providerId="LiveId" clId="{7CBB2F23-BA6B-44A6-92BA-5F1AB691726C}" dt="2020-10-27T10:36:24.343" v="3937" actId="21"/>
          <ac:spMkLst>
            <pc:docMk/>
            <pc:sldMk cId="430722204" sldId="338"/>
            <ac:spMk id="82" creationId="{E6ADD535-178B-4E3E-BFD7-262803440A55}"/>
          </ac:spMkLst>
        </pc:spChg>
        <pc:spChg chg="add del">
          <ac:chgData name="Marco Vatri" userId="0c0ad332bb013b7d" providerId="LiveId" clId="{7CBB2F23-BA6B-44A6-92BA-5F1AB691726C}" dt="2020-10-27T10:34:40.982" v="3919" actId="26606"/>
          <ac:spMkLst>
            <pc:docMk/>
            <pc:sldMk cId="430722204" sldId="338"/>
            <ac:spMk id="83" creationId="{C2B4C0C7-2745-46BE-B15F-E50582545365}"/>
          </ac:spMkLst>
        </pc:spChg>
        <pc:spChg chg="add ord">
          <ac:chgData name="Marco Vatri" userId="0c0ad332bb013b7d" providerId="LiveId" clId="{7CBB2F23-BA6B-44A6-92BA-5F1AB691726C}" dt="2020-10-27T10:35:28.523" v="3932" actId="167"/>
          <ac:spMkLst>
            <pc:docMk/>
            <pc:sldMk cId="430722204" sldId="338"/>
            <ac:spMk id="87" creationId="{3EE2D453-9134-456F-AAD1-28F5A6F47A94}"/>
          </ac:spMkLst>
        </pc:spChg>
        <pc:spChg chg="add del">
          <ac:chgData name="Marco Vatri" userId="0c0ad332bb013b7d" providerId="LiveId" clId="{7CBB2F23-BA6B-44A6-92BA-5F1AB691726C}" dt="2020-10-27T10:34:42.634" v="3921" actId="26606"/>
          <ac:spMkLst>
            <pc:docMk/>
            <pc:sldMk cId="430722204" sldId="338"/>
            <ac:spMk id="88" creationId="{49CD2D09-B1BB-4DF5-9E1C-3D21B21EDEFD}"/>
          </ac:spMkLst>
        </pc:spChg>
        <pc:spChg chg="add del">
          <ac:chgData name="Marco Vatri" userId="0c0ad332bb013b7d" providerId="LiveId" clId="{7CBB2F23-BA6B-44A6-92BA-5F1AB691726C}" dt="2020-10-27T10:34:42.634" v="3921" actId="26606"/>
          <ac:spMkLst>
            <pc:docMk/>
            <pc:sldMk cId="430722204" sldId="338"/>
            <ac:spMk id="90" creationId="{967C29FE-FD32-4AFB-AD20-DBDF5864B2D8}"/>
          </ac:spMkLst>
        </pc:spChg>
        <pc:spChg chg="add del">
          <ac:chgData name="Marco Vatri" userId="0c0ad332bb013b7d" providerId="LiveId" clId="{7CBB2F23-BA6B-44A6-92BA-5F1AB691726C}" dt="2020-10-27T10:34:46.915" v="3923" actId="26606"/>
          <ac:spMkLst>
            <pc:docMk/>
            <pc:sldMk cId="430722204" sldId="338"/>
            <ac:spMk id="92" creationId="{F56F5174-31D9-4DBB-AAB7-A1FD7BDB1352}"/>
          </ac:spMkLst>
        </pc:spChg>
        <pc:spChg chg="add del">
          <ac:chgData name="Marco Vatri" userId="0c0ad332bb013b7d" providerId="LiveId" clId="{7CBB2F23-BA6B-44A6-92BA-5F1AB691726C}" dt="2020-10-27T10:34:46.915" v="3923" actId="26606"/>
          <ac:spMkLst>
            <pc:docMk/>
            <pc:sldMk cId="430722204" sldId="338"/>
            <ac:spMk id="94" creationId="{F9A95BEE-6BB1-4A28-A8E6-A34B2E42EF87}"/>
          </ac:spMkLst>
        </pc:spChg>
        <pc:spChg chg="add">
          <ac:chgData name="Marco Vatri" userId="0c0ad332bb013b7d" providerId="LiveId" clId="{7CBB2F23-BA6B-44A6-92BA-5F1AB691726C}" dt="2020-10-27T10:34:46.946" v="3924" actId="26606"/>
          <ac:spMkLst>
            <pc:docMk/>
            <pc:sldMk cId="430722204" sldId="338"/>
            <ac:spMk id="96" creationId="{49CD2D09-B1BB-4DF5-9E1C-3D21B21EDEFD}"/>
          </ac:spMkLst>
        </pc:spChg>
        <pc:spChg chg="add">
          <ac:chgData name="Marco Vatri" userId="0c0ad332bb013b7d" providerId="LiveId" clId="{7CBB2F23-BA6B-44A6-92BA-5F1AB691726C}" dt="2020-10-27T10:34:46.946" v="3924" actId="26606"/>
          <ac:spMkLst>
            <pc:docMk/>
            <pc:sldMk cId="430722204" sldId="338"/>
            <ac:spMk id="98" creationId="{967C29FE-FD32-4AFB-AD20-DBDF5864B2D8}"/>
          </ac:spMkLst>
        </pc:spChg>
        <pc:grpChg chg="add del">
          <ac:chgData name="Marco Vatri" userId="0c0ad332bb013b7d" providerId="LiveId" clId="{7CBB2F23-BA6B-44A6-92BA-5F1AB691726C}" dt="2020-10-27T09:50:15.357" v="3604"/>
          <ac:grpSpMkLst>
            <pc:docMk/>
            <pc:sldMk cId="430722204" sldId="338"/>
            <ac:grpSpMk id="29" creationId="{10BE40E3-5550-4CDD-B4FD-387C33EBF157}"/>
          </ac:grpSpMkLst>
        </pc:grpChg>
        <pc:grpChg chg="add del">
          <ac:chgData name="Marco Vatri" userId="0c0ad332bb013b7d" providerId="LiveId" clId="{7CBB2F23-BA6B-44A6-92BA-5F1AB691726C}" dt="2020-10-27T10:34:21.120" v="3909" actId="26606"/>
          <ac:grpSpMkLst>
            <pc:docMk/>
            <pc:sldMk cId="430722204" sldId="338"/>
            <ac:grpSpMk id="39" creationId="{088B852E-5494-418B-A833-75CF016A9E20}"/>
          </ac:grpSpMkLst>
        </pc:grpChg>
        <pc:grpChg chg="add del">
          <ac:chgData name="Marco Vatri" userId="0c0ad332bb013b7d" providerId="LiveId" clId="{7CBB2F23-BA6B-44A6-92BA-5F1AB691726C}" dt="2020-10-27T10:34:33.900" v="3915" actId="26606"/>
          <ac:grpSpMkLst>
            <pc:docMk/>
            <pc:sldMk cId="430722204" sldId="338"/>
            <ac:grpSpMk id="75" creationId="{89D8939B-D984-4564-B942-51C44F623C98}"/>
          </ac:grpSpMkLst>
        </pc:grpChg>
        <pc:grpChg chg="add del">
          <ac:chgData name="Marco Vatri" userId="0c0ad332bb013b7d" providerId="LiveId" clId="{7CBB2F23-BA6B-44A6-92BA-5F1AB691726C}" dt="2020-10-27T10:34:40.982" v="3919" actId="26606"/>
          <ac:grpSpMkLst>
            <pc:docMk/>
            <pc:sldMk cId="430722204" sldId="338"/>
            <ac:grpSpMk id="84" creationId="{89D8939B-D984-4564-B942-51C44F623C98}"/>
          </ac:grpSpMkLst>
        </pc:grpChg>
        <pc:picChg chg="add del mod">
          <ac:chgData name="Marco Vatri" userId="0c0ad332bb013b7d" providerId="LiveId" clId="{7CBB2F23-BA6B-44A6-92BA-5F1AB691726C}" dt="2020-10-27T10:33:38.952" v="3903" actId="21"/>
          <ac:picMkLst>
            <pc:docMk/>
            <pc:sldMk cId="430722204" sldId="338"/>
            <ac:picMk id="9" creationId="{87BCF5D5-88F0-4737-B93D-4302520D3D84}"/>
          </ac:picMkLst>
        </pc:picChg>
        <pc:picChg chg="add mod ord">
          <ac:chgData name="Marco Vatri" userId="0c0ad332bb013b7d" providerId="LiveId" clId="{7CBB2F23-BA6B-44A6-92BA-5F1AB691726C}" dt="2020-10-27T10:34:46.946" v="3924" actId="26606"/>
          <ac:picMkLst>
            <pc:docMk/>
            <pc:sldMk cId="430722204" sldId="338"/>
            <ac:picMk id="33" creationId="{85813DB1-766E-498A-9BC9-167047AC8E19}"/>
          </ac:picMkLst>
        </pc:picChg>
        <pc:picChg chg="add del">
          <ac:chgData name="Marco Vatri" userId="0c0ad332bb013b7d" providerId="LiveId" clId="{7CBB2F23-BA6B-44A6-92BA-5F1AB691726C}" dt="2020-10-27T10:34:30.434" v="3913" actId="26606"/>
          <ac:picMkLst>
            <pc:docMk/>
            <pc:sldMk cId="430722204" sldId="338"/>
            <ac:picMk id="72" creationId="{86BA5DB7-BF33-463C-AE3A-DD318F534B53}"/>
          </ac:picMkLst>
        </pc:picChg>
        <pc:picChg chg="add del">
          <ac:chgData name="Marco Vatri" userId="0c0ad332bb013b7d" providerId="LiveId" clId="{7CBB2F23-BA6B-44A6-92BA-5F1AB691726C}" dt="2020-10-27T10:34:39.389" v="3917" actId="26606"/>
          <ac:picMkLst>
            <pc:docMk/>
            <pc:sldMk cId="430722204" sldId="338"/>
            <ac:picMk id="80" creationId="{83355637-BA71-4F63-94C9-E77BF81BDFC0}"/>
          </ac:picMkLst>
        </pc:picChg>
        <pc:picChg chg="add del">
          <ac:chgData name="Marco Vatri" userId="0c0ad332bb013b7d" providerId="LiveId" clId="{7CBB2F23-BA6B-44A6-92BA-5F1AB691726C}" dt="2020-10-27T10:34:42.634" v="3921" actId="26606"/>
          <ac:picMkLst>
            <pc:docMk/>
            <pc:sldMk cId="430722204" sldId="338"/>
            <ac:picMk id="89" creationId="{83355637-BA71-4F63-94C9-E77BF81BDFC0}"/>
          </ac:picMkLst>
        </pc:picChg>
        <pc:picChg chg="add del">
          <ac:chgData name="Marco Vatri" userId="0c0ad332bb013b7d" providerId="LiveId" clId="{7CBB2F23-BA6B-44A6-92BA-5F1AB691726C}" dt="2020-10-27T10:34:46.915" v="3923" actId="26606"/>
          <ac:picMkLst>
            <pc:docMk/>
            <pc:sldMk cId="430722204" sldId="338"/>
            <ac:picMk id="93" creationId="{AE113210-7872-481A-ADE6-3A05CCAF5EB2}"/>
          </ac:picMkLst>
        </pc:picChg>
        <pc:picChg chg="add">
          <ac:chgData name="Marco Vatri" userId="0c0ad332bb013b7d" providerId="LiveId" clId="{7CBB2F23-BA6B-44A6-92BA-5F1AB691726C}" dt="2020-10-27T10:34:46.946" v="3924" actId="26606"/>
          <ac:picMkLst>
            <pc:docMk/>
            <pc:sldMk cId="430722204" sldId="338"/>
            <ac:picMk id="97" creationId="{83355637-BA71-4F63-94C9-E77BF81BDFC0}"/>
          </ac:picMkLst>
        </pc:picChg>
        <pc:cxnChg chg="add del">
          <ac:chgData name="Marco Vatri" userId="0c0ad332bb013b7d" providerId="LiveId" clId="{7CBB2F23-BA6B-44A6-92BA-5F1AB691726C}" dt="2020-10-27T09:50:15.357" v="3604"/>
          <ac:cxnSpMkLst>
            <pc:docMk/>
            <pc:sldMk cId="430722204" sldId="338"/>
            <ac:cxnSpMk id="30" creationId="{48527540-7F01-4C2E-9641-738882048E3D}"/>
          </ac:cxnSpMkLst>
        </pc:cxnChg>
        <pc:cxnChg chg="add del">
          <ac:chgData name="Marco Vatri" userId="0c0ad332bb013b7d" providerId="LiveId" clId="{7CBB2F23-BA6B-44A6-92BA-5F1AB691726C}" dt="2020-10-27T09:50:15.357" v="3604"/>
          <ac:cxnSpMkLst>
            <pc:docMk/>
            <pc:sldMk cId="430722204" sldId="338"/>
            <ac:cxnSpMk id="32" creationId="{D6F60FB6-F855-43F0-A752-3719156C1E04}"/>
          </ac:cxnSpMkLst>
        </pc:cxnChg>
      </pc:sldChg>
      <pc:sldChg chg="addSp delSp modSp new add modAnim">
        <pc:chgData name="Marco Vatri" userId="0c0ad332bb013b7d" providerId="LiveId" clId="{7CBB2F23-BA6B-44A6-92BA-5F1AB691726C}" dt="2020-10-27T10:32:09.668" v="3891" actId="1076"/>
        <pc:sldMkLst>
          <pc:docMk/>
          <pc:sldMk cId="1915724726" sldId="339"/>
        </pc:sldMkLst>
        <pc:spChg chg="add mod">
          <ac:chgData name="Marco Vatri" userId="0c0ad332bb013b7d" providerId="LiveId" clId="{7CBB2F23-BA6B-44A6-92BA-5F1AB691726C}" dt="2020-10-20T22:12:19.949" v="3052" actId="207"/>
          <ac:spMkLst>
            <pc:docMk/>
            <pc:sldMk cId="1915724726" sldId="339"/>
            <ac:spMk id="2" creationId="{9FBCBC7F-F8A4-4673-9787-F7AEC40E5D1E}"/>
          </ac:spMkLst>
        </pc:spChg>
        <pc:spChg chg="del">
          <ac:chgData name="Marco Vatri" userId="0c0ad332bb013b7d" providerId="LiveId" clId="{7CBB2F23-BA6B-44A6-92BA-5F1AB691726C}" dt="2020-10-19T20:19:40.755" v="333" actId="21"/>
          <ac:spMkLst>
            <pc:docMk/>
            <pc:sldMk cId="1915724726" sldId="339"/>
            <ac:spMk id="2" creationId="{C217DBD6-5A7B-431E-BA72-3979855F70F0}"/>
          </ac:spMkLst>
        </pc:spChg>
        <pc:spChg chg="del">
          <ac:chgData name="Marco Vatri" userId="0c0ad332bb013b7d" providerId="LiveId" clId="{7CBB2F23-BA6B-44A6-92BA-5F1AB691726C}" dt="2020-10-19T20:19:01.653" v="328" actId="21"/>
          <ac:spMkLst>
            <pc:docMk/>
            <pc:sldMk cId="1915724726" sldId="339"/>
            <ac:spMk id="3" creationId="{3499F90E-A40D-495F-9AA4-3C0A24B98D59}"/>
          </ac:spMkLst>
        </pc:spChg>
        <pc:spChg chg="add mod">
          <ac:chgData name="Marco Vatri" userId="0c0ad332bb013b7d" providerId="LiveId" clId="{7CBB2F23-BA6B-44A6-92BA-5F1AB691726C}" dt="2020-10-20T22:11:00.591" v="3039" actId="404"/>
          <ac:spMkLst>
            <pc:docMk/>
            <pc:sldMk cId="1915724726" sldId="339"/>
            <ac:spMk id="5" creationId="{3A90073B-BDD4-453B-B3C0-33D74FDC0016}"/>
          </ac:spMkLst>
        </pc:spChg>
        <pc:spChg chg="add del mod">
          <ac:chgData name="Marco Vatri" userId="0c0ad332bb013b7d" providerId="LiveId" clId="{7CBB2F23-BA6B-44A6-92BA-5F1AB691726C}" dt="2020-10-19T21:12:52.794" v="647" actId="478"/>
          <ac:spMkLst>
            <pc:docMk/>
            <pc:sldMk cId="1915724726" sldId="339"/>
            <ac:spMk id="6" creationId="{A64461B5-7A43-4379-A7C1-9DE3A63DD064}"/>
          </ac:spMkLst>
        </pc:spChg>
        <pc:spChg chg="add mod">
          <ac:chgData name="Marco Vatri" userId="0c0ad332bb013b7d" providerId="LiveId" clId="{7CBB2F23-BA6B-44A6-92BA-5F1AB691726C}" dt="2020-10-20T22:11:06.972" v="3041" actId="207"/>
          <ac:spMkLst>
            <pc:docMk/>
            <pc:sldMk cId="1915724726" sldId="339"/>
            <ac:spMk id="7" creationId="{28D10349-2F2D-4FA9-B7F0-86C243B50B0D}"/>
          </ac:spMkLst>
        </pc:spChg>
        <pc:spChg chg="add del mod">
          <ac:chgData name="Marco Vatri" userId="0c0ad332bb013b7d" providerId="LiveId" clId="{7CBB2F23-BA6B-44A6-92BA-5F1AB691726C}" dt="2020-10-19T21:12:52.193" v="646" actId="478"/>
          <ac:spMkLst>
            <pc:docMk/>
            <pc:sldMk cId="1915724726" sldId="339"/>
            <ac:spMk id="8" creationId="{417FB9AF-180B-447B-BCF7-2C927B8A85F8}"/>
          </ac:spMkLst>
        </pc:spChg>
        <pc:spChg chg="add mod">
          <ac:chgData name="Marco Vatri" userId="0c0ad332bb013b7d" providerId="LiveId" clId="{7CBB2F23-BA6B-44A6-92BA-5F1AB691726C}" dt="2020-10-20T22:11:11.568" v="3043" actId="207"/>
          <ac:spMkLst>
            <pc:docMk/>
            <pc:sldMk cId="1915724726" sldId="339"/>
            <ac:spMk id="9" creationId="{9A447A25-4450-43BC-AF36-7EBB706F3D4E}"/>
          </ac:spMkLst>
        </pc:spChg>
        <pc:spChg chg="add del mod">
          <ac:chgData name="Marco Vatri" userId="0c0ad332bb013b7d" providerId="LiveId" clId="{7CBB2F23-BA6B-44A6-92BA-5F1AB691726C}" dt="2020-10-19T21:01:30.036" v="382" actId="21"/>
          <ac:spMkLst>
            <pc:docMk/>
            <pc:sldMk cId="1915724726" sldId="339"/>
            <ac:spMk id="10" creationId="{5A9C2EE2-C527-455D-9511-147B11161B20}"/>
          </ac:spMkLst>
        </pc:spChg>
        <pc:spChg chg="add del mod">
          <ac:chgData name="Marco Vatri" userId="0c0ad332bb013b7d" providerId="LiveId" clId="{7CBB2F23-BA6B-44A6-92BA-5F1AB691726C}" dt="2020-10-19T21:12:50.808" v="644" actId="478"/>
          <ac:spMkLst>
            <pc:docMk/>
            <pc:sldMk cId="1915724726" sldId="339"/>
            <ac:spMk id="11" creationId="{BA980316-4B34-4835-9079-0171D3D41194}"/>
          </ac:spMkLst>
        </pc:spChg>
        <pc:spChg chg="add del mod">
          <ac:chgData name="Marco Vatri" userId="0c0ad332bb013b7d" providerId="LiveId" clId="{7CBB2F23-BA6B-44A6-92BA-5F1AB691726C}" dt="2020-10-19T21:12:51.571" v="645" actId="478"/>
          <ac:spMkLst>
            <pc:docMk/>
            <pc:sldMk cId="1915724726" sldId="339"/>
            <ac:spMk id="12" creationId="{B4C1E10B-A25F-4F7E-A4D6-5E2B889036E6}"/>
          </ac:spMkLst>
        </pc:spChg>
        <pc:spChg chg="add del mod">
          <ac:chgData name="Marco Vatri" userId="0c0ad332bb013b7d" providerId="LiveId" clId="{7CBB2F23-BA6B-44A6-92BA-5F1AB691726C}" dt="2020-10-19T21:05:20.949" v="454" actId="478"/>
          <ac:spMkLst>
            <pc:docMk/>
            <pc:sldMk cId="1915724726" sldId="339"/>
            <ac:spMk id="13" creationId="{086E0D92-8E9A-4F62-BDE1-D3072251BF64}"/>
          </ac:spMkLst>
        </pc:spChg>
        <pc:spChg chg="add mod">
          <ac:chgData name="Marco Vatri" userId="0c0ad332bb013b7d" providerId="LiveId" clId="{7CBB2F23-BA6B-44A6-92BA-5F1AB691726C}" dt="2020-10-20T10:49:29.839" v="1835" actId="1076"/>
          <ac:spMkLst>
            <pc:docMk/>
            <pc:sldMk cId="1915724726" sldId="339"/>
            <ac:spMk id="14" creationId="{78172F3F-DA2B-4BE8-94DC-0AA538B32A03}"/>
          </ac:spMkLst>
        </pc:spChg>
        <pc:spChg chg="add mod">
          <ac:chgData name="Marco Vatri" userId="0c0ad332bb013b7d" providerId="LiveId" clId="{7CBB2F23-BA6B-44A6-92BA-5F1AB691726C}" dt="2020-10-20T10:49:26.491" v="1834" actId="1076"/>
          <ac:spMkLst>
            <pc:docMk/>
            <pc:sldMk cId="1915724726" sldId="339"/>
            <ac:spMk id="15" creationId="{FFF4B93A-85FF-49C0-BE45-1DC52A9AA560}"/>
          </ac:spMkLst>
        </pc:spChg>
        <pc:spChg chg="add mod">
          <ac:chgData name="Marco Vatri" userId="0c0ad332bb013b7d" providerId="LiveId" clId="{7CBB2F23-BA6B-44A6-92BA-5F1AB691726C}" dt="2020-10-20T10:49:33.362" v="1836" actId="1076"/>
          <ac:spMkLst>
            <pc:docMk/>
            <pc:sldMk cId="1915724726" sldId="339"/>
            <ac:spMk id="16" creationId="{D2BCA4D1-032A-40BE-9A9D-66F824B6C23F}"/>
          </ac:spMkLst>
        </pc:spChg>
        <pc:spChg chg="add mod">
          <ac:chgData name="Marco Vatri" userId="0c0ad332bb013b7d" providerId="LiveId" clId="{7CBB2F23-BA6B-44A6-92BA-5F1AB691726C}" dt="2020-10-20T10:49:35.926" v="1837" actId="1076"/>
          <ac:spMkLst>
            <pc:docMk/>
            <pc:sldMk cId="1915724726" sldId="339"/>
            <ac:spMk id="17" creationId="{42532C5C-80FA-4534-8933-25C8A424C1D6}"/>
          </ac:spMkLst>
        </pc:spChg>
        <pc:spChg chg="add mod">
          <ac:chgData name="Marco Vatri" userId="0c0ad332bb013b7d" providerId="LiveId" clId="{7CBB2F23-BA6B-44A6-92BA-5F1AB691726C}" dt="2020-10-20T10:49:48.367" v="1840" actId="1076"/>
          <ac:spMkLst>
            <pc:docMk/>
            <pc:sldMk cId="1915724726" sldId="339"/>
            <ac:spMk id="18" creationId="{71E3A120-A02A-4936-95B0-11CEBA08BEDB}"/>
          </ac:spMkLst>
        </pc:spChg>
        <pc:spChg chg="add mod">
          <ac:chgData name="Marco Vatri" userId="0c0ad332bb013b7d" providerId="LiveId" clId="{7CBB2F23-BA6B-44A6-92BA-5F1AB691726C}" dt="2020-10-20T10:49:46.087" v="1839" actId="1076"/>
          <ac:spMkLst>
            <pc:docMk/>
            <pc:sldMk cId="1915724726" sldId="339"/>
            <ac:spMk id="19" creationId="{88F5D74F-E0EA-41BD-837E-226305BC4DFE}"/>
          </ac:spMkLst>
        </pc:spChg>
        <pc:spChg chg="add mod">
          <ac:chgData name="Marco Vatri" userId="0c0ad332bb013b7d" providerId="LiveId" clId="{7CBB2F23-BA6B-44A6-92BA-5F1AB691726C}" dt="2020-10-20T10:49:52.063" v="1841" actId="1076"/>
          <ac:spMkLst>
            <pc:docMk/>
            <pc:sldMk cId="1915724726" sldId="339"/>
            <ac:spMk id="20" creationId="{14BF17F3-0BC3-46C5-AB8D-F5D5955B69D2}"/>
          </ac:spMkLst>
        </pc:spChg>
        <pc:spChg chg="add mod">
          <ac:chgData name="Marco Vatri" userId="0c0ad332bb013b7d" providerId="LiveId" clId="{7CBB2F23-BA6B-44A6-92BA-5F1AB691726C}" dt="2020-10-22T08:52:25.124" v="3195" actId="1076"/>
          <ac:spMkLst>
            <pc:docMk/>
            <pc:sldMk cId="1915724726" sldId="339"/>
            <ac:spMk id="21" creationId="{77FC39D2-8CE6-4B14-A5C0-924B0CD3485B}"/>
          </ac:spMkLst>
        </pc:spChg>
        <pc:spChg chg="add mod">
          <ac:chgData name="Marco Vatri" userId="0c0ad332bb013b7d" providerId="LiveId" clId="{7CBB2F23-BA6B-44A6-92BA-5F1AB691726C}" dt="2020-10-20T22:12:15.066" v="3051" actId="207"/>
          <ac:spMkLst>
            <pc:docMk/>
            <pc:sldMk cId="1915724726" sldId="339"/>
            <ac:spMk id="22" creationId="{5C69BE0C-47E1-473A-9C85-6A09AFA62BC0}"/>
          </ac:spMkLst>
        </pc:spChg>
        <pc:spChg chg="add mod">
          <ac:chgData name="Marco Vatri" userId="0c0ad332bb013b7d" providerId="LiveId" clId="{7CBB2F23-BA6B-44A6-92BA-5F1AB691726C}" dt="2020-10-20T22:12:27.138" v="3053" actId="207"/>
          <ac:spMkLst>
            <pc:docMk/>
            <pc:sldMk cId="1915724726" sldId="339"/>
            <ac:spMk id="23" creationId="{47CEDD78-5F2A-4293-BE31-4C7BE6F411D4}"/>
          </ac:spMkLst>
        </pc:spChg>
        <pc:spChg chg="add">
          <ac:chgData name="Marco Vatri" userId="0c0ad332bb013b7d" providerId="LiveId" clId="{7CBB2F23-BA6B-44A6-92BA-5F1AB691726C}" dt="2020-10-27T10:19:34.047" v="3790"/>
          <ac:spMkLst>
            <pc:docMk/>
            <pc:sldMk cId="1915724726" sldId="339"/>
            <ac:spMk id="24" creationId="{BA7245AC-2087-4240-99AC-E87747AECA73}"/>
          </ac:spMkLst>
        </pc:spChg>
        <pc:spChg chg="add mod">
          <ac:chgData name="Marco Vatri" userId="0c0ad332bb013b7d" providerId="LiveId" clId="{7CBB2F23-BA6B-44A6-92BA-5F1AB691726C}" dt="2020-10-27T10:32:09.668" v="3891" actId="1076"/>
          <ac:spMkLst>
            <pc:docMk/>
            <pc:sldMk cId="1915724726" sldId="339"/>
            <ac:spMk id="25" creationId="{FE2FDFD4-CEC2-4694-B6CA-9F3992A429EA}"/>
          </ac:spMkLst>
        </pc:spChg>
        <pc:graphicFrameChg chg="add mod modGraphic">
          <ac:chgData name="Marco Vatri" userId="0c0ad332bb013b7d" providerId="LiveId" clId="{7CBB2F23-BA6B-44A6-92BA-5F1AB691726C}" dt="2020-10-20T10:49:42.199" v="1838" actId="1076"/>
          <ac:graphicFrameMkLst>
            <pc:docMk/>
            <pc:sldMk cId="1915724726" sldId="339"/>
            <ac:graphicFrameMk id="4" creationId="{9DD004E2-0567-497B-A08B-E817133CDF6F}"/>
          </ac:graphicFrameMkLst>
        </pc:graphicFrameChg>
      </pc:sldChg>
      <pc:sldChg chg="addSp delSp modSp new add delAnim modAnim delDesignElem">
        <pc:chgData name="Marco Vatri" userId="0c0ad332bb013b7d" providerId="LiveId" clId="{7CBB2F23-BA6B-44A6-92BA-5F1AB691726C}" dt="2020-10-27T10:31:57.149" v="3889" actId="1076"/>
        <pc:sldMkLst>
          <pc:docMk/>
          <pc:sldMk cId="2977735657" sldId="340"/>
        </pc:sldMkLst>
        <pc:spChg chg="mod">
          <ac:chgData name="Marco Vatri" userId="0c0ad332bb013b7d" providerId="LiveId" clId="{7CBB2F23-BA6B-44A6-92BA-5F1AB691726C}" dt="2020-10-27T10:28:11.297" v="3854" actId="1076"/>
          <ac:spMkLst>
            <pc:docMk/>
            <pc:sldMk cId="2977735657" sldId="340"/>
            <ac:spMk id="2" creationId="{EFE2CAFA-5756-4078-8CDC-20BEE444DF7A}"/>
          </ac:spMkLst>
        </pc:spChg>
        <pc:spChg chg="del">
          <ac:chgData name="Marco Vatri" userId="0c0ad332bb013b7d" providerId="LiveId" clId="{7CBB2F23-BA6B-44A6-92BA-5F1AB691726C}" dt="2020-10-19T21:47:14.230" v="897" actId="478"/>
          <ac:spMkLst>
            <pc:docMk/>
            <pc:sldMk cId="2977735657" sldId="340"/>
            <ac:spMk id="3" creationId="{5C7A4FDA-F4D1-4EAF-B520-906604C1E182}"/>
          </ac:spMkLst>
        </pc:spChg>
        <pc:spChg chg="add del mod">
          <ac:chgData name="Marco Vatri" userId="0c0ad332bb013b7d" providerId="LiveId" clId="{7CBB2F23-BA6B-44A6-92BA-5F1AB691726C}" dt="2020-10-27T10:23:42.116" v="3813" actId="931"/>
          <ac:spMkLst>
            <pc:docMk/>
            <pc:sldMk cId="2977735657" sldId="340"/>
            <ac:spMk id="3" creationId="{E1EE3CDA-EDB1-4269-AC9D-9168FCBF2053}"/>
          </ac:spMkLst>
        </pc:spChg>
        <pc:spChg chg="add mod">
          <ac:chgData name="Marco Vatri" userId="0c0ad332bb013b7d" providerId="LiveId" clId="{7CBB2F23-BA6B-44A6-92BA-5F1AB691726C}" dt="2020-10-19T22:40:58.257" v="1269" actId="1076"/>
          <ac:spMkLst>
            <pc:docMk/>
            <pc:sldMk cId="2977735657" sldId="340"/>
            <ac:spMk id="4" creationId="{BDB97177-F224-4D65-9882-4531E9410EC7}"/>
          </ac:spMkLst>
        </pc:spChg>
        <pc:spChg chg="add mod">
          <ac:chgData name="Marco Vatri" userId="0c0ad332bb013b7d" providerId="LiveId" clId="{7CBB2F23-BA6B-44A6-92BA-5F1AB691726C}" dt="2020-10-27T10:25:37.376" v="3831" actId="1076"/>
          <ac:spMkLst>
            <pc:docMk/>
            <pc:sldMk cId="2977735657" sldId="340"/>
            <ac:spMk id="4" creationId="{FA4FA56A-385C-4357-BC5F-808BCF6BD17F}"/>
          </ac:spMkLst>
        </pc:spChg>
        <pc:spChg chg="add del mod">
          <ac:chgData name="Marco Vatri" userId="0c0ad332bb013b7d" providerId="LiveId" clId="{7CBB2F23-BA6B-44A6-92BA-5F1AB691726C}" dt="2020-10-27T10:23:15.692" v="3810" actId="21"/>
          <ac:spMkLst>
            <pc:docMk/>
            <pc:sldMk cId="2977735657" sldId="340"/>
            <ac:spMk id="5" creationId="{6B10F1C4-7779-4D21-B9FB-8FA8E07EC806}"/>
          </ac:spMkLst>
        </pc:spChg>
        <pc:spChg chg="add del mod">
          <ac:chgData name="Marco Vatri" userId="0c0ad332bb013b7d" providerId="LiveId" clId="{7CBB2F23-BA6B-44A6-92BA-5F1AB691726C}" dt="2020-10-27T10:22:36.600" v="3806" actId="21"/>
          <ac:spMkLst>
            <pc:docMk/>
            <pc:sldMk cId="2977735657" sldId="340"/>
            <ac:spMk id="6" creationId="{A0EB6F7C-0E22-4E1D-AF19-0FA4C0775FCF}"/>
          </ac:spMkLst>
        </pc:spChg>
        <pc:spChg chg="add">
          <ac:chgData name="Marco Vatri" userId="0c0ad332bb013b7d" providerId="LiveId" clId="{7CBB2F23-BA6B-44A6-92BA-5F1AB691726C}" dt="2020-10-27T10:24:21.128" v="3815" actId="26606"/>
          <ac:spMkLst>
            <pc:docMk/>
            <pc:sldMk cId="2977735657" sldId="340"/>
            <ac:spMk id="14" creationId="{F56F5174-31D9-4DBB-AAB7-A1FD7BDB1352}"/>
          </ac:spMkLst>
        </pc:spChg>
        <pc:spChg chg="add">
          <ac:chgData name="Marco Vatri" userId="0c0ad332bb013b7d" providerId="LiveId" clId="{7CBB2F23-BA6B-44A6-92BA-5F1AB691726C}" dt="2020-10-27T10:24:21.128" v="3815" actId="26606"/>
          <ac:spMkLst>
            <pc:docMk/>
            <pc:sldMk cId="2977735657" sldId="340"/>
            <ac:spMk id="18" creationId="{F9A95BEE-6BB1-4A28-A8E6-A34B2E42EF87}"/>
          </ac:spMkLst>
        </pc:spChg>
        <pc:spChg chg="add">
          <ac:chgData name="Marco Vatri" userId="0c0ad332bb013b7d" providerId="LiveId" clId="{7CBB2F23-BA6B-44A6-92BA-5F1AB691726C}" dt="2020-10-27T10:24:47.952" v="3820"/>
          <ac:spMkLst>
            <pc:docMk/>
            <pc:sldMk cId="2977735657" sldId="340"/>
            <ac:spMk id="28" creationId="{9D792E7F-2AFD-4AC4-9555-432489900630}"/>
          </ac:spMkLst>
        </pc:spChg>
        <pc:spChg chg="add mod">
          <ac:chgData name="Marco Vatri" userId="0c0ad332bb013b7d" providerId="LiveId" clId="{7CBB2F23-BA6B-44A6-92BA-5F1AB691726C}" dt="2020-10-27T10:31:57.149" v="3889" actId="1076"/>
          <ac:spMkLst>
            <pc:docMk/>
            <pc:sldMk cId="2977735657" sldId="340"/>
            <ac:spMk id="29" creationId="{5B647B7E-8E45-4ED3-9889-B3797AE1E667}"/>
          </ac:spMkLst>
        </pc:spChg>
        <pc:spChg chg="add mod">
          <ac:chgData name="Marco Vatri" userId="0c0ad332bb013b7d" providerId="LiveId" clId="{7CBB2F23-BA6B-44A6-92BA-5F1AB691726C}" dt="2020-10-27T10:25:45.788" v="3833" actId="1076"/>
          <ac:spMkLst>
            <pc:docMk/>
            <pc:sldMk cId="2977735657" sldId="340"/>
            <ac:spMk id="30" creationId="{E6CF386C-2C08-47B2-AEE2-82C5D2DFBD08}"/>
          </ac:spMkLst>
        </pc:spChg>
        <pc:spChg chg="add del">
          <ac:chgData name="Marco Vatri" userId="0c0ad332bb013b7d" providerId="LiveId" clId="{7CBB2F23-BA6B-44A6-92BA-5F1AB691726C}" dt="2020-10-27T09:50:15.357" v="3604"/>
          <ac:spMkLst>
            <pc:docMk/>
            <pc:sldMk cId="2977735657" sldId="340"/>
            <ac:spMk id="60" creationId="{9F4444CE-BC8D-4D61-B303-4C05614E62AB}"/>
          </ac:spMkLst>
        </pc:spChg>
        <pc:spChg chg="add del">
          <ac:chgData name="Marco Vatri" userId="0c0ad332bb013b7d" providerId="LiveId" clId="{7CBB2F23-BA6B-44A6-92BA-5F1AB691726C}" dt="2020-10-27T09:50:15.357" v="3604"/>
          <ac:spMkLst>
            <pc:docMk/>
            <pc:sldMk cId="2977735657" sldId="340"/>
            <ac:spMk id="62" creationId="{62423CA5-E2E1-4789-B759-9906C1C94063}"/>
          </ac:spMkLst>
        </pc:spChg>
        <pc:spChg chg="add del">
          <ac:chgData name="Marco Vatri" userId="0c0ad332bb013b7d" providerId="LiveId" clId="{7CBB2F23-BA6B-44A6-92BA-5F1AB691726C}" dt="2020-10-27T09:50:15.357" v="3604"/>
          <ac:spMkLst>
            <pc:docMk/>
            <pc:sldMk cId="2977735657" sldId="340"/>
            <ac:spMk id="64" creationId="{73772B81-181F-48B7-8826-4D9686D15DF5}"/>
          </ac:spMkLst>
        </pc:spChg>
        <pc:spChg chg="add del">
          <ac:chgData name="Marco Vatri" userId="0c0ad332bb013b7d" providerId="LiveId" clId="{7CBB2F23-BA6B-44A6-92BA-5F1AB691726C}" dt="2020-10-27T09:50:15.357" v="3604"/>
          <ac:spMkLst>
            <pc:docMk/>
            <pc:sldMk cId="2977735657" sldId="340"/>
            <ac:spMk id="66" creationId="{B2205F6E-03C6-4E92-877C-E2482F6599AA}"/>
          </ac:spMkLst>
        </pc:spChg>
        <pc:grpChg chg="add del">
          <ac:chgData name="Marco Vatri" userId="0c0ad332bb013b7d" providerId="LiveId" clId="{7CBB2F23-BA6B-44A6-92BA-5F1AB691726C}" dt="2020-10-27T09:50:15.357" v="3604"/>
          <ac:grpSpMkLst>
            <pc:docMk/>
            <pc:sldMk cId="2977735657" sldId="340"/>
            <ac:grpSpMk id="48" creationId="{1F2B4773-3207-44CC-B7AC-892B70498211}"/>
          </ac:grpSpMkLst>
        </pc:grpChg>
        <pc:picChg chg="add del mod">
          <ac:chgData name="Marco Vatri" userId="0c0ad332bb013b7d" providerId="LiveId" clId="{7CBB2F23-BA6B-44A6-92BA-5F1AB691726C}" dt="2020-10-27T10:23:28.637" v="3812" actId="21"/>
          <ac:picMkLst>
            <pc:docMk/>
            <pc:sldMk cId="2977735657" sldId="340"/>
            <ac:picMk id="8" creationId="{5F8D0436-ED09-4A32-AC34-588F0A98CDEB}"/>
          </ac:picMkLst>
        </pc:picChg>
        <pc:picChg chg="add mod">
          <ac:chgData name="Marco Vatri" userId="0c0ad332bb013b7d" providerId="LiveId" clId="{7CBB2F23-BA6B-44A6-92BA-5F1AB691726C}" dt="2020-10-27T10:24:21.128" v="3815" actId="26606"/>
          <ac:picMkLst>
            <pc:docMk/>
            <pc:sldMk cId="2977735657" sldId="340"/>
            <ac:picMk id="9" creationId="{F538E130-84AC-4C35-A385-BA057AC6BA50}"/>
          </ac:picMkLst>
        </pc:picChg>
        <pc:picChg chg="add">
          <ac:chgData name="Marco Vatri" userId="0c0ad332bb013b7d" providerId="LiveId" clId="{7CBB2F23-BA6B-44A6-92BA-5F1AB691726C}" dt="2020-10-27T10:24:21.128" v="3815" actId="26606"/>
          <ac:picMkLst>
            <pc:docMk/>
            <pc:sldMk cId="2977735657" sldId="340"/>
            <ac:picMk id="16" creationId="{AE113210-7872-481A-ADE6-3A05CCAF5EB2}"/>
          </ac:picMkLst>
        </pc:picChg>
      </pc:sldChg>
      <pc:sldChg chg="addSp delSp modSp new add del mod setBg delAnim modAnim setClrOvrMap delDesignElem">
        <pc:chgData name="Marco Vatri" userId="0c0ad332bb013b7d" providerId="LiveId" clId="{7CBB2F23-BA6B-44A6-92BA-5F1AB691726C}" dt="2020-10-27T10:29:24.019" v="3869" actId="2696"/>
        <pc:sldMkLst>
          <pc:docMk/>
          <pc:sldMk cId="3237359249" sldId="341"/>
        </pc:sldMkLst>
        <pc:spChg chg="mod">
          <ac:chgData name="Marco Vatri" userId="0c0ad332bb013b7d" providerId="LiveId" clId="{7CBB2F23-BA6B-44A6-92BA-5F1AB691726C}" dt="2020-10-22T08:58:33.621" v="3246" actId="1076"/>
          <ac:spMkLst>
            <pc:docMk/>
            <pc:sldMk cId="3237359249" sldId="341"/>
            <ac:spMk id="2" creationId="{D42444DC-1C1A-4F30-A28F-C42B5E78750E}"/>
          </ac:spMkLst>
        </pc:spChg>
        <pc:spChg chg="add mod">
          <ac:chgData name="Marco Vatri" userId="0c0ad332bb013b7d" providerId="LiveId" clId="{7CBB2F23-BA6B-44A6-92BA-5F1AB691726C}" dt="2020-10-27T10:26:31.142" v="3835"/>
          <ac:spMkLst>
            <pc:docMk/>
            <pc:sldMk cId="3237359249" sldId="341"/>
            <ac:spMk id="3" creationId="{43EEA967-9D28-4309-8966-23B9369460D5}"/>
          </ac:spMkLst>
        </pc:spChg>
        <pc:spChg chg="del">
          <ac:chgData name="Marco Vatri" userId="0c0ad332bb013b7d" providerId="LiveId" clId="{7CBB2F23-BA6B-44A6-92BA-5F1AB691726C}" dt="2020-10-19T22:20:06.003" v="1091" actId="478"/>
          <ac:spMkLst>
            <pc:docMk/>
            <pc:sldMk cId="3237359249" sldId="341"/>
            <ac:spMk id="3" creationId="{8CB33901-C1AB-4A86-9B7D-926BB13D6B50}"/>
          </ac:spMkLst>
        </pc:spChg>
        <pc:spChg chg="add del mod">
          <ac:chgData name="Marco Vatri" userId="0c0ad332bb013b7d" providerId="LiveId" clId="{7CBB2F23-BA6B-44A6-92BA-5F1AB691726C}" dt="2020-10-27T10:26:54.847" v="3839" actId="21"/>
          <ac:spMkLst>
            <pc:docMk/>
            <pc:sldMk cId="3237359249" sldId="341"/>
            <ac:spMk id="4" creationId="{8493C23D-3B94-46CA-88E7-3D1B058A1962}"/>
          </ac:spMkLst>
        </pc:spChg>
        <pc:spChg chg="add mod">
          <ac:chgData name="Marco Vatri" userId="0c0ad332bb013b7d" providerId="LiveId" clId="{7CBB2F23-BA6B-44A6-92BA-5F1AB691726C}" dt="2020-10-19T22:41:02.761" v="1276" actId="26606"/>
          <ac:spMkLst>
            <pc:docMk/>
            <pc:sldMk cId="3237359249" sldId="341"/>
            <ac:spMk id="5" creationId="{3D116D09-C107-4621-A937-1BCB74EE0421}"/>
          </ac:spMkLst>
        </pc:spChg>
        <pc:spChg chg="add mod">
          <ac:chgData name="Marco Vatri" userId="0c0ad332bb013b7d" providerId="LiveId" clId="{7CBB2F23-BA6B-44A6-92BA-5F1AB691726C}" dt="2020-10-27T10:26:31.142" v="3835"/>
          <ac:spMkLst>
            <pc:docMk/>
            <pc:sldMk cId="3237359249" sldId="341"/>
            <ac:spMk id="5" creationId="{663073B2-74AD-40D3-964F-B770B32D5CDE}"/>
          </ac:spMkLst>
        </pc:spChg>
        <pc:spChg chg="add del mod">
          <ac:chgData name="Marco Vatri" userId="0c0ad332bb013b7d" providerId="LiveId" clId="{7CBB2F23-BA6B-44A6-92BA-5F1AB691726C}" dt="2020-10-27T10:26:16.272" v="3834" actId="21"/>
          <ac:spMkLst>
            <pc:docMk/>
            <pc:sldMk cId="3237359249" sldId="341"/>
            <ac:spMk id="6" creationId="{811A0043-E195-40CD-9CB2-B20865412FB1}"/>
          </ac:spMkLst>
        </pc:spChg>
        <pc:spChg chg="add del">
          <ac:chgData name="Marco Vatri" userId="0c0ad332bb013b7d" providerId="LiveId" clId="{7CBB2F23-BA6B-44A6-92BA-5F1AB691726C}" dt="2020-10-19T22:38:56.341" v="1256" actId="26606"/>
          <ac:spMkLst>
            <pc:docMk/>
            <pc:sldMk cId="3237359249" sldId="341"/>
            <ac:spMk id="15" creationId="{CF62D2A7-8207-488C-9F46-316BA81A16C8}"/>
          </ac:spMkLst>
        </pc:spChg>
        <pc:spChg chg="add del">
          <ac:chgData name="Marco Vatri" userId="0c0ad332bb013b7d" providerId="LiveId" clId="{7CBB2F23-BA6B-44A6-92BA-5F1AB691726C}" dt="2020-10-19T22:41:02.761" v="1276" actId="26606"/>
          <ac:spMkLst>
            <pc:docMk/>
            <pc:sldMk cId="3237359249" sldId="341"/>
            <ac:spMk id="19" creationId="{7A5F0580-5EE9-419F-96EE-B6529EF6E7D0}"/>
          </ac:spMkLst>
        </pc:spChg>
        <pc:spChg chg="add del">
          <ac:chgData name="Marco Vatri" userId="0c0ad332bb013b7d" providerId="LiveId" clId="{7CBB2F23-BA6B-44A6-92BA-5F1AB691726C}" dt="2020-10-27T10:29:02.695" v="3863" actId="21"/>
          <ac:spMkLst>
            <pc:docMk/>
            <pc:sldMk cId="3237359249" sldId="341"/>
            <ac:spMk id="20" creationId="{71C543A6-9137-496B-9F38-FDB62FD36BA0}"/>
          </ac:spMkLst>
        </pc:spChg>
        <pc:spChg chg="add del">
          <ac:chgData name="Marco Vatri" userId="0c0ad332bb013b7d" providerId="LiveId" clId="{7CBB2F23-BA6B-44A6-92BA-5F1AB691726C}" dt="2020-10-19T22:41:02.761" v="1276" actId="26606"/>
          <ac:spMkLst>
            <pc:docMk/>
            <pc:sldMk cId="3237359249" sldId="341"/>
            <ac:spMk id="20" creationId="{8FC9BE17-9A7B-462D-AE50-3D8777387304}"/>
          </ac:spMkLst>
        </pc:spChg>
        <pc:spChg chg="add del">
          <ac:chgData name="Marco Vatri" userId="0c0ad332bb013b7d" providerId="LiveId" clId="{7CBB2F23-BA6B-44A6-92BA-5F1AB691726C}" dt="2020-10-19T22:41:02.761" v="1276" actId="26606"/>
          <ac:spMkLst>
            <pc:docMk/>
            <pc:sldMk cId="3237359249" sldId="341"/>
            <ac:spMk id="21" creationId="{3EBE8569-6AEC-4B8C-8D53-2DE337CDBA65}"/>
          </ac:spMkLst>
        </pc:spChg>
        <pc:spChg chg="add del">
          <ac:chgData name="Marco Vatri" userId="0c0ad332bb013b7d" providerId="LiveId" clId="{7CBB2F23-BA6B-44A6-92BA-5F1AB691726C}" dt="2020-10-19T22:41:02.761" v="1276" actId="26606"/>
          <ac:spMkLst>
            <pc:docMk/>
            <pc:sldMk cId="3237359249" sldId="341"/>
            <ac:spMk id="22" creationId="{55D4142C-5077-457F-A6AD-3FECFDB39685}"/>
          </ac:spMkLst>
        </pc:spChg>
        <pc:spChg chg="add del">
          <ac:chgData name="Marco Vatri" userId="0c0ad332bb013b7d" providerId="LiveId" clId="{7CBB2F23-BA6B-44A6-92BA-5F1AB691726C}" dt="2020-10-27T09:50:15.357" v="3604"/>
          <ac:spMkLst>
            <pc:docMk/>
            <pc:sldMk cId="3237359249" sldId="341"/>
            <ac:spMk id="120" creationId="{3BCB5F6A-9EB0-40B0-9D13-3023E9A20508}"/>
          </ac:spMkLst>
        </pc:spChg>
        <pc:grpChg chg="add del">
          <ac:chgData name="Marco Vatri" userId="0c0ad332bb013b7d" providerId="LiveId" clId="{7CBB2F23-BA6B-44A6-92BA-5F1AB691726C}" dt="2020-10-27T09:50:15.357" v="3604"/>
          <ac:grpSpMkLst>
            <pc:docMk/>
            <pc:sldMk cId="3237359249" sldId="341"/>
            <ac:grpSpMk id="108" creationId="{10BE40E3-5550-4CDD-B4FD-387C33EBF157}"/>
          </ac:grpSpMkLst>
        </pc:grpChg>
        <pc:picChg chg="add mod ord">
          <ac:chgData name="Marco Vatri" userId="0c0ad332bb013b7d" providerId="LiveId" clId="{7CBB2F23-BA6B-44A6-92BA-5F1AB691726C}" dt="2020-10-27T10:27:11.732" v="3843" actId="1076"/>
          <ac:picMkLst>
            <pc:docMk/>
            <pc:sldMk cId="3237359249" sldId="341"/>
            <ac:picMk id="8" creationId="{F8BD1463-16BA-48CD-A223-A44BCB8BCE81}"/>
          </ac:picMkLst>
        </pc:picChg>
        <pc:cxnChg chg="add del">
          <ac:chgData name="Marco Vatri" userId="0c0ad332bb013b7d" providerId="LiveId" clId="{7CBB2F23-BA6B-44A6-92BA-5F1AB691726C}" dt="2020-10-19T22:38:54.792" v="1254" actId="26606"/>
          <ac:cxnSpMkLst>
            <pc:docMk/>
            <pc:sldMk cId="3237359249" sldId="341"/>
            <ac:cxnSpMk id="13" creationId="{E4A809D5-3600-46D4-A466-67F2349A54FB}"/>
          </ac:cxnSpMkLst>
        </pc:cxnChg>
        <pc:cxnChg chg="add del">
          <ac:chgData name="Marco Vatri" userId="0c0ad332bb013b7d" providerId="LiveId" clId="{7CBB2F23-BA6B-44A6-92BA-5F1AB691726C}" dt="2020-10-19T22:39:01.643" v="1258" actId="26606"/>
          <ac:cxnSpMkLst>
            <pc:docMk/>
            <pc:sldMk cId="3237359249" sldId="341"/>
            <ac:cxnSpMk id="17" creationId="{E4A809D5-3600-46D4-A466-67F2349A54FB}"/>
          </ac:cxnSpMkLst>
        </pc:cxnChg>
      </pc:sldChg>
      <pc:sldChg chg="addSp delSp modSp new add modAnim delDesignElem">
        <pc:chgData name="Marco Vatri" userId="0c0ad332bb013b7d" providerId="LiveId" clId="{7CBB2F23-BA6B-44A6-92BA-5F1AB691726C}" dt="2020-10-27T10:32:42.255" v="3899"/>
        <pc:sldMkLst>
          <pc:docMk/>
          <pc:sldMk cId="607628962" sldId="342"/>
        </pc:sldMkLst>
        <pc:spChg chg="mod">
          <ac:chgData name="Marco Vatri" userId="0c0ad332bb013b7d" providerId="LiveId" clId="{7CBB2F23-BA6B-44A6-92BA-5F1AB691726C}" dt="2020-10-27T10:32:30.393" v="3896" actId="14100"/>
          <ac:spMkLst>
            <pc:docMk/>
            <pc:sldMk cId="607628962" sldId="342"/>
            <ac:spMk id="2" creationId="{6860C69F-4B15-43C5-B20F-0C71B32E948E}"/>
          </ac:spMkLst>
        </pc:spChg>
        <pc:spChg chg="add mod">
          <ac:chgData name="Marco Vatri" userId="0c0ad332bb013b7d" providerId="LiveId" clId="{7CBB2F23-BA6B-44A6-92BA-5F1AB691726C}" dt="2020-10-27T10:32:42.255" v="3899"/>
          <ac:spMkLst>
            <pc:docMk/>
            <pc:sldMk cId="607628962" sldId="342"/>
            <ac:spMk id="3" creationId="{43AE51DB-66DB-418C-AAD2-827A195A31D9}"/>
          </ac:spMkLst>
        </pc:spChg>
        <pc:spChg chg="del">
          <ac:chgData name="Marco Vatri" userId="0c0ad332bb013b7d" providerId="LiveId" clId="{7CBB2F23-BA6B-44A6-92BA-5F1AB691726C}" dt="2020-10-19T22:41:39.076" v="1281" actId="478"/>
          <ac:spMkLst>
            <pc:docMk/>
            <pc:sldMk cId="607628962" sldId="342"/>
            <ac:spMk id="3" creationId="{8A2164B4-BD50-4D20-B630-693F7BF88CF9}"/>
          </ac:spMkLst>
        </pc:spChg>
        <pc:spChg chg="add del">
          <ac:chgData name="Marco Vatri" userId="0c0ad332bb013b7d" providerId="LiveId" clId="{7CBB2F23-BA6B-44A6-92BA-5F1AB691726C}" dt="2020-10-19T22:42:36.871" v="1286"/>
          <ac:spMkLst>
            <pc:docMk/>
            <pc:sldMk cId="607628962" sldId="342"/>
            <ac:spMk id="4" creationId="{EDAF5B19-2317-4F4A-B78A-3EE5296C70D3}"/>
          </ac:spMkLst>
        </pc:spChg>
        <pc:spChg chg="add mod">
          <ac:chgData name="Marco Vatri" userId="0c0ad332bb013b7d" providerId="LiveId" clId="{7CBB2F23-BA6B-44A6-92BA-5F1AB691726C}" dt="2020-10-27T10:32:35.489" v="3897" actId="1076"/>
          <ac:spMkLst>
            <pc:docMk/>
            <pc:sldMk cId="607628962" sldId="342"/>
            <ac:spMk id="5" creationId="{B197AA06-F51A-4B9D-9BAB-93458C9F9BEF}"/>
          </ac:spMkLst>
        </pc:spChg>
        <pc:spChg chg="add mod">
          <ac:chgData name="Marco Vatri" userId="0c0ad332bb013b7d" providerId="LiveId" clId="{7CBB2F23-BA6B-44A6-92BA-5F1AB691726C}" dt="2020-10-19T22:55:44.040" v="1457" actId="1076"/>
          <ac:spMkLst>
            <pc:docMk/>
            <pc:sldMk cId="607628962" sldId="342"/>
            <ac:spMk id="8" creationId="{4747B147-FC81-4E0F-A57B-B5A5197B67EA}"/>
          </ac:spMkLst>
        </pc:spChg>
        <pc:spChg chg="add del mod">
          <ac:chgData name="Marco Vatri" userId="0c0ad332bb013b7d" providerId="LiveId" clId="{7CBB2F23-BA6B-44A6-92BA-5F1AB691726C}" dt="2020-10-19T22:51:19.868" v="1361" actId="478"/>
          <ac:spMkLst>
            <pc:docMk/>
            <pc:sldMk cId="607628962" sldId="342"/>
            <ac:spMk id="9" creationId="{D1CACBF8-8B91-4472-B6B1-E9A2C5AD25C4}"/>
          </ac:spMkLst>
        </pc:spChg>
        <pc:spChg chg="add mod">
          <ac:chgData name="Marco Vatri" userId="0c0ad332bb013b7d" providerId="LiveId" clId="{7CBB2F23-BA6B-44A6-92BA-5F1AB691726C}" dt="2020-10-27T10:32:38.573" v="3898" actId="1076"/>
          <ac:spMkLst>
            <pc:docMk/>
            <pc:sldMk cId="607628962" sldId="342"/>
            <ac:spMk id="10" creationId="{E9B2C6DC-5355-451F-8C03-1C23235AB0B2}"/>
          </ac:spMkLst>
        </pc:spChg>
        <pc:spChg chg="add mod">
          <ac:chgData name="Marco Vatri" userId="0c0ad332bb013b7d" providerId="LiveId" clId="{7CBB2F23-BA6B-44A6-92BA-5F1AB691726C}" dt="2020-10-27T10:30:27.825" v="3880" actId="1076"/>
          <ac:spMkLst>
            <pc:docMk/>
            <pc:sldMk cId="607628962" sldId="342"/>
            <ac:spMk id="26" creationId="{A0FCB8B1-C93A-4DDD-B4DD-C9C1B6F4DF37}"/>
          </ac:spMkLst>
        </pc:spChg>
        <pc:spChg chg="add del">
          <ac:chgData name="Marco Vatri" userId="0c0ad332bb013b7d" providerId="LiveId" clId="{7CBB2F23-BA6B-44A6-92BA-5F1AB691726C}" dt="2020-10-27T09:50:15.357" v="3604"/>
          <ac:spMkLst>
            <pc:docMk/>
            <pc:sldMk cId="607628962" sldId="342"/>
            <ac:spMk id="27" creationId="{EB6743CF-E74B-4A3C-A785-599069DB89DF}"/>
          </ac:spMkLst>
        </pc:spChg>
        <pc:spChg chg="add">
          <ac:chgData name="Marco Vatri" userId="0c0ad332bb013b7d" providerId="LiveId" clId="{7CBB2F23-BA6B-44A6-92BA-5F1AB691726C}" dt="2020-10-27T10:30:09.947" v="3877"/>
          <ac:spMkLst>
            <pc:docMk/>
            <pc:sldMk cId="607628962" sldId="342"/>
            <ac:spMk id="28" creationId="{690B4DFD-B921-4C4F-A8D6-31B681467F43}"/>
          </ac:spMkLst>
        </pc:spChg>
        <pc:grpChg chg="add del">
          <ac:chgData name="Marco Vatri" userId="0c0ad332bb013b7d" providerId="LiveId" clId="{7CBB2F23-BA6B-44A6-92BA-5F1AB691726C}" dt="2020-10-27T09:50:15.357" v="3604"/>
          <ac:grpSpMkLst>
            <pc:docMk/>
            <pc:sldMk cId="607628962" sldId="342"/>
            <ac:grpSpMk id="15" creationId="{10BE40E3-5550-4CDD-B4FD-387C33EBF157}"/>
          </ac:grpSpMkLst>
        </pc:grpChg>
        <pc:picChg chg="add mod ord">
          <ac:chgData name="Marco Vatri" userId="0c0ad332bb013b7d" providerId="LiveId" clId="{7CBB2F23-BA6B-44A6-92BA-5F1AB691726C}" dt="2020-10-27T10:30:21.918" v="3879" actId="167"/>
          <ac:picMkLst>
            <pc:docMk/>
            <pc:sldMk cId="607628962" sldId="342"/>
            <ac:picMk id="7" creationId="{E629A907-1449-44CC-AC15-59B9000BECF0}"/>
          </ac:picMkLst>
        </pc:picChg>
      </pc:sldChg>
      <pc:sldChg chg="addSp delSp modSp new add delAnim modAnim delDesignElem">
        <pc:chgData name="Marco Vatri" userId="0c0ad332bb013b7d" providerId="LiveId" clId="{7CBB2F23-BA6B-44A6-92BA-5F1AB691726C}" dt="2020-10-27T10:40:49.425" v="3983" actId="1076"/>
        <pc:sldMkLst>
          <pc:docMk/>
          <pc:sldMk cId="795081045" sldId="344"/>
        </pc:sldMkLst>
        <pc:spChg chg="mod">
          <ac:chgData name="Marco Vatri" userId="0c0ad332bb013b7d" providerId="LiveId" clId="{7CBB2F23-BA6B-44A6-92BA-5F1AB691726C}" dt="2020-10-27T10:40:00.946" v="3975" actId="207"/>
          <ac:spMkLst>
            <pc:docMk/>
            <pc:sldMk cId="795081045" sldId="344"/>
            <ac:spMk id="2" creationId="{CDC78604-0380-435A-B43E-03E74E72BA95}"/>
          </ac:spMkLst>
        </pc:spChg>
        <pc:spChg chg="del">
          <ac:chgData name="Marco Vatri" userId="0c0ad332bb013b7d" providerId="LiveId" clId="{7CBB2F23-BA6B-44A6-92BA-5F1AB691726C}" dt="2020-10-20T10:54:28.958" v="1916" actId="478"/>
          <ac:spMkLst>
            <pc:docMk/>
            <pc:sldMk cId="795081045" sldId="344"/>
            <ac:spMk id="3" creationId="{AC7FB9AA-484F-4EF8-8FA0-44DA1B304D89}"/>
          </ac:spMkLst>
        </pc:spChg>
        <pc:spChg chg="add del mod">
          <ac:chgData name="Marco Vatri" userId="0c0ad332bb013b7d" providerId="LiveId" clId="{7CBB2F23-BA6B-44A6-92BA-5F1AB691726C}" dt="2020-10-27T10:38:31.636" v="3952" actId="931"/>
          <ac:spMkLst>
            <pc:docMk/>
            <pc:sldMk cId="795081045" sldId="344"/>
            <ac:spMk id="4" creationId="{7814B7B4-E994-4AA6-B33D-254A802440B7}"/>
          </ac:spMkLst>
        </pc:spChg>
        <pc:spChg chg="add mod">
          <ac:chgData name="Marco Vatri" userId="0c0ad332bb013b7d" providerId="LiveId" clId="{7CBB2F23-BA6B-44A6-92BA-5F1AB691726C}" dt="2020-10-20T10:54:56.495" v="1922" actId="5793"/>
          <ac:spMkLst>
            <pc:docMk/>
            <pc:sldMk cId="795081045" sldId="344"/>
            <ac:spMk id="4" creationId="{7DDC0E88-30BF-47B6-B0DF-41FC39E69B67}"/>
          </ac:spMkLst>
        </pc:spChg>
        <pc:spChg chg="add del mod">
          <ac:chgData name="Marco Vatri" userId="0c0ad332bb013b7d" providerId="LiveId" clId="{7CBB2F23-BA6B-44A6-92BA-5F1AB691726C}" dt="2020-10-27T10:38:37.747" v="3953" actId="21"/>
          <ac:spMkLst>
            <pc:docMk/>
            <pc:sldMk cId="795081045" sldId="344"/>
            <ac:spMk id="5" creationId="{DA4F9A92-05BA-46E2-A413-C714237244E0}"/>
          </ac:spMkLst>
        </pc:spChg>
        <pc:spChg chg="add del mod">
          <ac:chgData name="Marco Vatri" userId="0c0ad332bb013b7d" providerId="LiveId" clId="{7CBB2F23-BA6B-44A6-92BA-5F1AB691726C}" dt="2020-10-27T10:38:43.149" v="3954"/>
          <ac:spMkLst>
            <pc:docMk/>
            <pc:sldMk cId="795081045" sldId="344"/>
            <ac:spMk id="6" creationId="{AF9687F0-A763-407D-8506-6CF6FEB02D10}"/>
          </ac:spMkLst>
        </pc:spChg>
        <pc:spChg chg="add mod">
          <ac:chgData name="Marco Vatri" userId="0c0ad332bb013b7d" providerId="LiveId" clId="{7CBB2F23-BA6B-44A6-92BA-5F1AB691726C}" dt="2020-10-27T10:40:25.582" v="3978" actId="1076"/>
          <ac:spMkLst>
            <pc:docMk/>
            <pc:sldMk cId="795081045" sldId="344"/>
            <ac:spMk id="22" creationId="{F7168445-47B1-4BBA-AB51-685496F1B4D0}"/>
          </ac:spMkLst>
        </pc:spChg>
        <pc:spChg chg="add">
          <ac:chgData name="Marco Vatri" userId="0c0ad332bb013b7d" providerId="LiveId" clId="{7CBB2F23-BA6B-44A6-92BA-5F1AB691726C}" dt="2020-10-27T10:40:08.670" v="3976"/>
          <ac:spMkLst>
            <pc:docMk/>
            <pc:sldMk cId="795081045" sldId="344"/>
            <ac:spMk id="25" creationId="{5A2B104D-C833-476E-9C07-7D88DCF46CA3}"/>
          </ac:spMkLst>
        </pc:spChg>
        <pc:spChg chg="add">
          <ac:chgData name="Marco Vatri" userId="0c0ad332bb013b7d" providerId="LiveId" clId="{7CBB2F23-BA6B-44A6-92BA-5F1AB691726C}" dt="2020-10-27T10:40:14.260" v="3977"/>
          <ac:spMkLst>
            <pc:docMk/>
            <pc:sldMk cId="795081045" sldId="344"/>
            <ac:spMk id="26" creationId="{56DEA944-8A28-4AF8-A616-89F6F3B5B65F}"/>
          </ac:spMkLst>
        </pc:spChg>
        <pc:grpChg chg="add del">
          <ac:chgData name="Marco Vatri" userId="0c0ad332bb013b7d" providerId="LiveId" clId="{7CBB2F23-BA6B-44A6-92BA-5F1AB691726C}" dt="2020-10-27T09:50:15.357" v="3604"/>
          <ac:grpSpMkLst>
            <pc:docMk/>
            <pc:sldMk cId="795081045" sldId="344"/>
            <ac:grpSpMk id="27" creationId="{1F2B4773-3207-44CC-B7AC-892B70498211}"/>
          </ac:grpSpMkLst>
        </pc:grpChg>
        <pc:picChg chg="add del mod">
          <ac:chgData name="Marco Vatri" userId="0c0ad332bb013b7d" providerId="LiveId" clId="{7CBB2F23-BA6B-44A6-92BA-5F1AB691726C}" dt="2020-10-27T10:37:39.045" v="3940" actId="21"/>
          <ac:picMkLst>
            <pc:docMk/>
            <pc:sldMk cId="795081045" sldId="344"/>
            <ac:picMk id="3" creationId="{50EA82CB-25E5-49FD-A6A0-473DCF6C7F66}"/>
          </ac:picMkLst>
        </pc:picChg>
        <pc:picChg chg="add del mod">
          <ac:chgData name="Marco Vatri" userId="0c0ad332bb013b7d" providerId="LiveId" clId="{7CBB2F23-BA6B-44A6-92BA-5F1AB691726C}" dt="2020-10-27T10:38:07.740" v="3946" actId="21"/>
          <ac:picMkLst>
            <pc:docMk/>
            <pc:sldMk cId="795081045" sldId="344"/>
            <ac:picMk id="7" creationId="{47060450-D9EA-4C6F-BC4B-0B91B02A93CF}"/>
          </ac:picMkLst>
        </pc:picChg>
        <pc:picChg chg="add mod">
          <ac:chgData name="Marco Vatri" userId="0c0ad332bb013b7d" providerId="LiveId" clId="{7CBB2F23-BA6B-44A6-92BA-5F1AB691726C}" dt="2020-10-20T11:08:28.043" v="2043" actId="1076"/>
          <ac:picMkLst>
            <pc:docMk/>
            <pc:sldMk cId="795081045" sldId="344"/>
            <ac:picMk id="8" creationId="{394BED3C-780C-418A-9FE0-A84D85D9034C}"/>
          </ac:picMkLst>
        </pc:picChg>
        <pc:picChg chg="add mod ord">
          <ac:chgData name="Marco Vatri" userId="0c0ad332bb013b7d" providerId="LiveId" clId="{7CBB2F23-BA6B-44A6-92BA-5F1AB691726C}" dt="2020-10-27T10:39:08.047" v="3955" actId="26606"/>
          <ac:picMkLst>
            <pc:docMk/>
            <pc:sldMk cId="795081045" sldId="344"/>
            <ac:picMk id="9" creationId="{7F528E33-5AC6-484B-AD32-3C27924E0FBC}"/>
          </ac:picMkLst>
        </pc:picChg>
        <pc:picChg chg="add del mod">
          <ac:chgData name="Marco Vatri" userId="0c0ad332bb013b7d" providerId="LiveId" clId="{7CBB2F23-BA6B-44A6-92BA-5F1AB691726C}" dt="2020-10-27T10:38:25.960" v="3951"/>
          <ac:picMkLst>
            <pc:docMk/>
            <pc:sldMk cId="795081045" sldId="344"/>
            <ac:picMk id="19" creationId="{6C7CC9FD-11A4-4FB4-A5F1-5575B4A88D1E}"/>
          </ac:picMkLst>
        </pc:picChg>
        <pc:picChg chg="add mod">
          <ac:chgData name="Marco Vatri" userId="0c0ad332bb013b7d" providerId="LiveId" clId="{7CBB2F23-BA6B-44A6-92BA-5F1AB691726C}" dt="2020-10-27T10:40:49.425" v="3983" actId="1076"/>
          <ac:picMkLst>
            <pc:docMk/>
            <pc:sldMk cId="795081045" sldId="344"/>
            <ac:picMk id="38" creationId="{C019D600-146A-43A8-B6F6-B4805AE3ADB1}"/>
          </ac:picMkLst>
        </pc:picChg>
        <pc:cxnChg chg="add">
          <ac:chgData name="Marco Vatri" userId="0c0ad332bb013b7d" providerId="LiveId" clId="{7CBB2F23-BA6B-44A6-92BA-5F1AB691726C}" dt="2020-10-27T10:39:08.047" v="3955" actId="26606"/>
          <ac:cxnSpMkLst>
            <pc:docMk/>
            <pc:sldMk cId="795081045" sldId="344"/>
            <ac:cxnSpMk id="24" creationId="{A7F400EE-A8A5-48AF-B4D6-291B52C6F0B0}"/>
          </ac:cxnSpMkLst>
        </pc:cxnChg>
      </pc:sldChg>
      <pc:sldChg chg="addSp delSp modSp new add modAnim">
        <pc:chgData name="Marco Vatri" userId="0c0ad332bb013b7d" providerId="LiveId" clId="{7CBB2F23-BA6B-44A6-92BA-5F1AB691726C}" dt="2020-10-27T10:41:44.692" v="3992"/>
        <pc:sldMkLst>
          <pc:docMk/>
          <pc:sldMk cId="3058211522" sldId="345"/>
        </pc:sldMkLst>
        <pc:spChg chg="del mod">
          <ac:chgData name="Marco Vatri" userId="0c0ad332bb013b7d" providerId="LiveId" clId="{7CBB2F23-BA6B-44A6-92BA-5F1AB691726C}" dt="2020-10-20T11:00:09.156" v="1966" actId="21"/>
          <ac:spMkLst>
            <pc:docMk/>
            <pc:sldMk cId="3058211522" sldId="345"/>
            <ac:spMk id="2" creationId="{AB5E4CC3-40F3-47DD-8C59-F8C1172AB5A0}"/>
          </ac:spMkLst>
        </pc:spChg>
        <pc:spChg chg="del">
          <ac:chgData name="Marco Vatri" userId="0c0ad332bb013b7d" providerId="LiveId" clId="{7CBB2F23-BA6B-44A6-92BA-5F1AB691726C}" dt="2020-10-20T10:59:25.347" v="1959" actId="21"/>
          <ac:spMkLst>
            <pc:docMk/>
            <pc:sldMk cId="3058211522" sldId="345"/>
            <ac:spMk id="3" creationId="{FCC85E70-E4A3-4845-9729-942DA1CE7091}"/>
          </ac:spMkLst>
        </pc:spChg>
        <pc:spChg chg="add mod">
          <ac:chgData name="Marco Vatri" userId="0c0ad332bb013b7d" providerId="LiveId" clId="{7CBB2F23-BA6B-44A6-92BA-5F1AB691726C}" dt="2020-10-22T09:19:04.876" v="3534" actId="114"/>
          <ac:spMkLst>
            <pc:docMk/>
            <pc:sldMk cId="3058211522" sldId="345"/>
            <ac:spMk id="7" creationId="{5BC79666-9B98-49B3-B0D1-C02595C063AD}"/>
          </ac:spMkLst>
        </pc:spChg>
        <pc:spChg chg="add mod">
          <ac:chgData name="Marco Vatri" userId="0c0ad332bb013b7d" providerId="LiveId" clId="{7CBB2F23-BA6B-44A6-92BA-5F1AB691726C}" dt="2020-10-22T09:18:47.236" v="3528" actId="113"/>
          <ac:spMkLst>
            <pc:docMk/>
            <pc:sldMk cId="3058211522" sldId="345"/>
            <ac:spMk id="8" creationId="{5B9E9043-FEF9-4A13-AA41-5D1722BB3AD5}"/>
          </ac:spMkLst>
        </pc:spChg>
        <pc:spChg chg="add">
          <ac:chgData name="Marco Vatri" userId="0c0ad332bb013b7d" providerId="LiveId" clId="{7CBB2F23-BA6B-44A6-92BA-5F1AB691726C}" dt="2020-10-27T10:41:20.061" v="3987"/>
          <ac:spMkLst>
            <pc:docMk/>
            <pc:sldMk cId="3058211522" sldId="345"/>
            <ac:spMk id="10" creationId="{E4DB6649-B54A-4F01-9544-F5C0F5E91938}"/>
          </ac:spMkLst>
        </pc:spChg>
        <pc:spChg chg="add">
          <ac:chgData name="Marco Vatri" userId="0c0ad332bb013b7d" providerId="LiveId" clId="{7CBB2F23-BA6B-44A6-92BA-5F1AB691726C}" dt="2020-10-27T10:41:25.692" v="3988"/>
          <ac:spMkLst>
            <pc:docMk/>
            <pc:sldMk cId="3058211522" sldId="345"/>
            <ac:spMk id="11" creationId="{8DE6DC08-2BAF-44A6-802B-408ADF8911E4}"/>
          </ac:spMkLst>
        </pc:spChg>
        <pc:picChg chg="add mod">
          <ac:chgData name="Marco Vatri" userId="0c0ad332bb013b7d" providerId="LiveId" clId="{7CBB2F23-BA6B-44A6-92BA-5F1AB691726C}" dt="2020-10-20T11:01:17.234" v="1974" actId="14100"/>
          <ac:picMkLst>
            <pc:docMk/>
            <pc:sldMk cId="3058211522" sldId="345"/>
            <ac:picMk id="6" creationId="{B2361E5B-A1FA-4F11-B6B1-8C889B431CE1}"/>
          </ac:picMkLst>
        </pc:picChg>
        <pc:picChg chg="add mod">
          <ac:chgData name="Marco Vatri" userId="0c0ad332bb013b7d" providerId="LiveId" clId="{7CBB2F23-BA6B-44A6-92BA-5F1AB691726C}" dt="2020-10-20T11:06:31.763" v="2039" actId="1076"/>
          <ac:picMkLst>
            <pc:docMk/>
            <pc:sldMk cId="3058211522" sldId="345"/>
            <ac:picMk id="9" creationId="{EDB3F755-9E7C-4380-A1F3-0A33FDF3D19C}"/>
          </ac:picMkLst>
        </pc:picChg>
        <pc:picChg chg="add">
          <ac:chgData name="Marco Vatri" userId="0c0ad332bb013b7d" providerId="LiveId" clId="{7CBB2F23-BA6B-44A6-92BA-5F1AB691726C}" dt="2020-10-27T10:41:44.692" v="3992"/>
          <ac:picMkLst>
            <pc:docMk/>
            <pc:sldMk cId="3058211522" sldId="345"/>
            <ac:picMk id="12" creationId="{6C691A06-2353-47A7-BF7E-41B0C049EA17}"/>
          </ac:picMkLst>
        </pc:picChg>
      </pc:sldChg>
      <pc:sldChg chg="addSp delSp modSp new add">
        <pc:chgData name="Marco Vatri" userId="0c0ad332bb013b7d" providerId="LiveId" clId="{7CBB2F23-BA6B-44A6-92BA-5F1AB691726C}" dt="2020-10-27T10:43:44.534" v="4012" actId="207"/>
        <pc:sldMkLst>
          <pc:docMk/>
          <pc:sldMk cId="1208623282" sldId="346"/>
        </pc:sldMkLst>
        <pc:spChg chg="mod">
          <ac:chgData name="Marco Vatri" userId="0c0ad332bb013b7d" providerId="LiveId" clId="{7CBB2F23-BA6B-44A6-92BA-5F1AB691726C}" dt="2020-10-27T10:43:44.534" v="4012" actId="207"/>
          <ac:spMkLst>
            <pc:docMk/>
            <pc:sldMk cId="1208623282" sldId="346"/>
            <ac:spMk id="2" creationId="{417EAFB0-73A6-4A62-9CE3-AE97941FBDB0}"/>
          </ac:spMkLst>
        </pc:spChg>
        <pc:spChg chg="add mod">
          <ac:chgData name="Marco Vatri" userId="0c0ad332bb013b7d" providerId="LiveId" clId="{7CBB2F23-BA6B-44A6-92BA-5F1AB691726C}" dt="2020-10-20T22:15:17.216" v="3107" actId="1076"/>
          <ac:spMkLst>
            <pc:docMk/>
            <pc:sldMk cId="1208623282" sldId="346"/>
            <ac:spMk id="3" creationId="{024FE8A9-22FC-4F29-B7A2-C0995A22CD3B}"/>
          </ac:spMkLst>
        </pc:spChg>
        <pc:spChg chg="del">
          <ac:chgData name="Marco Vatri" userId="0c0ad332bb013b7d" providerId="LiveId" clId="{7CBB2F23-BA6B-44A6-92BA-5F1AB691726C}" dt="2020-10-20T11:04:00.535" v="1982"/>
          <ac:spMkLst>
            <pc:docMk/>
            <pc:sldMk cId="1208623282" sldId="346"/>
            <ac:spMk id="3" creationId="{4D6389C4-FCF7-4562-BA2D-F2CD1650C326}"/>
          </ac:spMkLst>
        </pc:spChg>
        <pc:spChg chg="add mod">
          <ac:chgData name="Marco Vatri" userId="0c0ad332bb013b7d" providerId="LiveId" clId="{7CBB2F23-BA6B-44A6-92BA-5F1AB691726C}" dt="2020-10-20T22:14:43.308" v="3101" actId="1076"/>
          <ac:spMkLst>
            <pc:docMk/>
            <pc:sldMk cId="1208623282" sldId="346"/>
            <ac:spMk id="5" creationId="{C1D52143-23FE-40F8-B4E6-993A6675E34C}"/>
          </ac:spMkLst>
        </pc:spChg>
        <pc:spChg chg="add mod">
          <ac:chgData name="Marco Vatri" userId="0c0ad332bb013b7d" providerId="LiveId" clId="{7CBB2F23-BA6B-44A6-92BA-5F1AB691726C}" dt="2020-10-20T22:15:39.760" v="3112" actId="208"/>
          <ac:spMkLst>
            <pc:docMk/>
            <pc:sldMk cId="1208623282" sldId="346"/>
            <ac:spMk id="6" creationId="{DC61B2CD-273C-4844-BF82-AF06A81CCFBE}"/>
          </ac:spMkLst>
        </pc:spChg>
        <pc:spChg chg="add">
          <ac:chgData name="Marco Vatri" userId="0c0ad332bb013b7d" providerId="LiveId" clId="{7CBB2F23-BA6B-44A6-92BA-5F1AB691726C}" dt="2020-10-27T10:41:12.283" v="3985"/>
          <ac:spMkLst>
            <pc:docMk/>
            <pc:sldMk cId="1208623282" sldId="346"/>
            <ac:spMk id="7" creationId="{EFE6DAB7-F924-4232-999C-C03DD8FB5F80}"/>
          </ac:spMkLst>
        </pc:spChg>
        <pc:spChg chg="add">
          <ac:chgData name="Marco Vatri" userId="0c0ad332bb013b7d" providerId="LiveId" clId="{7CBB2F23-BA6B-44A6-92BA-5F1AB691726C}" dt="2020-10-27T10:41:16.697" v="3986"/>
          <ac:spMkLst>
            <pc:docMk/>
            <pc:sldMk cId="1208623282" sldId="346"/>
            <ac:spMk id="8" creationId="{6FD6A3D0-4882-43D1-B1ED-48874F5B52A1}"/>
          </ac:spMkLst>
        </pc:spChg>
        <pc:picChg chg="add mod">
          <ac:chgData name="Marco Vatri" userId="0c0ad332bb013b7d" providerId="LiveId" clId="{7CBB2F23-BA6B-44A6-92BA-5F1AB691726C}" dt="2020-10-20T22:14:46.480" v="3102" actId="1076"/>
          <ac:picMkLst>
            <pc:docMk/>
            <pc:sldMk cId="1208623282" sldId="346"/>
            <ac:picMk id="4" creationId="{625E2866-CE69-49C1-8097-454A5D6C18C9}"/>
          </ac:picMkLst>
        </pc:picChg>
        <pc:picChg chg="add del">
          <ac:chgData name="Marco Vatri" userId="0c0ad332bb013b7d" providerId="LiveId" clId="{7CBB2F23-BA6B-44A6-92BA-5F1AB691726C}" dt="2020-10-20T11:06:01.908" v="2036" actId="21"/>
          <ac:picMkLst>
            <pc:docMk/>
            <pc:sldMk cId="1208623282" sldId="346"/>
            <ac:picMk id="6" creationId="{953310C2-D49C-4B80-998A-B4C4F16DCF16}"/>
          </ac:picMkLst>
        </pc:picChg>
        <pc:picChg chg="add mod">
          <ac:chgData name="Marco Vatri" userId="0c0ad332bb013b7d" providerId="LiveId" clId="{7CBB2F23-BA6B-44A6-92BA-5F1AB691726C}" dt="2020-10-27T10:41:42.306" v="3991" actId="14100"/>
          <ac:picMkLst>
            <pc:docMk/>
            <pc:sldMk cId="1208623282" sldId="346"/>
            <ac:picMk id="9" creationId="{C5784C44-5C2F-41ED-9595-23C6519C1BA4}"/>
          </ac:picMkLst>
        </pc:picChg>
      </pc:sldChg>
      <pc:sldChg chg="addSp delSp modSp new add modAnim">
        <pc:chgData name="Marco Vatri" userId="0c0ad332bb013b7d" providerId="LiveId" clId="{7CBB2F23-BA6B-44A6-92BA-5F1AB691726C}" dt="2020-10-27T10:43:03.514" v="4006" actId="1076"/>
        <pc:sldMkLst>
          <pc:docMk/>
          <pc:sldMk cId="3720843795" sldId="347"/>
        </pc:sldMkLst>
        <pc:spChg chg="del">
          <ac:chgData name="Marco Vatri" userId="0c0ad332bb013b7d" providerId="LiveId" clId="{7CBB2F23-BA6B-44A6-92BA-5F1AB691726C}" dt="2020-10-20T11:14:53.677" v="2048" actId="21"/>
          <ac:spMkLst>
            <pc:docMk/>
            <pc:sldMk cId="3720843795" sldId="347"/>
            <ac:spMk id="2" creationId="{2BA6DC97-2849-4837-BE19-0F242E2A220A}"/>
          </ac:spMkLst>
        </pc:spChg>
        <pc:spChg chg="del">
          <ac:chgData name="Marco Vatri" userId="0c0ad332bb013b7d" providerId="LiveId" clId="{7CBB2F23-BA6B-44A6-92BA-5F1AB691726C}" dt="2020-10-20T11:08:39.492" v="2046" actId="21"/>
          <ac:spMkLst>
            <pc:docMk/>
            <pc:sldMk cId="3720843795" sldId="347"/>
            <ac:spMk id="3" creationId="{B98F8939-A32E-4490-ACBE-06FD9AE366C5}"/>
          </ac:spMkLst>
        </pc:spChg>
        <pc:spChg chg="mod">
          <ac:chgData name="Marco Vatri" userId="0c0ad332bb013b7d" providerId="LiveId" clId="{7CBB2F23-BA6B-44A6-92BA-5F1AB691726C}" dt="2020-10-27T10:43:03.514" v="4006" actId="1076"/>
          <ac:spMkLst>
            <pc:docMk/>
            <pc:sldMk cId="3720843795" sldId="347"/>
            <ac:spMk id="5" creationId="{824C328C-7ED0-425F-99A7-0C4F53CB81E9}"/>
          </ac:spMkLst>
        </pc:spChg>
        <pc:spChg chg="del mod">
          <ac:chgData name="Marco Vatri" userId="0c0ad332bb013b7d" providerId="LiveId" clId="{7CBB2F23-BA6B-44A6-92BA-5F1AB691726C}" dt="2020-10-20T11:15:11.313" v="2052" actId="478"/>
          <ac:spMkLst>
            <pc:docMk/>
            <pc:sldMk cId="3720843795" sldId="347"/>
            <ac:spMk id="6" creationId="{2854AB25-9261-4AAB-A40A-9961AD01D39A}"/>
          </ac:spMkLst>
        </pc:spChg>
        <pc:spChg chg="del mod">
          <ac:chgData name="Marco Vatri" userId="0c0ad332bb013b7d" providerId="LiveId" clId="{7CBB2F23-BA6B-44A6-92BA-5F1AB691726C}" dt="2020-10-20T11:16:28.228" v="2062" actId="478"/>
          <ac:spMkLst>
            <pc:docMk/>
            <pc:sldMk cId="3720843795" sldId="347"/>
            <ac:spMk id="7" creationId="{8299EE5D-2003-4888-90ED-B4B8450452A2}"/>
          </ac:spMkLst>
        </pc:spChg>
        <pc:spChg chg="add">
          <ac:chgData name="Marco Vatri" userId="0c0ad332bb013b7d" providerId="LiveId" clId="{7CBB2F23-BA6B-44A6-92BA-5F1AB691726C}" dt="2020-10-27T10:41:56.394" v="3993"/>
          <ac:spMkLst>
            <pc:docMk/>
            <pc:sldMk cId="3720843795" sldId="347"/>
            <ac:spMk id="8" creationId="{3064F480-89B5-4626-8793-5650904B3FF9}"/>
          </ac:spMkLst>
        </pc:spChg>
        <pc:spChg chg="add del">
          <ac:chgData name="Marco Vatri" userId="0c0ad332bb013b7d" providerId="LiveId" clId="{7CBB2F23-BA6B-44A6-92BA-5F1AB691726C}" dt="2020-10-20T11:17:00.135" v="2065" actId="478"/>
          <ac:spMkLst>
            <pc:docMk/>
            <pc:sldMk cId="3720843795" sldId="347"/>
            <ac:spMk id="8" creationId="{38C947DC-2FDF-4C2D-B84E-C9784230CEF7}"/>
          </ac:spMkLst>
        </pc:spChg>
        <pc:spChg chg="add mod">
          <ac:chgData name="Marco Vatri" userId="0c0ad332bb013b7d" providerId="LiveId" clId="{7CBB2F23-BA6B-44A6-92BA-5F1AB691726C}" dt="2020-10-27T10:42:40.593" v="4000" actId="1076"/>
          <ac:spMkLst>
            <pc:docMk/>
            <pc:sldMk cId="3720843795" sldId="347"/>
            <ac:spMk id="9" creationId="{8BA3B266-F842-428E-881D-824801DB0A12}"/>
          </ac:spMkLst>
        </pc:spChg>
        <pc:spChg chg="add mod">
          <ac:chgData name="Marco Vatri" userId="0c0ad332bb013b7d" providerId="LiveId" clId="{7CBB2F23-BA6B-44A6-92BA-5F1AB691726C}" dt="2020-10-27T10:42:48.661" v="4002" actId="1076"/>
          <ac:spMkLst>
            <pc:docMk/>
            <pc:sldMk cId="3720843795" sldId="347"/>
            <ac:spMk id="10" creationId="{01A8E64F-57F8-40B0-976C-4C790C92EF33}"/>
          </ac:spMkLst>
        </pc:spChg>
        <pc:spChg chg="add ord">
          <ac:chgData name="Marco Vatri" userId="0c0ad332bb013b7d" providerId="LiveId" clId="{7CBB2F23-BA6B-44A6-92BA-5F1AB691726C}" dt="2020-10-27T10:42:25.961" v="3998" actId="167"/>
          <ac:spMkLst>
            <pc:docMk/>
            <pc:sldMk cId="3720843795" sldId="347"/>
            <ac:spMk id="11" creationId="{3598AEA6-3A43-4C34-BDF0-765D9A879D96}"/>
          </ac:spMkLst>
        </pc:spChg>
        <pc:spChg chg="add del">
          <ac:chgData name="Marco Vatri" userId="0c0ad332bb013b7d" providerId="LiveId" clId="{7CBB2F23-BA6B-44A6-92BA-5F1AB691726C}" dt="2020-10-20T11:19:15.117" v="2081"/>
          <ac:spMkLst>
            <pc:docMk/>
            <pc:sldMk cId="3720843795" sldId="347"/>
            <ac:spMk id="11" creationId="{AA873764-E29C-432D-8434-C2A811B7E6B4}"/>
          </ac:spMkLst>
        </pc:spChg>
        <pc:spChg chg="add mod">
          <ac:chgData name="Marco Vatri" userId="0c0ad332bb013b7d" providerId="LiveId" clId="{7CBB2F23-BA6B-44A6-92BA-5F1AB691726C}" dt="2020-10-27T10:42:46.209" v="4001" actId="1076"/>
          <ac:spMkLst>
            <pc:docMk/>
            <pc:sldMk cId="3720843795" sldId="347"/>
            <ac:spMk id="12" creationId="{1C5E5A0B-FAF4-4D48-89EE-A61243000929}"/>
          </ac:spMkLst>
        </pc:spChg>
        <pc:spChg chg="add mod">
          <ac:chgData name="Marco Vatri" userId="0c0ad332bb013b7d" providerId="LiveId" clId="{7CBB2F23-BA6B-44A6-92BA-5F1AB691726C}" dt="2020-10-27T10:42:53.688" v="4004" actId="1076"/>
          <ac:spMkLst>
            <pc:docMk/>
            <pc:sldMk cId="3720843795" sldId="347"/>
            <ac:spMk id="13" creationId="{AF628619-49A6-406F-8F2F-370699FF3B7A}"/>
          </ac:spMkLst>
        </pc:spChg>
        <pc:spChg chg="add mod">
          <ac:chgData name="Marco Vatri" userId="0c0ad332bb013b7d" providerId="LiveId" clId="{7CBB2F23-BA6B-44A6-92BA-5F1AB691726C}" dt="2020-10-27T10:42:55.493" v="4005" actId="1076"/>
          <ac:spMkLst>
            <pc:docMk/>
            <pc:sldMk cId="3720843795" sldId="347"/>
            <ac:spMk id="14" creationId="{DF599EA1-34C9-40FF-A750-03F4AEFCBC93}"/>
          </ac:spMkLst>
        </pc:spChg>
        <pc:grpChg chg="add del mod">
          <ac:chgData name="Marco Vatri" userId="0c0ad332bb013b7d" providerId="LiveId" clId="{7CBB2F23-BA6B-44A6-92BA-5F1AB691726C}" dt="2020-10-20T11:16:28.228" v="2062" actId="478"/>
          <ac:grpSpMkLst>
            <pc:docMk/>
            <pc:sldMk cId="3720843795" sldId="347"/>
            <ac:grpSpMk id="4" creationId="{806C03BD-B3DC-4A15-AD60-A27EEFD80FD2}"/>
          </ac:grpSpMkLst>
        </pc:grpChg>
      </pc:sldChg>
      <pc:sldChg chg="addSp delSp modSp new add modAnim modNotesTx">
        <pc:chgData name="Marco Vatri" userId="0c0ad332bb013b7d" providerId="LiveId" clId="{7CBB2F23-BA6B-44A6-92BA-5F1AB691726C}" dt="2020-10-27T10:44:06.473" v="4017" actId="113"/>
        <pc:sldMkLst>
          <pc:docMk/>
          <pc:sldMk cId="786919051" sldId="348"/>
        </pc:sldMkLst>
        <pc:spChg chg="mod">
          <ac:chgData name="Marco Vatri" userId="0c0ad332bb013b7d" providerId="LiveId" clId="{7CBB2F23-BA6B-44A6-92BA-5F1AB691726C}" dt="2020-10-27T10:43:58.792" v="4015" actId="2711"/>
          <ac:spMkLst>
            <pc:docMk/>
            <pc:sldMk cId="786919051" sldId="348"/>
            <ac:spMk id="2" creationId="{2557CD09-C0E0-4DC5-9DC7-F485901DB20C}"/>
          </ac:spMkLst>
        </pc:spChg>
        <pc:spChg chg="del">
          <ac:chgData name="Marco Vatri" userId="0c0ad332bb013b7d" providerId="LiveId" clId="{7CBB2F23-BA6B-44A6-92BA-5F1AB691726C}" dt="2020-10-20T11:27:19.265" v="2128" actId="21"/>
          <ac:spMkLst>
            <pc:docMk/>
            <pc:sldMk cId="786919051" sldId="348"/>
            <ac:spMk id="3" creationId="{0EDFA120-731E-4AA0-AA17-FFA04752DF1A}"/>
          </ac:spMkLst>
        </pc:spChg>
        <pc:spChg chg="add mod">
          <ac:chgData name="Marco Vatri" userId="0c0ad332bb013b7d" providerId="LiveId" clId="{7CBB2F23-BA6B-44A6-92BA-5F1AB691726C}" dt="2020-10-27T10:44:06.473" v="4017" actId="113"/>
          <ac:spMkLst>
            <pc:docMk/>
            <pc:sldMk cId="786919051" sldId="348"/>
            <ac:spMk id="4" creationId="{70E54B8F-01C4-4380-8E3D-DB061A41BE6F}"/>
          </ac:spMkLst>
        </pc:spChg>
        <pc:spChg chg="add">
          <ac:chgData name="Marco Vatri" userId="0c0ad332bb013b7d" providerId="LiveId" clId="{7CBB2F23-BA6B-44A6-92BA-5F1AB691726C}" dt="2020-10-27T10:43:19.475" v="4007"/>
          <ac:spMkLst>
            <pc:docMk/>
            <pc:sldMk cId="786919051" sldId="348"/>
            <ac:spMk id="7" creationId="{ED0F1C97-D5C7-46BF-851F-DA3380CD1958}"/>
          </ac:spMkLst>
        </pc:spChg>
        <pc:spChg chg="add">
          <ac:chgData name="Marco Vatri" userId="0c0ad332bb013b7d" providerId="LiveId" clId="{7CBB2F23-BA6B-44A6-92BA-5F1AB691726C}" dt="2020-10-27T10:43:23.997" v="4008"/>
          <ac:spMkLst>
            <pc:docMk/>
            <pc:sldMk cId="786919051" sldId="348"/>
            <ac:spMk id="8" creationId="{1365BB7B-F4C2-460B-83C8-8C32D7532461}"/>
          </ac:spMkLst>
        </pc:spChg>
        <pc:picChg chg="add mod">
          <ac:chgData name="Marco Vatri" userId="0c0ad332bb013b7d" providerId="LiveId" clId="{7CBB2F23-BA6B-44A6-92BA-5F1AB691726C}" dt="2020-10-20T11:34:23.963" v="2187" actId="1076"/>
          <ac:picMkLst>
            <pc:docMk/>
            <pc:sldMk cId="786919051" sldId="348"/>
            <ac:picMk id="5" creationId="{AEFC1D72-ECE5-4CE8-89A3-0112365BBCA1}"/>
          </ac:picMkLst>
        </pc:picChg>
        <pc:picChg chg="add mod">
          <ac:chgData name="Marco Vatri" userId="0c0ad332bb013b7d" providerId="LiveId" clId="{7CBB2F23-BA6B-44A6-92BA-5F1AB691726C}" dt="2020-10-27T10:43:29.510" v="4009" actId="166"/>
          <ac:picMkLst>
            <pc:docMk/>
            <pc:sldMk cId="786919051" sldId="348"/>
            <ac:picMk id="6" creationId="{1D365426-B063-43ED-AE15-D3F35631B570}"/>
          </ac:picMkLst>
        </pc:picChg>
      </pc:sldChg>
      <pc:sldChg chg="addSp delSp modSp new add delDesignElem">
        <pc:chgData name="Marco Vatri" userId="0c0ad332bb013b7d" providerId="LiveId" clId="{7CBB2F23-BA6B-44A6-92BA-5F1AB691726C}" dt="2020-10-27T10:48:06.235" v="4068"/>
        <pc:sldMkLst>
          <pc:docMk/>
          <pc:sldMk cId="321469845" sldId="349"/>
        </pc:sldMkLst>
        <pc:spChg chg="mod">
          <ac:chgData name="Marco Vatri" userId="0c0ad332bb013b7d" providerId="LiveId" clId="{7CBB2F23-BA6B-44A6-92BA-5F1AB691726C}" dt="2020-10-27T10:46:40.849" v="4051" actId="207"/>
          <ac:spMkLst>
            <pc:docMk/>
            <pc:sldMk cId="321469845" sldId="349"/>
            <ac:spMk id="2" creationId="{ECD9FA04-6B9D-4A75-83CC-326916C6BA7F}"/>
          </ac:spMkLst>
        </pc:spChg>
        <pc:spChg chg="del">
          <ac:chgData name="Marco Vatri" userId="0c0ad332bb013b7d" providerId="LiveId" clId="{7CBB2F23-BA6B-44A6-92BA-5F1AB691726C}" dt="2020-10-20T12:23:09.158" v="2195" actId="478"/>
          <ac:spMkLst>
            <pc:docMk/>
            <pc:sldMk cId="321469845" sldId="349"/>
            <ac:spMk id="3" creationId="{77664901-C213-4B6D-B031-CA5DB7E58894}"/>
          </ac:spMkLst>
        </pc:spChg>
        <pc:spChg chg="add mod">
          <ac:chgData name="Marco Vatri" userId="0c0ad332bb013b7d" providerId="LiveId" clId="{7CBB2F23-BA6B-44A6-92BA-5F1AB691726C}" dt="2020-10-27T10:46:32.928" v="4048" actId="403"/>
          <ac:spMkLst>
            <pc:docMk/>
            <pc:sldMk cId="321469845" sldId="349"/>
            <ac:spMk id="3" creationId="{EF794433-CDB8-4F76-8550-117C1920D4D8}"/>
          </ac:spMkLst>
        </pc:spChg>
        <pc:spChg chg="add">
          <ac:chgData name="Marco Vatri" userId="0c0ad332bb013b7d" providerId="LiveId" clId="{7CBB2F23-BA6B-44A6-92BA-5F1AB691726C}" dt="2020-10-27T10:44:52.575" v="4027"/>
          <ac:spMkLst>
            <pc:docMk/>
            <pc:sldMk cId="321469845" sldId="349"/>
            <ac:spMk id="17" creationId="{F39EDB30-CB8A-4F92-A0C8-CD928270FC6F}"/>
          </ac:spMkLst>
        </pc:spChg>
        <pc:spChg chg="add">
          <ac:chgData name="Marco Vatri" userId="0c0ad332bb013b7d" providerId="LiveId" clId="{7CBB2F23-BA6B-44A6-92BA-5F1AB691726C}" dt="2020-10-27T10:45:07.484" v="4032"/>
          <ac:spMkLst>
            <pc:docMk/>
            <pc:sldMk cId="321469845" sldId="349"/>
            <ac:spMk id="18" creationId="{0C8701E3-0A11-4769-97DE-60F4AB8D878E}"/>
          </ac:spMkLst>
        </pc:spChg>
        <pc:spChg chg="add del">
          <ac:chgData name="Marco Vatri" userId="0c0ad332bb013b7d" providerId="LiveId" clId="{7CBB2F23-BA6B-44A6-92BA-5F1AB691726C}" dt="2020-10-27T09:50:15.357" v="3604"/>
          <ac:spMkLst>
            <pc:docMk/>
            <pc:sldMk cId="321469845" sldId="349"/>
            <ac:spMk id="69" creationId="{EB6743CF-E74B-4A3C-A785-599069DB89DF}"/>
          </ac:spMkLst>
        </pc:spChg>
        <pc:grpChg chg="add del">
          <ac:chgData name="Marco Vatri" userId="0c0ad332bb013b7d" providerId="LiveId" clId="{7CBB2F23-BA6B-44A6-92BA-5F1AB691726C}" dt="2020-10-27T09:50:15.357" v="3604"/>
          <ac:grpSpMkLst>
            <pc:docMk/>
            <pc:sldMk cId="321469845" sldId="349"/>
            <ac:grpSpMk id="68" creationId="{10BE40E3-5550-4CDD-B4FD-387C33EBF157}"/>
          </ac:grpSpMkLst>
        </pc:grpChg>
        <pc:picChg chg="add">
          <ac:chgData name="Marco Vatri" userId="0c0ad332bb013b7d" providerId="LiveId" clId="{7CBB2F23-BA6B-44A6-92BA-5F1AB691726C}" dt="2020-10-27T10:48:06.235" v="4068"/>
          <ac:picMkLst>
            <pc:docMk/>
            <pc:sldMk cId="321469845" sldId="349"/>
            <ac:picMk id="19" creationId="{31E15757-E824-4B80-A1D6-C1056228DCDA}"/>
          </ac:picMkLst>
        </pc:picChg>
        <pc:picChg chg="ord">
          <ac:chgData name="Marco Vatri" userId="0c0ad332bb013b7d" providerId="LiveId" clId="{7CBB2F23-BA6B-44A6-92BA-5F1AB691726C}" dt="2020-10-27T10:45:16.282" v="4034" actId="167"/>
          <ac:picMkLst>
            <pc:docMk/>
            <pc:sldMk cId="321469845" sldId="349"/>
            <ac:picMk id="25" creationId="{13C2B5F2-1952-47B9-8480-A20834DF05A7}"/>
          </ac:picMkLst>
        </pc:picChg>
        <pc:picChg chg="add del mod">
          <ac:chgData name="Marco Vatri" userId="0c0ad332bb013b7d" providerId="LiveId" clId="{7CBB2F23-BA6B-44A6-92BA-5F1AB691726C}" dt="2020-10-20T17:10:31.151" v="2539" actId="21"/>
          <ac:picMkLst>
            <pc:docMk/>
            <pc:sldMk cId="321469845" sldId="349"/>
            <ac:picMk id="2050" creationId="{68503598-8BBF-4E70-866D-C470223781D7}"/>
          </ac:picMkLst>
        </pc:picChg>
      </pc:sldChg>
      <pc:sldChg chg="addSp delSp modSp new add modNotesTx">
        <pc:chgData name="Marco Vatri" userId="0c0ad332bb013b7d" providerId="LiveId" clId="{7CBB2F23-BA6B-44A6-92BA-5F1AB691726C}" dt="2020-10-27T10:45:38.210" v="4035"/>
        <pc:sldMkLst>
          <pc:docMk/>
          <pc:sldMk cId="3956961228" sldId="350"/>
        </pc:sldMkLst>
        <pc:spChg chg="mod">
          <ac:chgData name="Marco Vatri" userId="0c0ad332bb013b7d" providerId="LiveId" clId="{7CBB2F23-BA6B-44A6-92BA-5F1AB691726C}" dt="2020-10-27T10:44:25.821" v="4021" actId="403"/>
          <ac:spMkLst>
            <pc:docMk/>
            <pc:sldMk cId="3956961228" sldId="350"/>
            <ac:spMk id="2" creationId="{2B3D7FAC-D590-48B0-AF1F-6856EDF2BCDC}"/>
          </ac:spMkLst>
        </pc:spChg>
        <pc:spChg chg="del">
          <ac:chgData name="Marco Vatri" userId="0c0ad332bb013b7d" providerId="LiveId" clId="{7CBB2F23-BA6B-44A6-92BA-5F1AB691726C}" dt="2020-10-20T12:44:37.920" v="2229" actId="478"/>
          <ac:spMkLst>
            <pc:docMk/>
            <pc:sldMk cId="3956961228" sldId="350"/>
            <ac:spMk id="3" creationId="{536D1D30-C84C-43BF-8261-E072D358454E}"/>
          </ac:spMkLst>
        </pc:spChg>
        <pc:spChg chg="add mod">
          <ac:chgData name="Marco Vatri" userId="0c0ad332bb013b7d" providerId="LiveId" clId="{7CBB2F23-BA6B-44A6-92BA-5F1AB691726C}" dt="2020-10-20T21:48:32.963" v="2792" actId="1076"/>
          <ac:spMkLst>
            <pc:docMk/>
            <pc:sldMk cId="3956961228" sldId="350"/>
            <ac:spMk id="4" creationId="{6E6DAC90-79C8-4D2C-BE6B-6E3AEAD2A902}"/>
          </ac:spMkLst>
        </pc:spChg>
        <pc:spChg chg="add mod">
          <ac:chgData name="Marco Vatri" userId="0c0ad332bb013b7d" providerId="LiveId" clId="{7CBB2F23-BA6B-44A6-92BA-5F1AB691726C}" dt="2020-10-27T10:44:17.601" v="4018" actId="1076"/>
          <ac:spMkLst>
            <pc:docMk/>
            <pc:sldMk cId="3956961228" sldId="350"/>
            <ac:spMk id="5" creationId="{998B0E7C-043F-4547-9DBD-95C9A0815AD9}"/>
          </ac:spMkLst>
        </pc:spChg>
        <pc:spChg chg="add">
          <ac:chgData name="Marco Vatri" userId="0c0ad332bb013b7d" providerId="LiveId" clId="{7CBB2F23-BA6B-44A6-92BA-5F1AB691726C}" dt="2020-10-27T10:44:42.255" v="4024"/>
          <ac:spMkLst>
            <pc:docMk/>
            <pc:sldMk cId="3956961228" sldId="350"/>
            <ac:spMk id="6" creationId="{3A6305B3-28A9-4278-A467-2D2F85EC2E3B}"/>
          </ac:spMkLst>
        </pc:spChg>
        <pc:spChg chg="add">
          <ac:chgData name="Marco Vatri" userId="0c0ad332bb013b7d" providerId="LiveId" clId="{7CBB2F23-BA6B-44A6-92BA-5F1AB691726C}" dt="2020-10-27T10:44:58.493" v="4028"/>
          <ac:spMkLst>
            <pc:docMk/>
            <pc:sldMk cId="3956961228" sldId="350"/>
            <ac:spMk id="7" creationId="{186E3980-9D34-450D-B5E2-CC4C231A0738}"/>
          </ac:spMkLst>
        </pc:spChg>
        <pc:picChg chg="add">
          <ac:chgData name="Marco Vatri" userId="0c0ad332bb013b7d" providerId="LiveId" clId="{7CBB2F23-BA6B-44A6-92BA-5F1AB691726C}" dt="2020-10-27T10:45:38.210" v="4035"/>
          <ac:picMkLst>
            <pc:docMk/>
            <pc:sldMk cId="3956961228" sldId="350"/>
            <ac:picMk id="8" creationId="{8D989E32-E3FA-43E7-9D15-AC879EF3EBF9}"/>
          </ac:picMkLst>
        </pc:picChg>
      </pc:sldChg>
      <pc:sldChg chg="addSp delSp modSp new add modAnim">
        <pc:chgData name="Marco Vatri" userId="0c0ad332bb013b7d" providerId="LiveId" clId="{7CBB2F23-BA6B-44A6-92BA-5F1AB691726C}" dt="2020-10-27T10:45:00.700" v="4029"/>
        <pc:sldMkLst>
          <pc:docMk/>
          <pc:sldMk cId="266449812" sldId="351"/>
        </pc:sldMkLst>
        <pc:spChg chg="del mod">
          <ac:chgData name="Marco Vatri" userId="0c0ad332bb013b7d" providerId="LiveId" clId="{7CBB2F23-BA6B-44A6-92BA-5F1AB691726C}" dt="2020-10-20T12:51:18.737" v="2372" actId="478"/>
          <ac:spMkLst>
            <pc:docMk/>
            <pc:sldMk cId="266449812" sldId="351"/>
            <ac:spMk id="2" creationId="{6F069177-874B-4A33-A0DD-63604BB42A09}"/>
          </ac:spMkLst>
        </pc:spChg>
        <pc:spChg chg="add mod">
          <ac:chgData name="Marco Vatri" userId="0c0ad332bb013b7d" providerId="LiveId" clId="{7CBB2F23-BA6B-44A6-92BA-5F1AB691726C}" dt="2020-10-20T21:48:03.631" v="2786"/>
          <ac:spMkLst>
            <pc:docMk/>
            <pc:sldMk cId="266449812" sldId="351"/>
            <ac:spMk id="2" creationId="{A91759C3-7F18-4D89-981C-3422720E695D}"/>
          </ac:spMkLst>
        </pc:spChg>
        <pc:spChg chg="add mod">
          <ac:chgData name="Marco Vatri" userId="0c0ad332bb013b7d" providerId="LiveId" clId="{7CBB2F23-BA6B-44A6-92BA-5F1AB691726C}" dt="2020-10-20T21:48:07.955" v="2787" actId="1076"/>
          <ac:spMkLst>
            <pc:docMk/>
            <pc:sldMk cId="266449812" sldId="351"/>
            <ac:spMk id="3" creationId="{3B6C1AFC-092A-4A85-962B-2BB4018A7951}"/>
          </ac:spMkLst>
        </pc:spChg>
        <pc:spChg chg="del">
          <ac:chgData name="Marco Vatri" userId="0c0ad332bb013b7d" providerId="LiveId" clId="{7CBB2F23-BA6B-44A6-92BA-5F1AB691726C}" dt="2020-10-20T12:50:56.382" v="2341"/>
          <ac:spMkLst>
            <pc:docMk/>
            <pc:sldMk cId="266449812" sldId="351"/>
            <ac:spMk id="3" creationId="{646FA64C-D479-44D8-B5D6-D70C76430F6F}"/>
          </ac:spMkLst>
        </pc:spChg>
        <pc:spChg chg="add">
          <ac:chgData name="Marco Vatri" userId="0c0ad332bb013b7d" providerId="LiveId" clId="{7CBB2F23-BA6B-44A6-92BA-5F1AB691726C}" dt="2020-10-27T10:44:45.047" v="4025"/>
          <ac:spMkLst>
            <pc:docMk/>
            <pc:sldMk cId="266449812" sldId="351"/>
            <ac:spMk id="5" creationId="{E4D8ADEE-2777-4F06-A8BD-65B382311700}"/>
          </ac:spMkLst>
        </pc:spChg>
        <pc:spChg chg="add del mod">
          <ac:chgData name="Marco Vatri" userId="0c0ad332bb013b7d" providerId="LiveId" clId="{7CBB2F23-BA6B-44A6-92BA-5F1AB691726C}" dt="2020-10-20T12:52:35.018" v="2382"/>
          <ac:spMkLst>
            <pc:docMk/>
            <pc:sldMk cId="266449812" sldId="351"/>
            <ac:spMk id="5" creationId="{F5FD0440-C955-4133-ADD3-802E0DAD74FE}"/>
          </ac:spMkLst>
        </pc:spChg>
        <pc:spChg chg="add">
          <ac:chgData name="Marco Vatri" userId="0c0ad332bb013b7d" providerId="LiveId" clId="{7CBB2F23-BA6B-44A6-92BA-5F1AB691726C}" dt="2020-10-27T10:45:00.700" v="4029"/>
          <ac:spMkLst>
            <pc:docMk/>
            <pc:sldMk cId="266449812" sldId="351"/>
            <ac:spMk id="6" creationId="{33036EEF-5680-41C8-8D37-8CC4DC3133DF}"/>
          </ac:spMkLst>
        </pc:spChg>
        <pc:picChg chg="add mod">
          <ac:chgData name="Marco Vatri" userId="0c0ad332bb013b7d" providerId="LiveId" clId="{7CBB2F23-BA6B-44A6-92BA-5F1AB691726C}" dt="2020-10-20T12:51:25.645" v="2375" actId="1076"/>
          <ac:picMkLst>
            <pc:docMk/>
            <pc:sldMk cId="266449812" sldId="351"/>
            <ac:picMk id="4" creationId="{0A664661-8BEE-4625-AF30-475EA65FAF0E}"/>
          </ac:picMkLst>
        </pc:picChg>
      </pc:sldChg>
      <pc:sldChg chg="addSp delSp modSp new add mod setBg delDesignElem">
        <pc:chgData name="Marco Vatri" userId="0c0ad332bb013b7d" providerId="LiveId" clId="{7CBB2F23-BA6B-44A6-92BA-5F1AB691726C}" dt="2020-10-27T10:46:18.586" v="4044" actId="1076"/>
        <pc:sldMkLst>
          <pc:docMk/>
          <pc:sldMk cId="1155514536" sldId="352"/>
        </pc:sldMkLst>
        <pc:spChg chg="mod">
          <ac:chgData name="Marco Vatri" userId="0c0ad332bb013b7d" providerId="LiveId" clId="{7CBB2F23-BA6B-44A6-92BA-5F1AB691726C}" dt="2020-10-27T10:46:02.666" v="4039" actId="14100"/>
          <ac:spMkLst>
            <pc:docMk/>
            <pc:sldMk cId="1155514536" sldId="352"/>
            <ac:spMk id="2" creationId="{C2F0B9E6-DB6F-47A1-B3DB-2157FC9DB93E}"/>
          </ac:spMkLst>
        </pc:spChg>
        <pc:spChg chg="del">
          <ac:chgData name="Marco Vatri" userId="0c0ad332bb013b7d" providerId="LiveId" clId="{7CBB2F23-BA6B-44A6-92BA-5F1AB691726C}" dt="2020-10-20T16:40:32.361" v="2491" actId="478"/>
          <ac:spMkLst>
            <pc:docMk/>
            <pc:sldMk cId="1155514536" sldId="352"/>
            <ac:spMk id="3" creationId="{9A9F24C2-9076-47C0-85F2-8FD37E0E92C5}"/>
          </ac:spMkLst>
        </pc:spChg>
        <pc:spChg chg="add mod ord">
          <ac:chgData name="Marco Vatri" userId="0c0ad332bb013b7d" providerId="LiveId" clId="{7CBB2F23-BA6B-44A6-92BA-5F1AB691726C}" dt="2020-10-27T10:46:18.586" v="4044" actId="1076"/>
          <ac:spMkLst>
            <pc:docMk/>
            <pc:sldMk cId="1155514536" sldId="352"/>
            <ac:spMk id="4" creationId="{563F2085-78C9-4526-BFE4-CA09728485D1}"/>
          </ac:spMkLst>
        </pc:spChg>
        <pc:spChg chg="add">
          <ac:chgData name="Marco Vatri" userId="0c0ad332bb013b7d" providerId="LiveId" clId="{7CBB2F23-BA6B-44A6-92BA-5F1AB691726C}" dt="2020-10-27T10:44:50.444" v="4026"/>
          <ac:spMkLst>
            <pc:docMk/>
            <pc:sldMk cId="1155514536" sldId="352"/>
            <ac:spMk id="17" creationId="{F076A56F-F208-4D68-AE11-7F820B832555}"/>
          </ac:spMkLst>
        </pc:spChg>
        <pc:spChg chg="add">
          <ac:chgData name="Marco Vatri" userId="0c0ad332bb013b7d" providerId="LiveId" clId="{7CBB2F23-BA6B-44A6-92BA-5F1AB691726C}" dt="2020-10-27T10:45:02.859" v="4030"/>
          <ac:spMkLst>
            <pc:docMk/>
            <pc:sldMk cId="1155514536" sldId="352"/>
            <ac:spMk id="18" creationId="{F05721E6-0F23-410B-AFD0-81BB078A75F1}"/>
          </ac:spMkLst>
        </pc:spChg>
        <pc:spChg chg="add">
          <ac:chgData name="Marco Vatri" userId="0c0ad332bb013b7d" providerId="LiveId" clId="{7CBB2F23-BA6B-44A6-92BA-5F1AB691726C}" dt="2020-10-20T16:45:11.528" v="2513" actId="26606"/>
          <ac:spMkLst>
            <pc:docMk/>
            <pc:sldMk cId="1155514536" sldId="352"/>
            <ac:spMk id="71" creationId="{F56F5174-31D9-4DBB-AAB7-A1FD7BDB1352}"/>
          </ac:spMkLst>
        </pc:spChg>
        <pc:spChg chg="add">
          <ac:chgData name="Marco Vatri" userId="0c0ad332bb013b7d" providerId="LiveId" clId="{7CBB2F23-BA6B-44A6-92BA-5F1AB691726C}" dt="2020-10-20T16:45:11.528" v="2513" actId="26606"/>
          <ac:spMkLst>
            <pc:docMk/>
            <pc:sldMk cId="1155514536" sldId="352"/>
            <ac:spMk id="75" creationId="{F9A95BEE-6BB1-4A28-A8E6-A34B2E42EF87}"/>
          </ac:spMkLst>
        </pc:spChg>
        <pc:spChg chg="add del">
          <ac:chgData name="Marco Vatri" userId="0c0ad332bb013b7d" providerId="LiveId" clId="{7CBB2F23-BA6B-44A6-92BA-5F1AB691726C}" dt="2020-10-27T09:50:15.357" v="3604"/>
          <ac:spMkLst>
            <pc:docMk/>
            <pc:sldMk cId="1155514536" sldId="352"/>
            <ac:spMk id="83" creationId="{3BCB5F6A-9EB0-40B0-9D13-3023E9A20508}"/>
          </ac:spMkLst>
        </pc:spChg>
        <pc:grpChg chg="add del">
          <ac:chgData name="Marco Vatri" userId="0c0ad332bb013b7d" providerId="LiveId" clId="{7CBB2F23-BA6B-44A6-92BA-5F1AB691726C}" dt="2020-10-27T09:50:15.357" v="3604"/>
          <ac:grpSpMkLst>
            <pc:docMk/>
            <pc:sldMk cId="1155514536" sldId="352"/>
            <ac:grpSpMk id="1033" creationId="{10BE40E3-5550-4CDD-B4FD-387C33EBF157}"/>
          </ac:grpSpMkLst>
        </pc:grpChg>
        <pc:picChg chg="add">
          <ac:chgData name="Marco Vatri" userId="0c0ad332bb013b7d" providerId="LiveId" clId="{7CBB2F23-BA6B-44A6-92BA-5F1AB691726C}" dt="2020-10-27T10:45:43.554" v="4036"/>
          <ac:picMkLst>
            <pc:docMk/>
            <pc:sldMk cId="1155514536" sldId="352"/>
            <ac:picMk id="19" creationId="{7FA3F7DF-C039-4893-B48D-3C1D9FB9406F}"/>
          </ac:picMkLst>
        </pc:picChg>
        <pc:picChg chg="add">
          <ac:chgData name="Marco Vatri" userId="0c0ad332bb013b7d" providerId="LiveId" clId="{7CBB2F23-BA6B-44A6-92BA-5F1AB691726C}" dt="2020-10-20T16:45:11.528" v="2513" actId="26606"/>
          <ac:picMkLst>
            <pc:docMk/>
            <pc:sldMk cId="1155514536" sldId="352"/>
            <ac:picMk id="73" creationId="{AE113210-7872-481A-ADE6-3A05CCAF5EB2}"/>
          </ac:picMkLst>
        </pc:picChg>
        <pc:picChg chg="add mod">
          <ac:chgData name="Marco Vatri" userId="0c0ad332bb013b7d" providerId="LiveId" clId="{7CBB2F23-BA6B-44A6-92BA-5F1AB691726C}" dt="2020-10-20T16:45:11.528" v="2513" actId="26606"/>
          <ac:picMkLst>
            <pc:docMk/>
            <pc:sldMk cId="1155514536" sldId="352"/>
            <ac:picMk id="1026" creationId="{80FE54E8-5C1B-44F6-BE5F-962A9F7F8C42}"/>
          </ac:picMkLst>
        </pc:picChg>
      </pc:sldChg>
      <pc:sldChg chg="addSp delSp modSp new add modAnim">
        <pc:chgData name="Marco Vatri" userId="0c0ad332bb013b7d" providerId="LiveId" clId="{7CBB2F23-BA6B-44A6-92BA-5F1AB691726C}" dt="2020-10-27T10:48:01.167" v="4067"/>
        <pc:sldMkLst>
          <pc:docMk/>
          <pc:sldMk cId="4152948769" sldId="353"/>
        </pc:sldMkLst>
        <pc:spChg chg="del">
          <ac:chgData name="Marco Vatri" userId="0c0ad332bb013b7d" providerId="LiveId" clId="{7CBB2F23-BA6B-44A6-92BA-5F1AB691726C}" dt="2020-10-20T17:13:12.814" v="2557" actId="21"/>
          <ac:spMkLst>
            <pc:docMk/>
            <pc:sldMk cId="4152948769" sldId="353"/>
            <ac:spMk id="2" creationId="{F346E54C-DE48-4815-8E0D-61A2133D2FE5}"/>
          </ac:spMkLst>
        </pc:spChg>
        <pc:spChg chg="del">
          <ac:chgData name="Marco Vatri" userId="0c0ad332bb013b7d" providerId="LiveId" clId="{7CBB2F23-BA6B-44A6-92BA-5F1AB691726C}" dt="2020-10-20T17:10:34.910" v="2540"/>
          <ac:spMkLst>
            <pc:docMk/>
            <pc:sldMk cId="4152948769" sldId="353"/>
            <ac:spMk id="3" creationId="{ACDEEDA0-258D-4322-A50D-5281F3A2C191}"/>
          </ac:spMkLst>
        </pc:spChg>
        <pc:spChg chg="add del mod">
          <ac:chgData name="Marco Vatri" userId="0c0ad332bb013b7d" providerId="LiveId" clId="{7CBB2F23-BA6B-44A6-92BA-5F1AB691726C}" dt="2020-10-20T17:11:18.264" v="2546" actId="478"/>
          <ac:spMkLst>
            <pc:docMk/>
            <pc:sldMk cId="4152948769" sldId="353"/>
            <ac:spMk id="5" creationId="{05DB58AA-EB20-4875-A31A-49644509897D}"/>
          </ac:spMkLst>
        </pc:spChg>
        <pc:spChg chg="add del">
          <ac:chgData name="Marco Vatri" userId="0c0ad332bb013b7d" providerId="LiveId" clId="{7CBB2F23-BA6B-44A6-92BA-5F1AB691726C}" dt="2020-10-20T17:11:48.269" v="2548" actId="478"/>
          <ac:spMkLst>
            <pc:docMk/>
            <pc:sldMk cId="4152948769" sldId="353"/>
            <ac:spMk id="6" creationId="{86D84F62-B4E7-44B4-8F01-D2ABB5EFE495}"/>
          </ac:spMkLst>
        </pc:spChg>
        <pc:spChg chg="add ord">
          <ac:chgData name="Marco Vatri" userId="0c0ad332bb013b7d" providerId="LiveId" clId="{7CBB2F23-BA6B-44A6-92BA-5F1AB691726C}" dt="2020-10-27T10:47:39.115" v="4062" actId="167"/>
          <ac:spMkLst>
            <pc:docMk/>
            <pc:sldMk cId="4152948769" sldId="353"/>
            <ac:spMk id="6" creationId="{F2ABB9A3-E516-4177-933B-A70CF05E74E5}"/>
          </ac:spMkLst>
        </pc:spChg>
        <pc:spChg chg="add mod ord">
          <ac:chgData name="Marco Vatri" userId="0c0ad332bb013b7d" providerId="LiveId" clId="{7CBB2F23-BA6B-44A6-92BA-5F1AB691726C}" dt="2020-10-27T10:47:35.444" v="4061" actId="1076"/>
          <ac:spMkLst>
            <pc:docMk/>
            <pc:sldMk cId="4152948769" sldId="353"/>
            <ac:spMk id="7" creationId="{4C6724A4-5555-48F2-BBB9-2BCC1924CFF8}"/>
          </ac:spMkLst>
        </pc:spChg>
        <pc:spChg chg="add mod ord">
          <ac:chgData name="Marco Vatri" userId="0c0ad332bb013b7d" providerId="LiveId" clId="{7CBB2F23-BA6B-44A6-92BA-5F1AB691726C}" dt="2020-10-27T10:47:11.041" v="4055" actId="166"/>
          <ac:spMkLst>
            <pc:docMk/>
            <pc:sldMk cId="4152948769" sldId="353"/>
            <ac:spMk id="8" creationId="{E7363F9A-288D-4E8B-AFE1-06F122CDB0B4}"/>
          </ac:spMkLst>
        </pc:spChg>
        <pc:spChg chg="add mod">
          <ac:chgData name="Marco Vatri" userId="0c0ad332bb013b7d" providerId="LiveId" clId="{7CBB2F23-BA6B-44A6-92BA-5F1AB691726C}" dt="2020-10-27T10:47:53.833" v="4066" actId="14100"/>
          <ac:spMkLst>
            <pc:docMk/>
            <pc:sldMk cId="4152948769" sldId="353"/>
            <ac:spMk id="9" creationId="{5268E40A-E55B-4E58-8287-A848FED4645A}"/>
          </ac:spMkLst>
        </pc:spChg>
        <pc:spChg chg="add">
          <ac:chgData name="Marco Vatri" userId="0c0ad332bb013b7d" providerId="LiveId" clId="{7CBB2F23-BA6B-44A6-92BA-5F1AB691726C}" dt="2020-10-27T10:46:56.609" v="4052"/>
          <ac:spMkLst>
            <pc:docMk/>
            <pc:sldMk cId="4152948769" sldId="353"/>
            <ac:spMk id="10" creationId="{67D94FD8-46DC-4C94-BBF1-1A131C0FAFAE}"/>
          </ac:spMkLst>
        </pc:spChg>
        <pc:spChg chg="add del">
          <ac:chgData name="Marco Vatri" userId="0c0ad332bb013b7d" providerId="LiveId" clId="{7CBB2F23-BA6B-44A6-92BA-5F1AB691726C}" dt="2020-10-20T17:14:33.450" v="2566"/>
          <ac:spMkLst>
            <pc:docMk/>
            <pc:sldMk cId="4152948769" sldId="353"/>
            <ac:spMk id="10" creationId="{8F1FA9F0-A264-41FD-86CB-7D9356EA78E8}"/>
          </ac:spMkLst>
        </pc:spChg>
        <pc:picChg chg="add mod">
          <ac:chgData name="Marco Vatri" userId="0c0ad332bb013b7d" providerId="LiveId" clId="{7CBB2F23-BA6B-44A6-92BA-5F1AB691726C}" dt="2020-10-27T10:47:31.100" v="4060" actId="166"/>
          <ac:picMkLst>
            <pc:docMk/>
            <pc:sldMk cId="4152948769" sldId="353"/>
            <ac:picMk id="4" creationId="{11B73034-C9B8-4DBD-A56E-72E621400786}"/>
          </ac:picMkLst>
        </pc:picChg>
        <pc:picChg chg="add">
          <ac:chgData name="Marco Vatri" userId="0c0ad332bb013b7d" providerId="LiveId" clId="{7CBB2F23-BA6B-44A6-92BA-5F1AB691726C}" dt="2020-10-27T10:48:01.167" v="4067"/>
          <ac:picMkLst>
            <pc:docMk/>
            <pc:sldMk cId="4152948769" sldId="353"/>
            <ac:picMk id="11" creationId="{9B2A2B29-79FA-4362-8BC8-11E6688B7D37}"/>
          </ac:picMkLst>
        </pc:picChg>
      </pc:sldChg>
      <pc:sldChg chg="addSp delSp modSp new add">
        <pc:chgData name="Marco Vatri" userId="0c0ad332bb013b7d" providerId="LiveId" clId="{7CBB2F23-BA6B-44A6-92BA-5F1AB691726C}" dt="2020-10-27T10:48:38.908" v="4075" actId="478"/>
        <pc:sldMkLst>
          <pc:docMk/>
          <pc:sldMk cId="3759027399" sldId="354"/>
        </pc:sldMkLst>
        <pc:spChg chg="mod">
          <ac:chgData name="Marco Vatri" userId="0c0ad332bb013b7d" providerId="LiveId" clId="{7CBB2F23-BA6B-44A6-92BA-5F1AB691726C}" dt="2020-10-27T10:48:19.227" v="4071" actId="403"/>
          <ac:spMkLst>
            <pc:docMk/>
            <pc:sldMk cId="3759027399" sldId="354"/>
            <ac:spMk id="2" creationId="{29D419BA-953B-4E25-9F65-0C9F0AF4FB86}"/>
          </ac:spMkLst>
        </pc:spChg>
        <pc:spChg chg="del">
          <ac:chgData name="Marco Vatri" userId="0c0ad332bb013b7d" providerId="LiveId" clId="{7CBB2F23-BA6B-44A6-92BA-5F1AB691726C}" dt="2020-10-20T17:15:08.408" v="2577" actId="478"/>
          <ac:spMkLst>
            <pc:docMk/>
            <pc:sldMk cId="3759027399" sldId="354"/>
            <ac:spMk id="3" creationId="{D15BC917-D86C-4D80-8C9B-395D65006FEB}"/>
          </ac:spMkLst>
        </pc:spChg>
        <pc:spChg chg="add">
          <ac:chgData name="Marco Vatri" userId="0c0ad332bb013b7d" providerId="LiveId" clId="{7CBB2F23-BA6B-44A6-92BA-5F1AB691726C}" dt="2020-10-27T10:48:25.462" v="4072"/>
          <ac:spMkLst>
            <pc:docMk/>
            <pc:sldMk cId="3759027399" sldId="354"/>
            <ac:spMk id="6" creationId="{0163110C-A753-4BAC-B046-CDBD80CC7D50}"/>
          </ac:spMkLst>
        </pc:spChg>
        <pc:spChg chg="add">
          <ac:chgData name="Marco Vatri" userId="0c0ad332bb013b7d" providerId="LiveId" clId="{7CBB2F23-BA6B-44A6-92BA-5F1AB691726C}" dt="2020-10-27T10:48:30.195" v="4073"/>
          <ac:spMkLst>
            <pc:docMk/>
            <pc:sldMk cId="3759027399" sldId="354"/>
            <ac:spMk id="7" creationId="{BC51D377-F26B-45C0-93F4-C15BEAED2673}"/>
          </ac:spMkLst>
        </pc:spChg>
        <pc:picChg chg="add mod">
          <ac:chgData name="Marco Vatri" userId="0c0ad332bb013b7d" providerId="LiveId" clId="{7CBB2F23-BA6B-44A6-92BA-5F1AB691726C}" dt="2020-10-20T17:30:23.714" v="2586" actId="1076"/>
          <ac:picMkLst>
            <pc:docMk/>
            <pc:sldMk cId="3759027399" sldId="354"/>
            <ac:picMk id="4" creationId="{1317AF02-F684-492E-A89C-436C4475FA55}"/>
          </ac:picMkLst>
        </pc:picChg>
        <pc:picChg chg="add mod">
          <ac:chgData name="Marco Vatri" userId="0c0ad332bb013b7d" providerId="LiveId" clId="{7CBB2F23-BA6B-44A6-92BA-5F1AB691726C}" dt="2020-10-20T17:30:15.717" v="2585" actId="1076"/>
          <ac:picMkLst>
            <pc:docMk/>
            <pc:sldMk cId="3759027399" sldId="354"/>
            <ac:picMk id="5" creationId="{961B4AEF-3490-4E8D-9D51-DE52B4292E8B}"/>
          </ac:picMkLst>
        </pc:picChg>
        <pc:picChg chg="add del">
          <ac:chgData name="Marco Vatri" userId="0c0ad332bb013b7d" providerId="LiveId" clId="{7CBB2F23-BA6B-44A6-92BA-5F1AB691726C}" dt="2020-10-27T10:48:38.908" v="4075" actId="478"/>
          <ac:picMkLst>
            <pc:docMk/>
            <pc:sldMk cId="3759027399" sldId="354"/>
            <ac:picMk id="8" creationId="{686BA32F-786E-4D51-AE1A-0847FB4AE7E0}"/>
          </ac:picMkLst>
        </pc:picChg>
      </pc:sldChg>
      <pc:sldChg chg="addSp delSp modSp new add">
        <pc:chgData name="Marco Vatri" userId="0c0ad332bb013b7d" providerId="LiveId" clId="{7CBB2F23-BA6B-44A6-92BA-5F1AB691726C}" dt="2020-10-27T10:51:08.783" v="4112"/>
        <pc:sldMkLst>
          <pc:docMk/>
          <pc:sldMk cId="1695743625" sldId="356"/>
        </pc:sldMkLst>
        <pc:spChg chg="mod">
          <ac:chgData name="Marco Vatri" userId="0c0ad332bb013b7d" providerId="LiveId" clId="{7CBB2F23-BA6B-44A6-92BA-5F1AB691726C}" dt="2020-10-27T10:48:56.003" v="4080" actId="113"/>
          <ac:spMkLst>
            <pc:docMk/>
            <pc:sldMk cId="1695743625" sldId="356"/>
            <ac:spMk id="2" creationId="{574D2149-B0DA-4384-8DC1-DF2551DB646B}"/>
          </ac:spMkLst>
        </pc:spChg>
        <pc:spChg chg="del mod">
          <ac:chgData name="Marco Vatri" userId="0c0ad332bb013b7d" providerId="LiveId" clId="{7CBB2F23-BA6B-44A6-92BA-5F1AB691726C}" dt="2020-10-20T21:30:58.466" v="2674" actId="478"/>
          <ac:spMkLst>
            <pc:docMk/>
            <pc:sldMk cId="1695743625" sldId="356"/>
            <ac:spMk id="3" creationId="{7A0A9C91-1BE2-4757-A16F-D383A64A0678}"/>
          </ac:spMkLst>
        </pc:spChg>
        <pc:spChg chg="add">
          <ac:chgData name="Marco Vatri" userId="0c0ad332bb013b7d" providerId="LiveId" clId="{7CBB2F23-BA6B-44A6-92BA-5F1AB691726C}" dt="2020-10-27T10:49:04.154" v="4081"/>
          <ac:spMkLst>
            <pc:docMk/>
            <pc:sldMk cId="1695743625" sldId="356"/>
            <ac:spMk id="5" creationId="{1FD5AE06-D435-4008-B648-C0DFDC394DD0}"/>
          </ac:spMkLst>
        </pc:spChg>
        <pc:spChg chg="add">
          <ac:chgData name="Marco Vatri" userId="0c0ad332bb013b7d" providerId="LiveId" clId="{7CBB2F23-BA6B-44A6-92BA-5F1AB691726C}" dt="2020-10-27T10:49:08.910" v="4082"/>
          <ac:spMkLst>
            <pc:docMk/>
            <pc:sldMk cId="1695743625" sldId="356"/>
            <ac:spMk id="6" creationId="{BCB8A949-3DD7-4BB6-A688-D779AE32126B}"/>
          </ac:spMkLst>
        </pc:spChg>
        <pc:picChg chg="add mod">
          <ac:chgData name="Marco Vatri" userId="0c0ad332bb013b7d" providerId="LiveId" clId="{7CBB2F23-BA6B-44A6-92BA-5F1AB691726C}" dt="2020-10-27T10:49:18.866" v="4084" actId="166"/>
          <ac:picMkLst>
            <pc:docMk/>
            <pc:sldMk cId="1695743625" sldId="356"/>
            <ac:picMk id="4" creationId="{06C00623-10CD-44B1-8F83-0F40B1DDA4E2}"/>
          </ac:picMkLst>
        </pc:picChg>
        <pc:picChg chg="add del">
          <ac:chgData name="Marco Vatri" userId="0c0ad332bb013b7d" providerId="LiveId" clId="{7CBB2F23-BA6B-44A6-92BA-5F1AB691726C}" dt="2020-10-27T10:49:27.093" v="4085" actId="478"/>
          <ac:picMkLst>
            <pc:docMk/>
            <pc:sldMk cId="1695743625" sldId="356"/>
            <ac:picMk id="7" creationId="{FD9303B4-BBD4-406F-8A76-8EBFDC6C19A0}"/>
          </ac:picMkLst>
        </pc:picChg>
        <pc:picChg chg="add">
          <ac:chgData name="Marco Vatri" userId="0c0ad332bb013b7d" providerId="LiveId" clId="{7CBB2F23-BA6B-44A6-92BA-5F1AB691726C}" dt="2020-10-27T10:51:08.783" v="4112"/>
          <ac:picMkLst>
            <pc:docMk/>
            <pc:sldMk cId="1695743625" sldId="356"/>
            <ac:picMk id="8" creationId="{6A4BFBD4-209E-4C8A-8BBF-DDE289335818}"/>
          </ac:picMkLst>
        </pc:picChg>
      </pc:sldChg>
      <pc:sldChg chg="addSp delSp modSp new add modAnim">
        <pc:chgData name="Marco Vatri" userId="0c0ad332bb013b7d" providerId="LiveId" clId="{7CBB2F23-BA6B-44A6-92BA-5F1AB691726C}" dt="2020-10-27T10:49:59.396" v="4095"/>
        <pc:sldMkLst>
          <pc:docMk/>
          <pc:sldMk cId="1509642800" sldId="357"/>
        </pc:sldMkLst>
        <pc:spChg chg="mod">
          <ac:chgData name="Marco Vatri" userId="0c0ad332bb013b7d" providerId="LiveId" clId="{7CBB2F23-BA6B-44A6-92BA-5F1AB691726C}" dt="2020-10-27T10:49:44.753" v="4092" actId="1076"/>
          <ac:spMkLst>
            <pc:docMk/>
            <pc:sldMk cId="1509642800" sldId="357"/>
            <ac:spMk id="2" creationId="{9D5C390B-5A8A-4D6E-AC83-4C69ACD4CD48}"/>
          </ac:spMkLst>
        </pc:spChg>
        <pc:spChg chg="del">
          <ac:chgData name="Marco Vatri" userId="0c0ad332bb013b7d" providerId="LiveId" clId="{7CBB2F23-BA6B-44A6-92BA-5F1AB691726C}" dt="2020-10-20T21:36:49.894" v="2702" actId="478"/>
          <ac:spMkLst>
            <pc:docMk/>
            <pc:sldMk cId="1509642800" sldId="357"/>
            <ac:spMk id="3" creationId="{26768082-82F9-4EE6-88A5-597E7549665D}"/>
          </ac:spMkLst>
        </pc:spChg>
        <pc:spChg chg="add mod">
          <ac:chgData name="Marco Vatri" userId="0c0ad332bb013b7d" providerId="LiveId" clId="{7CBB2F23-BA6B-44A6-92BA-5F1AB691726C}" dt="2020-10-27T10:49:48.698" v="4093" actId="1076"/>
          <ac:spMkLst>
            <pc:docMk/>
            <pc:sldMk cId="1509642800" sldId="357"/>
            <ac:spMk id="5" creationId="{F4C3C6C5-C42E-4D52-BFDC-3996D84EC1AD}"/>
          </ac:spMkLst>
        </pc:spChg>
        <pc:spChg chg="add mod">
          <ac:chgData name="Marco Vatri" userId="0c0ad332bb013b7d" providerId="LiveId" clId="{7CBB2F23-BA6B-44A6-92BA-5F1AB691726C}" dt="2020-10-20T21:39:28.935" v="2728" actId="1076"/>
          <ac:spMkLst>
            <pc:docMk/>
            <pc:sldMk cId="1509642800" sldId="357"/>
            <ac:spMk id="6" creationId="{4B975622-80DD-425E-BF79-C7E9F745EEFE}"/>
          </ac:spMkLst>
        </pc:spChg>
        <pc:spChg chg="add">
          <ac:chgData name="Marco Vatri" userId="0c0ad332bb013b7d" providerId="LiveId" clId="{7CBB2F23-BA6B-44A6-92BA-5F1AB691726C}" dt="2020-10-27T10:49:54.568" v="4094"/>
          <ac:spMkLst>
            <pc:docMk/>
            <pc:sldMk cId="1509642800" sldId="357"/>
            <ac:spMk id="7" creationId="{1669F7D1-B7E4-473F-976D-34FC2953CEF3}"/>
          </ac:spMkLst>
        </pc:spChg>
        <pc:spChg chg="add">
          <ac:chgData name="Marco Vatri" userId="0c0ad332bb013b7d" providerId="LiveId" clId="{7CBB2F23-BA6B-44A6-92BA-5F1AB691726C}" dt="2020-10-27T10:49:59.396" v="4095"/>
          <ac:spMkLst>
            <pc:docMk/>
            <pc:sldMk cId="1509642800" sldId="357"/>
            <ac:spMk id="8" creationId="{81C5A206-8B4F-4F86-ADA2-B60D5CE955CF}"/>
          </ac:spMkLst>
        </pc:spChg>
        <pc:picChg chg="add mod">
          <ac:chgData name="Marco Vatri" userId="0c0ad332bb013b7d" providerId="LiveId" clId="{7CBB2F23-BA6B-44A6-92BA-5F1AB691726C}" dt="2020-10-20T21:39:34.303" v="2729" actId="1076"/>
          <ac:picMkLst>
            <pc:docMk/>
            <pc:sldMk cId="1509642800" sldId="357"/>
            <ac:picMk id="4" creationId="{8A958083-E40E-4A69-A056-DF850C08FE0D}"/>
          </ac:picMkLst>
        </pc:picChg>
      </pc:sldChg>
      <pc:sldChg chg="addSp delSp modSp new add mod setBg modAnim setClrOvrMap">
        <pc:chgData name="Marco Vatri" userId="0c0ad332bb013b7d" providerId="LiveId" clId="{7CBB2F23-BA6B-44A6-92BA-5F1AB691726C}" dt="2020-10-27T10:50:22.850" v="4102"/>
        <pc:sldMkLst>
          <pc:docMk/>
          <pc:sldMk cId="1160872665" sldId="358"/>
        </pc:sldMkLst>
        <pc:spChg chg="mod">
          <ac:chgData name="Marco Vatri" userId="0c0ad332bb013b7d" providerId="LiveId" clId="{7CBB2F23-BA6B-44A6-92BA-5F1AB691726C}" dt="2020-10-27T10:50:09.348" v="4099" actId="113"/>
          <ac:spMkLst>
            <pc:docMk/>
            <pc:sldMk cId="1160872665" sldId="358"/>
            <ac:spMk id="2" creationId="{7BB7EF01-032B-451E-A9F7-0AB1FEBDF9EA}"/>
          </ac:spMkLst>
        </pc:spChg>
        <pc:spChg chg="del">
          <ac:chgData name="Marco Vatri" userId="0c0ad332bb013b7d" providerId="LiveId" clId="{7CBB2F23-BA6B-44A6-92BA-5F1AB691726C}" dt="2020-10-20T21:40:57.693" v="2730" actId="478"/>
          <ac:spMkLst>
            <pc:docMk/>
            <pc:sldMk cId="1160872665" sldId="358"/>
            <ac:spMk id="3" creationId="{9512ABC7-EF8C-4BF8-B1E0-697C6863AE17}"/>
          </ac:spMkLst>
        </pc:spChg>
        <pc:spChg chg="add ord">
          <ac:chgData name="Marco Vatri" userId="0c0ad332bb013b7d" providerId="LiveId" clId="{7CBB2F23-BA6B-44A6-92BA-5F1AB691726C}" dt="2020-10-27T10:50:16.044" v="4101" actId="167"/>
          <ac:spMkLst>
            <pc:docMk/>
            <pc:sldMk cId="1160872665" sldId="358"/>
            <ac:spMk id="6" creationId="{286707F0-4B9F-4A9E-AFD4-760E98378B0E}"/>
          </ac:spMkLst>
        </pc:spChg>
        <pc:spChg chg="add">
          <ac:chgData name="Marco Vatri" userId="0c0ad332bb013b7d" providerId="LiveId" clId="{7CBB2F23-BA6B-44A6-92BA-5F1AB691726C}" dt="2020-10-27T10:50:22.850" v="4102"/>
          <ac:spMkLst>
            <pc:docMk/>
            <pc:sldMk cId="1160872665" sldId="358"/>
            <ac:spMk id="7" creationId="{640210C8-9576-424C-879F-760D92FD9A54}"/>
          </ac:spMkLst>
        </pc:spChg>
        <pc:spChg chg="add mod">
          <ac:chgData name="Marco Vatri" userId="0c0ad332bb013b7d" providerId="LiveId" clId="{7CBB2F23-BA6B-44A6-92BA-5F1AB691726C}" dt="2020-10-20T21:43:12.935" v="2774" actId="14100"/>
          <ac:spMkLst>
            <pc:docMk/>
            <pc:sldMk cId="1160872665" sldId="358"/>
            <ac:spMk id="21" creationId="{37EA2A2C-55D3-49FC-8244-D28BAD201A71}"/>
          </ac:spMkLst>
        </pc:spChg>
        <pc:spChg chg="add del">
          <ac:chgData name="Marco Vatri" userId="0c0ad332bb013b7d" providerId="LiveId" clId="{7CBB2F23-BA6B-44A6-92BA-5F1AB691726C}" dt="2020-10-20T21:41:48.471" v="2764" actId="26606"/>
          <ac:spMkLst>
            <pc:docMk/>
            <pc:sldMk cId="1160872665" sldId="358"/>
            <ac:spMk id="22" creationId="{4F71A406-3CB7-4E4D-B434-24E6AA4F3997}"/>
          </ac:spMkLst>
        </pc:spChg>
        <pc:grpChg chg="add del">
          <ac:chgData name="Marco Vatri" userId="0c0ad332bb013b7d" providerId="LiveId" clId="{7CBB2F23-BA6B-44A6-92BA-5F1AB691726C}" dt="2020-10-20T21:41:48.471" v="2764" actId="26606"/>
          <ac:grpSpMkLst>
            <pc:docMk/>
            <pc:sldMk cId="1160872665" sldId="358"/>
            <ac:grpSpMk id="10" creationId="{5EA39187-0197-4C1D-BE4A-06B353C7B215}"/>
          </ac:grpSpMkLst>
        </pc:grpChg>
        <pc:picChg chg="add mod">
          <ac:chgData name="Marco Vatri" userId="0c0ad332bb013b7d" providerId="LiveId" clId="{7CBB2F23-BA6B-44A6-92BA-5F1AB691726C}" dt="2020-10-20T21:41:48.471" v="2764" actId="26606"/>
          <ac:picMkLst>
            <pc:docMk/>
            <pc:sldMk cId="1160872665" sldId="358"/>
            <ac:picMk id="4" creationId="{47CAAA92-B577-431D-9DB5-66B6A63A5B43}"/>
          </ac:picMkLst>
        </pc:picChg>
        <pc:picChg chg="add mod">
          <ac:chgData name="Marco Vatri" userId="0c0ad332bb013b7d" providerId="LiveId" clId="{7CBB2F23-BA6B-44A6-92BA-5F1AB691726C}" dt="2020-10-20T21:42:27.787" v="2772" actId="1076"/>
          <ac:picMkLst>
            <pc:docMk/>
            <pc:sldMk cId="1160872665" sldId="358"/>
            <ac:picMk id="5" creationId="{E85C6D6C-0379-4D6F-97F1-5AC89DDD1DBD}"/>
          </ac:picMkLst>
        </pc:picChg>
      </pc:sldChg>
      <pc:sldChg chg="addSp delSp modSp new add">
        <pc:chgData name="Marco Vatri" userId="0c0ad332bb013b7d" providerId="LiveId" clId="{7CBB2F23-BA6B-44A6-92BA-5F1AB691726C}" dt="2020-10-27T10:51:00.202" v="4111" actId="14100"/>
        <pc:sldMkLst>
          <pc:docMk/>
          <pc:sldMk cId="2528339432" sldId="359"/>
        </pc:sldMkLst>
        <pc:spChg chg="mod">
          <ac:chgData name="Marco Vatri" userId="0c0ad332bb013b7d" providerId="LiveId" clId="{7CBB2F23-BA6B-44A6-92BA-5F1AB691726C}" dt="2020-10-27T10:50:33.830" v="4105" actId="2711"/>
          <ac:spMkLst>
            <pc:docMk/>
            <pc:sldMk cId="2528339432" sldId="359"/>
            <ac:spMk id="2" creationId="{769B37FC-B764-4C22-88E4-846875A71F29}"/>
          </ac:spMkLst>
        </pc:spChg>
        <pc:spChg chg="del">
          <ac:chgData name="Marco Vatri" userId="0c0ad332bb013b7d" providerId="LiveId" clId="{7CBB2F23-BA6B-44A6-92BA-5F1AB691726C}" dt="2020-10-20T21:49:55.765" v="2808" actId="478"/>
          <ac:spMkLst>
            <pc:docMk/>
            <pc:sldMk cId="2528339432" sldId="359"/>
            <ac:spMk id="3" creationId="{79B29F1D-C1F1-4770-8181-AB6C9AA77D9C}"/>
          </ac:spMkLst>
        </pc:spChg>
        <pc:spChg chg="add">
          <ac:chgData name="Marco Vatri" userId="0c0ad332bb013b7d" providerId="LiveId" clId="{7CBB2F23-BA6B-44A6-92BA-5F1AB691726C}" dt="2020-10-27T10:50:46.624" v="4108"/>
          <ac:spMkLst>
            <pc:docMk/>
            <pc:sldMk cId="2528339432" sldId="359"/>
            <ac:spMk id="5" creationId="{03E23C0B-C6F6-4C04-9B94-918939C4E019}"/>
          </ac:spMkLst>
        </pc:spChg>
        <pc:spChg chg="add del">
          <ac:chgData name="Marco Vatri" userId="0c0ad332bb013b7d" providerId="LiveId" clId="{7CBB2F23-BA6B-44A6-92BA-5F1AB691726C}" dt="2020-10-20T21:51:24.518" v="2813"/>
          <ac:spMkLst>
            <pc:docMk/>
            <pc:sldMk cId="2528339432" sldId="359"/>
            <ac:spMk id="5" creationId="{9F69A756-8C5E-4CC1-983D-3FA5E986885E}"/>
          </ac:spMkLst>
        </pc:spChg>
        <pc:spChg chg="add mod">
          <ac:chgData name="Marco Vatri" userId="0c0ad332bb013b7d" providerId="LiveId" clId="{7CBB2F23-BA6B-44A6-92BA-5F1AB691726C}" dt="2020-10-27T10:50:40.149" v="4107" actId="403"/>
          <ac:spMkLst>
            <pc:docMk/>
            <pc:sldMk cId="2528339432" sldId="359"/>
            <ac:spMk id="6" creationId="{318C8F37-3B31-41BC-8039-2405C15DC370}"/>
          </ac:spMkLst>
        </pc:spChg>
        <pc:spChg chg="add">
          <ac:chgData name="Marco Vatri" userId="0c0ad332bb013b7d" providerId="LiveId" clId="{7CBB2F23-BA6B-44A6-92BA-5F1AB691726C}" dt="2020-10-27T10:50:50.858" v="4109"/>
          <ac:spMkLst>
            <pc:docMk/>
            <pc:sldMk cId="2528339432" sldId="359"/>
            <ac:spMk id="7" creationId="{D4D66237-ECEC-42A7-AEA5-C4567F976113}"/>
          </ac:spMkLst>
        </pc:spChg>
        <pc:picChg chg="add mod">
          <ac:chgData name="Marco Vatri" userId="0c0ad332bb013b7d" providerId="LiveId" clId="{7CBB2F23-BA6B-44A6-92BA-5F1AB691726C}" dt="2020-10-20T21:53:28.180" v="2823" actId="1076"/>
          <ac:picMkLst>
            <pc:docMk/>
            <pc:sldMk cId="2528339432" sldId="359"/>
            <ac:picMk id="4" creationId="{051D646E-D6D2-4DBA-9055-A5908E932B1C}"/>
          </ac:picMkLst>
        </pc:picChg>
        <pc:picChg chg="add mod">
          <ac:chgData name="Marco Vatri" userId="0c0ad332bb013b7d" providerId="LiveId" clId="{7CBB2F23-BA6B-44A6-92BA-5F1AB691726C}" dt="2020-10-27T10:51:00.202" v="4111" actId="14100"/>
          <ac:picMkLst>
            <pc:docMk/>
            <pc:sldMk cId="2528339432" sldId="359"/>
            <ac:picMk id="8" creationId="{4E88C7EA-990A-4982-9D3D-0BE46E887388}"/>
          </ac:picMkLst>
        </pc:picChg>
      </pc:sldChg>
      <pc:sldChg chg="addSp delSp modSp new add modAnim">
        <pc:chgData name="Marco Vatri" userId="0c0ad332bb013b7d" providerId="LiveId" clId="{7CBB2F23-BA6B-44A6-92BA-5F1AB691726C}" dt="2020-10-27T10:51:55.130" v="4121"/>
        <pc:sldMkLst>
          <pc:docMk/>
          <pc:sldMk cId="3108353059" sldId="360"/>
        </pc:sldMkLst>
        <pc:spChg chg="mod">
          <ac:chgData name="Marco Vatri" userId="0c0ad332bb013b7d" providerId="LiveId" clId="{7CBB2F23-BA6B-44A6-92BA-5F1AB691726C}" dt="2020-10-27T10:51:30.189" v="4116" actId="1076"/>
          <ac:spMkLst>
            <pc:docMk/>
            <pc:sldMk cId="3108353059" sldId="360"/>
            <ac:spMk id="2" creationId="{2C1E6B93-7782-4B10-AAD3-C91E77E2297D}"/>
          </ac:spMkLst>
        </pc:spChg>
        <pc:spChg chg="del">
          <ac:chgData name="Marco Vatri" userId="0c0ad332bb013b7d" providerId="LiveId" clId="{7CBB2F23-BA6B-44A6-92BA-5F1AB691726C}" dt="2020-10-20T21:54:03.443" v="2905" actId="478"/>
          <ac:spMkLst>
            <pc:docMk/>
            <pc:sldMk cId="3108353059" sldId="360"/>
            <ac:spMk id="3" creationId="{D9F8739F-3812-4A51-B15B-750E33F6F376}"/>
          </ac:spMkLst>
        </pc:spChg>
        <pc:spChg chg="add mod">
          <ac:chgData name="Marco Vatri" userId="0c0ad332bb013b7d" providerId="LiveId" clId="{7CBB2F23-BA6B-44A6-92BA-5F1AB691726C}" dt="2020-10-20T22:02:38.733" v="2951" actId="20577"/>
          <ac:spMkLst>
            <pc:docMk/>
            <pc:sldMk cId="3108353059" sldId="360"/>
            <ac:spMk id="8" creationId="{9CE9425C-3F04-44FE-86BB-649B0B19B95A}"/>
          </ac:spMkLst>
        </pc:spChg>
        <pc:spChg chg="add">
          <ac:chgData name="Marco Vatri" userId="0c0ad332bb013b7d" providerId="LiveId" clId="{7CBB2F23-BA6B-44A6-92BA-5F1AB691726C}" dt="2020-10-27T10:51:38.065" v="4117"/>
          <ac:spMkLst>
            <pc:docMk/>
            <pc:sldMk cId="3108353059" sldId="360"/>
            <ac:spMk id="9" creationId="{EDF496BF-6013-4F88-97FB-F13F8FCCD1DB}"/>
          </ac:spMkLst>
        </pc:spChg>
        <pc:spChg chg="add">
          <ac:chgData name="Marco Vatri" userId="0c0ad332bb013b7d" providerId="LiveId" clId="{7CBB2F23-BA6B-44A6-92BA-5F1AB691726C}" dt="2020-10-27T10:51:50.703" v="4120"/>
          <ac:spMkLst>
            <pc:docMk/>
            <pc:sldMk cId="3108353059" sldId="360"/>
            <ac:spMk id="11" creationId="{1FDBEDBC-6037-40C4-A996-8424D681F60E}"/>
          </ac:spMkLst>
        </pc:spChg>
        <pc:picChg chg="add del mod">
          <ac:chgData name="Marco Vatri" userId="0c0ad332bb013b7d" providerId="LiveId" clId="{7CBB2F23-BA6B-44A6-92BA-5F1AB691726C}" dt="2020-10-20T21:58:05.179" v="2917" actId="478"/>
          <ac:picMkLst>
            <pc:docMk/>
            <pc:sldMk cId="3108353059" sldId="360"/>
            <ac:picMk id="4" creationId="{E0D0B867-ADB3-42E7-9D6D-3EF7B329B29F}"/>
          </ac:picMkLst>
        </pc:picChg>
        <pc:picChg chg="add del mod">
          <ac:chgData name="Marco Vatri" userId="0c0ad332bb013b7d" providerId="LiveId" clId="{7CBB2F23-BA6B-44A6-92BA-5F1AB691726C}" dt="2020-10-20T21:58:03.207" v="2916" actId="478"/>
          <ac:picMkLst>
            <pc:docMk/>
            <pc:sldMk cId="3108353059" sldId="360"/>
            <ac:picMk id="5" creationId="{999A7479-75ED-40C3-974A-486E6EB93B52}"/>
          </ac:picMkLst>
        </pc:picChg>
        <pc:picChg chg="add mod">
          <ac:chgData name="Marco Vatri" userId="0c0ad332bb013b7d" providerId="LiveId" clId="{7CBB2F23-BA6B-44A6-92BA-5F1AB691726C}" dt="2020-10-20T21:59:06.455" v="2937" actId="1076"/>
          <ac:picMkLst>
            <pc:docMk/>
            <pc:sldMk cId="3108353059" sldId="360"/>
            <ac:picMk id="6" creationId="{45EF34AF-D6A7-457C-81E9-DBB55E78CDEC}"/>
          </ac:picMkLst>
        </pc:picChg>
        <pc:picChg chg="add mod">
          <ac:chgData name="Marco Vatri" userId="0c0ad332bb013b7d" providerId="LiveId" clId="{7CBB2F23-BA6B-44A6-92BA-5F1AB691726C}" dt="2020-10-27T10:51:45.285" v="4119" actId="1076"/>
          <ac:picMkLst>
            <pc:docMk/>
            <pc:sldMk cId="3108353059" sldId="360"/>
            <ac:picMk id="7" creationId="{AF99A8E6-804E-4877-A97C-977C58F49152}"/>
          </ac:picMkLst>
        </pc:picChg>
        <pc:picChg chg="add mod">
          <ac:chgData name="Marco Vatri" userId="0c0ad332bb013b7d" providerId="LiveId" clId="{7CBB2F23-BA6B-44A6-92BA-5F1AB691726C}" dt="2020-10-20T22:03:38.623" v="2957" actId="1076"/>
          <ac:picMkLst>
            <pc:docMk/>
            <pc:sldMk cId="3108353059" sldId="360"/>
            <ac:picMk id="10" creationId="{52A113FF-DFCA-457C-8DA3-B9D9D66CB067}"/>
          </ac:picMkLst>
        </pc:picChg>
        <pc:picChg chg="add">
          <ac:chgData name="Marco Vatri" userId="0c0ad332bb013b7d" providerId="LiveId" clId="{7CBB2F23-BA6B-44A6-92BA-5F1AB691726C}" dt="2020-10-27T10:51:55.130" v="4121"/>
          <ac:picMkLst>
            <pc:docMk/>
            <pc:sldMk cId="3108353059" sldId="360"/>
            <ac:picMk id="12" creationId="{4ADD5969-B24D-4921-993B-0B69F3931960}"/>
          </ac:picMkLst>
        </pc:picChg>
      </pc:sldChg>
      <pc:sldChg chg="addSp delSp modSp new add">
        <pc:chgData name="Marco Vatri" userId="0c0ad332bb013b7d" providerId="LiveId" clId="{7CBB2F23-BA6B-44A6-92BA-5F1AB691726C}" dt="2020-10-27T10:54:09.639" v="4132" actId="1076"/>
        <pc:sldMkLst>
          <pc:docMk/>
          <pc:sldMk cId="846433909" sldId="361"/>
        </pc:sldMkLst>
        <pc:spChg chg="mod">
          <ac:chgData name="Marco Vatri" userId="0c0ad332bb013b7d" providerId="LiveId" clId="{7CBB2F23-BA6B-44A6-92BA-5F1AB691726C}" dt="2020-10-27T10:54:04.271" v="4130" actId="1076"/>
          <ac:spMkLst>
            <pc:docMk/>
            <pc:sldMk cId="846433909" sldId="361"/>
            <ac:spMk id="2" creationId="{D27A3605-CFD7-4975-A41C-729851911750}"/>
          </ac:spMkLst>
        </pc:spChg>
        <pc:spChg chg="del">
          <ac:chgData name="Marco Vatri" userId="0c0ad332bb013b7d" providerId="LiveId" clId="{7CBB2F23-BA6B-44A6-92BA-5F1AB691726C}" dt="2020-10-20T22:05:30.241" v="2974" actId="478"/>
          <ac:spMkLst>
            <pc:docMk/>
            <pc:sldMk cId="846433909" sldId="361"/>
            <ac:spMk id="3" creationId="{86A4EB9F-7476-4D29-8FFA-21A88E4D558E}"/>
          </ac:spMkLst>
        </pc:spChg>
        <pc:picChg chg="add mod">
          <ac:chgData name="Marco Vatri" userId="0c0ad332bb013b7d" providerId="LiveId" clId="{7CBB2F23-BA6B-44A6-92BA-5F1AB691726C}" dt="2020-10-27T10:54:09.639" v="4132" actId="1076"/>
          <ac:picMkLst>
            <pc:docMk/>
            <pc:sldMk cId="846433909" sldId="361"/>
            <ac:picMk id="5" creationId="{DFA47CB0-F034-43C4-B768-FAEEE74F7592}"/>
          </ac:picMkLst>
        </pc:picChg>
      </pc:sldChg>
      <pc:sldChg chg="addSp delSp modSp new add modAnim">
        <pc:chgData name="Marco Vatri" userId="0c0ad332bb013b7d" providerId="LiveId" clId="{7CBB2F23-BA6B-44A6-92BA-5F1AB691726C}" dt="2020-10-27T10:36:31.380" v="3939"/>
        <pc:sldMkLst>
          <pc:docMk/>
          <pc:sldMk cId="1090579177" sldId="362"/>
        </pc:sldMkLst>
        <pc:spChg chg="del mod">
          <ac:chgData name="Marco Vatri" userId="0c0ad332bb013b7d" providerId="LiveId" clId="{7CBB2F23-BA6B-44A6-92BA-5F1AB691726C}" dt="2020-10-22T09:07:24.717" v="3352" actId="478"/>
          <ac:spMkLst>
            <pc:docMk/>
            <pc:sldMk cId="1090579177" sldId="362"/>
            <ac:spMk id="2" creationId="{B81D4648-D413-43C7-9D57-DCB928BEF163}"/>
          </ac:spMkLst>
        </pc:spChg>
        <pc:spChg chg="del">
          <ac:chgData name="Marco Vatri" userId="0c0ad332bb013b7d" providerId="LiveId" clId="{7CBB2F23-BA6B-44A6-92BA-5F1AB691726C}" dt="2020-10-22T09:06:31.245" v="3320" actId="478"/>
          <ac:spMkLst>
            <pc:docMk/>
            <pc:sldMk cId="1090579177" sldId="362"/>
            <ac:spMk id="3" creationId="{8692FA9F-D248-47FF-A7DE-3992BD006806}"/>
          </ac:spMkLst>
        </pc:spChg>
        <pc:spChg chg="add del mod">
          <ac:chgData name="Marco Vatri" userId="0c0ad332bb013b7d" providerId="LiveId" clId="{7CBB2F23-BA6B-44A6-92BA-5F1AB691726C}" dt="2020-10-22T09:07:27.351" v="3353" actId="478"/>
          <ac:spMkLst>
            <pc:docMk/>
            <pc:sldMk cId="1090579177" sldId="362"/>
            <ac:spMk id="5" creationId="{EECD5E00-026C-41F6-AB56-49C500D98AC8}"/>
          </ac:spMkLst>
        </pc:spChg>
        <pc:spChg chg="add mod">
          <ac:chgData name="Marco Vatri" userId="0c0ad332bb013b7d" providerId="LiveId" clId="{7CBB2F23-BA6B-44A6-92BA-5F1AB691726C}" dt="2020-10-22T09:10:21.968" v="3454" actId="1076"/>
          <ac:spMkLst>
            <pc:docMk/>
            <pc:sldMk cId="1090579177" sldId="362"/>
            <ac:spMk id="6" creationId="{E84FD94F-0AB0-489F-953C-CEAA14854559}"/>
          </ac:spMkLst>
        </pc:spChg>
        <pc:spChg chg="add mod">
          <ac:chgData name="Marco Vatri" userId="0c0ad332bb013b7d" providerId="LiveId" clId="{7CBB2F23-BA6B-44A6-92BA-5F1AB691726C}" dt="2020-10-22T09:10:25.308" v="3455" actId="1076"/>
          <ac:spMkLst>
            <pc:docMk/>
            <pc:sldMk cId="1090579177" sldId="362"/>
            <ac:spMk id="7" creationId="{4E442B49-FE1C-4966-9342-C0C4D446A682}"/>
          </ac:spMkLst>
        </pc:spChg>
        <pc:spChg chg="add mod">
          <ac:chgData name="Marco Vatri" userId="0c0ad332bb013b7d" providerId="LiveId" clId="{7CBB2F23-BA6B-44A6-92BA-5F1AB691726C}" dt="2020-10-22T09:08:03.684" v="3363" actId="14100"/>
          <ac:spMkLst>
            <pc:docMk/>
            <pc:sldMk cId="1090579177" sldId="362"/>
            <ac:spMk id="8" creationId="{A9BA2B37-7B4E-4C10-BC54-E85ED3164EB5}"/>
          </ac:spMkLst>
        </pc:spChg>
        <pc:spChg chg="add mod">
          <ac:chgData name="Marco Vatri" userId="0c0ad332bb013b7d" providerId="LiveId" clId="{7CBB2F23-BA6B-44A6-92BA-5F1AB691726C}" dt="2020-10-22T09:10:10.280" v="3450" actId="1076"/>
          <ac:spMkLst>
            <pc:docMk/>
            <pc:sldMk cId="1090579177" sldId="362"/>
            <ac:spMk id="9" creationId="{AB48D6C4-62F8-4856-A7C2-FAD6E543F03A}"/>
          </ac:spMkLst>
        </pc:spChg>
        <pc:spChg chg="add mod">
          <ac:chgData name="Marco Vatri" userId="0c0ad332bb013b7d" providerId="LiveId" clId="{7CBB2F23-BA6B-44A6-92BA-5F1AB691726C}" dt="2020-10-22T09:10:00.646" v="3447" actId="1076"/>
          <ac:spMkLst>
            <pc:docMk/>
            <pc:sldMk cId="1090579177" sldId="362"/>
            <ac:spMk id="10" creationId="{CFED7812-DCD3-4136-80D2-D6010B4771F7}"/>
          </ac:spMkLst>
        </pc:spChg>
        <pc:spChg chg="add mod">
          <ac:chgData name="Marco Vatri" userId="0c0ad332bb013b7d" providerId="LiveId" clId="{7CBB2F23-BA6B-44A6-92BA-5F1AB691726C}" dt="2020-10-22T09:09:47.987" v="3445" actId="403"/>
          <ac:spMkLst>
            <pc:docMk/>
            <pc:sldMk cId="1090579177" sldId="362"/>
            <ac:spMk id="11" creationId="{A31B916E-CA23-45CA-A6F5-C1CBB18AA775}"/>
          </ac:spMkLst>
        </pc:spChg>
        <pc:spChg chg="add mod">
          <ac:chgData name="Marco Vatri" userId="0c0ad332bb013b7d" providerId="LiveId" clId="{7CBB2F23-BA6B-44A6-92BA-5F1AB691726C}" dt="2020-10-22T09:14:27.931" v="3474" actId="207"/>
          <ac:spMkLst>
            <pc:docMk/>
            <pc:sldMk cId="1090579177" sldId="362"/>
            <ac:spMk id="13" creationId="{5B3C5291-4508-419A-9430-B481DFFC0180}"/>
          </ac:spMkLst>
        </pc:spChg>
        <pc:spChg chg="add">
          <ac:chgData name="Marco Vatri" userId="0c0ad332bb013b7d" providerId="LiveId" clId="{7CBB2F23-BA6B-44A6-92BA-5F1AB691726C}" dt="2020-10-27T10:36:27.055" v="3938"/>
          <ac:spMkLst>
            <pc:docMk/>
            <pc:sldMk cId="1090579177" sldId="362"/>
            <ac:spMk id="15" creationId="{EA810D54-2B43-4437-BACE-70B429E6344B}"/>
          </ac:spMkLst>
        </pc:spChg>
        <pc:spChg chg="add mod">
          <ac:chgData name="Marco Vatri" userId="0c0ad332bb013b7d" providerId="LiveId" clId="{7CBB2F23-BA6B-44A6-92BA-5F1AB691726C}" dt="2020-10-22T09:14:57.064" v="3479" actId="1076"/>
          <ac:spMkLst>
            <pc:docMk/>
            <pc:sldMk cId="1090579177" sldId="362"/>
            <ac:spMk id="16" creationId="{6F7059C5-9434-4334-A2DB-124B1D30B76D}"/>
          </ac:spMkLst>
        </pc:spChg>
        <pc:spChg chg="add">
          <ac:chgData name="Marco Vatri" userId="0c0ad332bb013b7d" providerId="LiveId" clId="{7CBB2F23-BA6B-44A6-92BA-5F1AB691726C}" dt="2020-10-27T10:36:31.380" v="3939"/>
          <ac:spMkLst>
            <pc:docMk/>
            <pc:sldMk cId="1090579177" sldId="362"/>
            <ac:spMk id="17" creationId="{994D0897-E6D4-46AB-95C9-5C00FC862F44}"/>
          </ac:spMkLst>
        </pc:spChg>
        <pc:picChg chg="add mod">
          <ac:chgData name="Marco Vatri" userId="0c0ad332bb013b7d" providerId="LiveId" clId="{7CBB2F23-BA6B-44A6-92BA-5F1AB691726C}" dt="2020-10-22T09:14:10.799" v="3472" actId="1582"/>
          <ac:picMkLst>
            <pc:docMk/>
            <pc:sldMk cId="1090579177" sldId="362"/>
            <ac:picMk id="12" creationId="{C854AB28-8CAD-4115-B865-70319FC40DD5}"/>
          </ac:picMkLst>
        </pc:picChg>
        <pc:picChg chg="add mod">
          <ac:chgData name="Marco Vatri" userId="0c0ad332bb013b7d" providerId="LiveId" clId="{7CBB2F23-BA6B-44A6-92BA-5F1AB691726C}" dt="2020-10-22T09:17:18.423" v="3512" actId="1582"/>
          <ac:picMkLst>
            <pc:docMk/>
            <pc:sldMk cId="1090579177" sldId="362"/>
            <ac:picMk id="14" creationId="{16AFE031-D199-4C0C-854C-8643221A7C2F}"/>
          </ac:picMkLst>
        </pc:picChg>
        <pc:picChg chg="add del mod">
          <ac:chgData name="Marco Vatri" userId="0c0ad332bb013b7d" providerId="LiveId" clId="{7CBB2F23-BA6B-44A6-92BA-5F1AB691726C}" dt="2020-10-22T09:16:19.431" v="3504" actId="21"/>
          <ac:picMkLst>
            <pc:docMk/>
            <pc:sldMk cId="1090579177" sldId="362"/>
            <ac:picMk id="18" creationId="{C1A6DF76-2706-4C7D-ADA5-117621E22544}"/>
          </ac:picMkLst>
        </pc:picChg>
        <pc:picChg chg="add mod">
          <ac:chgData name="Marco Vatri" userId="0c0ad332bb013b7d" providerId="LiveId" clId="{7CBB2F23-BA6B-44A6-92BA-5F1AB691726C}" dt="2020-10-22T09:15:45.173" v="3485" actId="14100"/>
          <ac:picMkLst>
            <pc:docMk/>
            <pc:sldMk cId="1090579177" sldId="362"/>
            <ac:picMk id="2050" creationId="{94980AEC-8714-4856-A9FA-ACAE58EA69E1}"/>
          </ac:picMkLst>
        </pc:picChg>
        <pc:picChg chg="add del mod">
          <ac:chgData name="Marco Vatri" userId="0c0ad332bb013b7d" providerId="LiveId" clId="{7CBB2F23-BA6B-44A6-92BA-5F1AB691726C}" dt="2020-10-22T09:13:18.205" v="3463"/>
          <ac:picMkLst>
            <pc:docMk/>
            <pc:sldMk cId="1090579177" sldId="362"/>
            <ac:picMk id="2052" creationId="{3ADED25D-9D46-43D3-9A99-2F36DBC48D4D}"/>
          </ac:picMkLst>
        </pc:picChg>
        <pc:picChg chg="add del mod">
          <ac:chgData name="Marco Vatri" userId="0c0ad332bb013b7d" providerId="LiveId" clId="{7CBB2F23-BA6B-44A6-92BA-5F1AB691726C}" dt="2020-10-22T09:15:46.222" v="3486"/>
          <ac:picMkLst>
            <pc:docMk/>
            <pc:sldMk cId="1090579177" sldId="362"/>
            <ac:picMk id="2054" creationId="{E355C224-3DF8-4901-8CD7-A42BB8C97942}"/>
          </ac:picMkLst>
        </pc:picChg>
      </pc:sldChg>
      <pc:sldChg chg="modSp">
        <pc:chgData name="Marco Vatri" userId="0c0ad332bb013b7d" providerId="LiveId" clId="{7CBB2F23-BA6B-44A6-92BA-5F1AB691726C}" dt="2020-10-27T10:07:50.567" v="3697" actId="1076"/>
        <pc:sldMkLst>
          <pc:docMk/>
          <pc:sldMk cId="2582481600" sldId="363"/>
        </pc:sldMkLst>
        <pc:picChg chg="mod">
          <ac:chgData name="Marco Vatri" userId="0c0ad332bb013b7d" providerId="LiveId" clId="{7CBB2F23-BA6B-44A6-92BA-5F1AB691726C}" dt="2020-10-27T10:07:50.567" v="3697" actId="1076"/>
          <ac:picMkLst>
            <pc:docMk/>
            <pc:sldMk cId="2582481600" sldId="363"/>
            <ac:picMk id="4" creationId="{00000000-0000-0000-0000-000000000000}"/>
          </ac:picMkLst>
        </pc:picChg>
      </pc:sldChg>
      <pc:sldChg chg="addSp delSp modSp add del modAnim">
        <pc:chgData name="Marco Vatri" userId="0c0ad332bb013b7d" providerId="LiveId" clId="{7CBB2F23-BA6B-44A6-92BA-5F1AB691726C}" dt="2020-10-27T10:08:04.742" v="3698" actId="2696"/>
        <pc:sldMkLst>
          <pc:docMk/>
          <pc:sldMk cId="2071238623" sldId="364"/>
        </pc:sldMkLst>
        <pc:spChg chg="del mod">
          <ac:chgData name="Marco Vatri" userId="0c0ad332bb013b7d" providerId="LiveId" clId="{7CBB2F23-BA6B-44A6-92BA-5F1AB691726C}" dt="2020-10-27T09:54:54.742" v="3615" actId="478"/>
          <ac:spMkLst>
            <pc:docMk/>
            <pc:sldMk cId="2071238623" sldId="364"/>
            <ac:spMk id="2" creationId="{2557CD09-C0E0-4DC5-9DC7-F485901DB20C}"/>
          </ac:spMkLst>
        </pc:spChg>
        <pc:spChg chg="del mod">
          <ac:chgData name="Marco Vatri" userId="0c0ad332bb013b7d" providerId="LiveId" clId="{7CBB2F23-BA6B-44A6-92BA-5F1AB691726C}" dt="2020-10-27T09:54:56.109" v="3616" actId="478"/>
          <ac:spMkLst>
            <pc:docMk/>
            <pc:sldMk cId="2071238623" sldId="364"/>
            <ac:spMk id="4" creationId="{70E54B8F-01C4-4380-8E3D-DB061A41BE6F}"/>
          </ac:spMkLst>
        </pc:spChg>
        <pc:spChg chg="add del">
          <ac:chgData name="Marco Vatri" userId="0c0ad332bb013b7d" providerId="LiveId" clId="{7CBB2F23-BA6B-44A6-92BA-5F1AB691726C}" dt="2020-10-27T09:55:17.003" v="3620" actId="478"/>
          <ac:spMkLst>
            <pc:docMk/>
            <pc:sldMk cId="2071238623" sldId="364"/>
            <ac:spMk id="7" creationId="{054E10AE-4483-4A96-B580-CFAE3D278412}"/>
          </ac:spMkLst>
        </pc:spChg>
        <pc:spChg chg="add del mod">
          <ac:chgData name="Marco Vatri" userId="0c0ad332bb013b7d" providerId="LiveId" clId="{7CBB2F23-BA6B-44A6-92BA-5F1AB691726C}" dt="2020-10-27T09:55:18.860" v="3621" actId="478"/>
          <ac:spMkLst>
            <pc:docMk/>
            <pc:sldMk cId="2071238623" sldId="364"/>
            <ac:spMk id="8" creationId="{D76D5AD3-6CEB-458F-B43F-AFFFD6FFD0C9}"/>
          </ac:spMkLst>
        </pc:spChg>
        <pc:spChg chg="add mod">
          <ac:chgData name="Marco Vatri" userId="0c0ad332bb013b7d" providerId="LiveId" clId="{7CBB2F23-BA6B-44A6-92BA-5F1AB691726C}" dt="2020-10-27T10:02:13.897" v="3671" actId="207"/>
          <ac:spMkLst>
            <pc:docMk/>
            <pc:sldMk cId="2071238623" sldId="364"/>
            <ac:spMk id="9" creationId="{D9565670-3D59-438A-B347-CD094C0BAEC1}"/>
          </ac:spMkLst>
        </pc:spChg>
        <pc:picChg chg="del">
          <ac:chgData name="Marco Vatri" userId="0c0ad332bb013b7d" providerId="LiveId" clId="{7CBB2F23-BA6B-44A6-92BA-5F1AB691726C}" dt="2020-10-27T09:54:49.583" v="3611" actId="478"/>
          <ac:picMkLst>
            <pc:docMk/>
            <pc:sldMk cId="2071238623" sldId="364"/>
            <ac:picMk id="5" creationId="{AEFC1D72-ECE5-4CE8-89A3-0112365BBCA1}"/>
          </ac:picMkLst>
        </pc:picChg>
        <pc:picChg chg="del">
          <ac:chgData name="Marco Vatri" userId="0c0ad332bb013b7d" providerId="LiveId" clId="{7CBB2F23-BA6B-44A6-92BA-5F1AB691726C}" dt="2020-10-27T09:54:56.961" v="3617" actId="478"/>
          <ac:picMkLst>
            <pc:docMk/>
            <pc:sldMk cId="2071238623" sldId="364"/>
            <ac:picMk id="6" creationId="{1D365426-B063-43ED-AE15-D3F35631B570}"/>
          </ac:picMkLst>
        </pc:picChg>
      </pc:sldChg>
      <pc:sldChg chg="addSp delSp modSp add ord">
        <pc:chgData name="Marco Vatri" userId="0c0ad332bb013b7d" providerId="LiveId" clId="{7CBB2F23-BA6B-44A6-92BA-5F1AB691726C}" dt="2020-10-27T10:13:35.538" v="3735"/>
        <pc:sldMkLst>
          <pc:docMk/>
          <pc:sldMk cId="2411647564" sldId="365"/>
        </pc:sldMkLst>
        <pc:spChg chg="add mod">
          <ac:chgData name="Marco Vatri" userId="0c0ad332bb013b7d" providerId="LiveId" clId="{7CBB2F23-BA6B-44A6-92BA-5F1AB691726C}" dt="2020-10-27T09:59:04.531" v="3640" actId="1076"/>
          <ac:spMkLst>
            <pc:docMk/>
            <pc:sldMk cId="2411647564" sldId="365"/>
            <ac:spMk id="2" creationId="{524AE923-6A69-4D9D-BBE5-322784E39E3B}"/>
          </ac:spMkLst>
        </pc:spChg>
        <pc:spChg chg="add del mod">
          <ac:chgData name="Marco Vatri" userId="0c0ad332bb013b7d" providerId="LiveId" clId="{7CBB2F23-BA6B-44A6-92BA-5F1AB691726C}" dt="2020-10-27T09:56:53.635" v="3631" actId="478"/>
          <ac:spMkLst>
            <pc:docMk/>
            <pc:sldMk cId="2411647564" sldId="365"/>
            <ac:spMk id="3" creationId="{843EF6FC-DEEF-453C-AD88-9CB65767069B}"/>
          </ac:spMkLst>
        </pc:spChg>
        <pc:spChg chg="add mod">
          <ac:chgData name="Marco Vatri" userId="0c0ad332bb013b7d" providerId="LiveId" clId="{7CBB2F23-BA6B-44A6-92BA-5F1AB691726C}" dt="2020-10-27T09:59:07.694" v="3641" actId="1076"/>
          <ac:spMkLst>
            <pc:docMk/>
            <pc:sldMk cId="2411647564" sldId="365"/>
            <ac:spMk id="4" creationId="{FCE31A71-60D6-44BB-BA44-CE135A14333B}"/>
          </ac:spMkLst>
        </pc:spChg>
        <pc:spChg chg="add mod">
          <ac:chgData name="Marco Vatri" userId="0c0ad332bb013b7d" providerId="LiveId" clId="{7CBB2F23-BA6B-44A6-92BA-5F1AB691726C}" dt="2020-10-27T09:59:30.433" v="3647" actId="113"/>
          <ac:spMkLst>
            <pc:docMk/>
            <pc:sldMk cId="2411647564" sldId="365"/>
            <ac:spMk id="5" creationId="{F68D01C3-EE7E-4DE7-A4CD-6B5E216B0856}"/>
          </ac:spMkLst>
        </pc:spChg>
        <pc:spChg chg="add mod">
          <ac:chgData name="Marco Vatri" userId="0c0ad332bb013b7d" providerId="LiveId" clId="{7CBB2F23-BA6B-44A6-92BA-5F1AB691726C}" dt="2020-10-27T10:03:19.371" v="3681" actId="1076"/>
          <ac:spMkLst>
            <pc:docMk/>
            <pc:sldMk cId="2411647564" sldId="365"/>
            <ac:spMk id="6" creationId="{F3554195-053E-4717-BE13-E4B9A1542BD0}"/>
          </ac:spMkLst>
        </pc:spChg>
      </pc:sldChg>
      <pc:sldChg chg="addSp delSp modSp add del ord">
        <pc:chgData name="Marco Vatri" userId="0c0ad332bb013b7d" providerId="LiveId" clId="{7CBB2F23-BA6B-44A6-92BA-5F1AB691726C}" dt="2020-10-27T10:53:33.384" v="4126" actId="2696"/>
        <pc:sldMkLst>
          <pc:docMk/>
          <pc:sldMk cId="500540181" sldId="366"/>
        </pc:sldMkLst>
        <pc:spChg chg="add del mod">
          <ac:chgData name="Marco Vatri" userId="0c0ad332bb013b7d" providerId="LiveId" clId="{7CBB2F23-BA6B-44A6-92BA-5F1AB691726C}" dt="2020-10-27T10:09:56.555" v="3707" actId="21"/>
          <ac:spMkLst>
            <pc:docMk/>
            <pc:sldMk cId="500540181" sldId="366"/>
            <ac:spMk id="3" creationId="{6B0C83E7-691F-4E9D-BD06-5B36527BAE6B}"/>
          </ac:spMkLst>
        </pc:spChg>
        <pc:spChg chg="add del">
          <ac:chgData name="Marco Vatri" userId="0c0ad332bb013b7d" providerId="LiveId" clId="{7CBB2F23-BA6B-44A6-92BA-5F1AB691726C}" dt="2020-10-27T10:00:17.727" v="3658" actId="478"/>
          <ac:spMkLst>
            <pc:docMk/>
            <pc:sldMk cId="500540181" sldId="366"/>
            <ac:spMk id="4" creationId="{5CC7A93E-EC4C-4CF8-A86A-54EA7EEBA856}"/>
          </ac:spMkLst>
        </pc:spChg>
        <pc:spChg chg="add del mod">
          <ac:chgData name="Marco Vatri" userId="0c0ad332bb013b7d" providerId="LiveId" clId="{7CBB2F23-BA6B-44A6-92BA-5F1AB691726C}" dt="2020-10-27T10:10:13.920" v="3710" actId="21"/>
          <ac:spMkLst>
            <pc:docMk/>
            <pc:sldMk cId="500540181" sldId="366"/>
            <ac:spMk id="5" creationId="{84909169-9A4A-4A83-8F11-E265DE037155}"/>
          </ac:spMkLst>
        </pc:spChg>
        <pc:spChg chg="add mod">
          <ac:chgData name="Marco Vatri" userId="0c0ad332bb013b7d" providerId="LiveId" clId="{7CBB2F23-BA6B-44A6-92BA-5F1AB691726C}" dt="2020-10-27T10:09:56.555" v="3707" actId="21"/>
          <ac:spMkLst>
            <pc:docMk/>
            <pc:sldMk cId="500540181" sldId="366"/>
            <ac:spMk id="7" creationId="{CDF8F161-4960-41E2-9D0B-FA9FF59B85D6}"/>
          </ac:spMkLst>
        </pc:spChg>
        <pc:picChg chg="add del mod">
          <ac:chgData name="Marco Vatri" userId="0c0ad332bb013b7d" providerId="LiveId" clId="{7CBB2F23-BA6B-44A6-92BA-5F1AB691726C}" dt="2020-10-27T10:09:41.662" v="3703" actId="21"/>
          <ac:picMkLst>
            <pc:docMk/>
            <pc:sldMk cId="500540181" sldId="366"/>
            <ac:picMk id="2" creationId="{0FC8CCF1-2598-40F5-B063-C59A14F7DE28}"/>
          </ac:picMkLst>
        </pc:picChg>
      </pc:sldChg>
      <pc:sldChg chg="del">
        <pc:chgData name="Marco Vatri" userId="0c0ad332bb013b7d" providerId="LiveId" clId="{7CBB2F23-BA6B-44A6-92BA-5F1AB691726C}" dt="2020-10-27T10:53:43.996" v="4127"/>
        <pc:sldMkLst>
          <pc:docMk/>
          <pc:sldMk cId="864821369" sldId="366"/>
        </pc:sldMkLst>
      </pc:sldChg>
      <pc:sldChg chg="addSp delSp modSp add del ord delAnim modAnim">
        <pc:chgData name="Marco Vatri" userId="0c0ad332bb013b7d" providerId="LiveId" clId="{7CBB2F23-BA6B-44A6-92BA-5F1AB691726C}" dt="2020-10-27T10:52:23.619" v="4122" actId="2696"/>
        <pc:sldMkLst>
          <pc:docMk/>
          <pc:sldMk cId="114166298" sldId="367"/>
        </pc:sldMkLst>
        <pc:spChg chg="add del mod">
          <ac:chgData name="Marco Vatri" userId="0c0ad332bb013b7d" providerId="LiveId" clId="{7CBB2F23-BA6B-44A6-92BA-5F1AB691726C}" dt="2020-10-27T10:25:01.647" v="3823" actId="21"/>
          <ac:spMkLst>
            <pc:docMk/>
            <pc:sldMk cId="114166298" sldId="367"/>
            <ac:spMk id="5" creationId="{60865A9D-4617-4608-A403-C9483AE99CF1}"/>
          </ac:spMkLst>
        </pc:spChg>
        <pc:spChg chg="add del">
          <ac:chgData name="Marco Vatri" userId="0c0ad332bb013b7d" providerId="LiveId" clId="{7CBB2F23-BA6B-44A6-92BA-5F1AB691726C}" dt="2020-10-27T10:24:58.752" v="3822" actId="478"/>
          <ac:spMkLst>
            <pc:docMk/>
            <pc:sldMk cId="114166298" sldId="367"/>
            <ac:spMk id="7" creationId="{703E3D36-FCF3-4688-A8D2-8B0FE1B707CA}"/>
          </ac:spMkLst>
        </pc:spChg>
      </pc:sldChg>
      <pc:sldChg chg="addSp delSp modSp add ord modAnim">
        <pc:chgData name="Marco Vatri" userId="0c0ad332bb013b7d" providerId="LiveId" clId="{7CBB2F23-BA6B-44A6-92BA-5F1AB691726C}" dt="2020-10-27T10:14:23.172" v="3745" actId="1076"/>
        <pc:sldMkLst>
          <pc:docMk/>
          <pc:sldMk cId="2235267541" sldId="368"/>
        </pc:sldMkLst>
        <pc:spChg chg="add mod">
          <ac:chgData name="Marco Vatri" userId="0c0ad332bb013b7d" providerId="LiveId" clId="{7CBB2F23-BA6B-44A6-92BA-5F1AB691726C}" dt="2020-10-27T10:14:05.571" v="3740" actId="1076"/>
          <ac:spMkLst>
            <pc:docMk/>
            <pc:sldMk cId="2235267541" sldId="368"/>
            <ac:spMk id="3" creationId="{68DB257F-953F-4405-A143-9988175989EC}"/>
          </ac:spMkLst>
        </pc:spChg>
        <pc:spChg chg="add mod">
          <ac:chgData name="Marco Vatri" userId="0c0ad332bb013b7d" providerId="LiveId" clId="{7CBB2F23-BA6B-44A6-92BA-5F1AB691726C}" dt="2020-10-27T10:14:23.172" v="3745" actId="1076"/>
          <ac:spMkLst>
            <pc:docMk/>
            <pc:sldMk cId="2235267541" sldId="368"/>
            <ac:spMk id="4" creationId="{033E1FE0-B28A-47C8-855B-1FDFB5EF387A}"/>
          </ac:spMkLst>
        </pc:spChg>
        <pc:spChg chg="del">
          <ac:chgData name="Marco Vatri" userId="0c0ad332bb013b7d" providerId="LiveId" clId="{7CBB2F23-BA6B-44A6-92BA-5F1AB691726C}" dt="2020-10-27T10:13:54.829" v="3737" actId="478"/>
          <ac:spMkLst>
            <pc:docMk/>
            <pc:sldMk cId="2235267541" sldId="368"/>
            <ac:spMk id="7" creationId="{CDF8F161-4960-41E2-9D0B-FA9FF59B85D6}"/>
          </ac:spMkLst>
        </pc:spChg>
      </pc:sldChg>
      <pc:sldChg chg="addSp delSp modSp new add mod setBg modAnim">
        <pc:chgData name="Marco Vatri" userId="0c0ad332bb013b7d" providerId="LiveId" clId="{7CBB2F23-BA6B-44A6-92BA-5F1AB691726C}" dt="2020-10-27T10:30:35.033" v="3881" actId="1076"/>
        <pc:sldMkLst>
          <pc:docMk/>
          <pc:sldMk cId="3699995775" sldId="369"/>
        </pc:sldMkLst>
        <pc:spChg chg="mod">
          <ac:chgData name="Marco Vatri" userId="0c0ad332bb013b7d" providerId="LiveId" clId="{7CBB2F23-BA6B-44A6-92BA-5F1AB691726C}" dt="2020-10-27T10:28:34.397" v="3859" actId="1076"/>
          <ac:spMkLst>
            <pc:docMk/>
            <pc:sldMk cId="3699995775" sldId="369"/>
            <ac:spMk id="2" creationId="{A92CA249-649E-46A2-86A4-F27DDBB7D857}"/>
          </ac:spMkLst>
        </pc:spChg>
        <pc:spChg chg="del">
          <ac:chgData name="Marco Vatri" userId="0c0ad332bb013b7d" providerId="LiveId" clId="{7CBB2F23-BA6B-44A6-92BA-5F1AB691726C}" dt="2020-10-27T10:27:26.179" v="3845" actId="931"/>
          <ac:spMkLst>
            <pc:docMk/>
            <pc:sldMk cId="3699995775" sldId="369"/>
            <ac:spMk id="3" creationId="{5FFBF349-A71C-47F1-B7BF-E972F56C953E}"/>
          </ac:spMkLst>
        </pc:spChg>
        <pc:spChg chg="del">
          <ac:chgData name="Marco Vatri" userId="0c0ad332bb013b7d" providerId="LiveId" clId="{7CBB2F23-BA6B-44A6-92BA-5F1AB691726C}" dt="2020-10-27T10:26:59.566" v="3840"/>
          <ac:spMkLst>
            <pc:docMk/>
            <pc:sldMk cId="3699995775" sldId="369"/>
            <ac:spMk id="4" creationId="{300BAC26-3917-43AC-958C-55E45A4F7DE8}"/>
          </ac:spMkLst>
        </pc:spChg>
        <pc:spChg chg="add mod">
          <ac:chgData name="Marco Vatri" userId="0c0ad332bb013b7d" providerId="LiveId" clId="{7CBB2F23-BA6B-44A6-92BA-5F1AB691726C}" dt="2020-10-27T10:29:33.408" v="3871" actId="1076"/>
          <ac:spMkLst>
            <pc:docMk/>
            <pc:sldMk cId="3699995775" sldId="369"/>
            <ac:spMk id="5" creationId="{0DD7AFC6-0B16-4F69-B046-7BC8982CB0BE}"/>
          </ac:spMkLst>
        </pc:spChg>
        <pc:spChg chg="add mod">
          <ac:chgData name="Marco Vatri" userId="0c0ad332bb013b7d" providerId="LiveId" clId="{7CBB2F23-BA6B-44A6-92BA-5F1AB691726C}" dt="2020-10-27T10:29:38.633" v="3872" actId="1076"/>
          <ac:spMkLst>
            <pc:docMk/>
            <pc:sldMk cId="3699995775" sldId="369"/>
            <ac:spMk id="11" creationId="{0EE5392C-925B-47AA-8215-AE1E33A2BE22}"/>
          </ac:spMkLst>
        </pc:spChg>
        <pc:spChg chg="add">
          <ac:chgData name="Marco Vatri" userId="0c0ad332bb013b7d" providerId="LiveId" clId="{7CBB2F23-BA6B-44A6-92BA-5F1AB691726C}" dt="2020-10-27T10:27:34.602" v="3846" actId="26606"/>
          <ac:spMkLst>
            <pc:docMk/>
            <pc:sldMk cId="3699995775" sldId="369"/>
            <ac:spMk id="12" creationId="{F56F5174-31D9-4DBB-AAB7-A1FD7BDB1352}"/>
          </ac:spMkLst>
        </pc:spChg>
        <pc:spChg chg="add">
          <ac:chgData name="Marco Vatri" userId="0c0ad332bb013b7d" providerId="LiveId" clId="{7CBB2F23-BA6B-44A6-92BA-5F1AB691726C}" dt="2020-10-27T10:29:45.362" v="3873"/>
          <ac:spMkLst>
            <pc:docMk/>
            <pc:sldMk cId="3699995775" sldId="369"/>
            <ac:spMk id="13" creationId="{4D1E9C1C-DCF7-4B1C-AE36-3AAF407AD74B}"/>
          </ac:spMkLst>
        </pc:spChg>
        <pc:spChg chg="add mod">
          <ac:chgData name="Marco Vatri" userId="0c0ad332bb013b7d" providerId="LiveId" clId="{7CBB2F23-BA6B-44A6-92BA-5F1AB691726C}" dt="2020-10-27T10:30:35.033" v="3881" actId="1076"/>
          <ac:spMkLst>
            <pc:docMk/>
            <pc:sldMk cId="3699995775" sldId="369"/>
            <ac:spMk id="15" creationId="{2E96253D-7A1D-4571-AFEF-D46F481B6E52}"/>
          </ac:spMkLst>
        </pc:spChg>
        <pc:spChg chg="add">
          <ac:chgData name="Marco Vatri" userId="0c0ad332bb013b7d" providerId="LiveId" clId="{7CBB2F23-BA6B-44A6-92BA-5F1AB691726C}" dt="2020-10-27T10:27:34.602" v="3846" actId="26606"/>
          <ac:spMkLst>
            <pc:docMk/>
            <pc:sldMk cId="3699995775" sldId="369"/>
            <ac:spMk id="16" creationId="{F9A95BEE-6BB1-4A28-A8E6-A34B2E42EF87}"/>
          </ac:spMkLst>
        </pc:spChg>
        <pc:picChg chg="add mod">
          <ac:chgData name="Marco Vatri" userId="0c0ad332bb013b7d" providerId="LiveId" clId="{7CBB2F23-BA6B-44A6-92BA-5F1AB691726C}" dt="2020-10-27T10:27:34.602" v="3846" actId="26606"/>
          <ac:picMkLst>
            <pc:docMk/>
            <pc:sldMk cId="3699995775" sldId="369"/>
            <ac:picMk id="7" creationId="{CBACD9F1-7D2B-4F8F-B410-6A19081068F6}"/>
          </ac:picMkLst>
        </pc:picChg>
        <pc:picChg chg="add">
          <ac:chgData name="Marco Vatri" userId="0c0ad332bb013b7d" providerId="LiveId" clId="{7CBB2F23-BA6B-44A6-92BA-5F1AB691726C}" dt="2020-10-27T10:27:34.602" v="3846" actId="26606"/>
          <ac:picMkLst>
            <pc:docMk/>
            <pc:sldMk cId="3699995775" sldId="369"/>
            <ac:picMk id="14" creationId="{AE113210-7872-481A-ADE6-3A05CCAF5EB2}"/>
          </ac:picMkLst>
        </pc:picChg>
      </pc:sldChg>
      <pc:sldChg chg="add del">
        <pc:chgData name="Marco Vatri" userId="0c0ad332bb013b7d" providerId="LiveId" clId="{7CBB2F23-BA6B-44A6-92BA-5F1AB691726C}" dt="2020-10-27T10:44:38.149" v="4023" actId="2696"/>
        <pc:sldMkLst>
          <pc:docMk/>
          <pc:sldMk cId="521237618" sldId="370"/>
        </pc:sldMkLst>
      </pc:sldChg>
      <pc:sldChg chg="addSp delSp modSp new add del delAnim modAnim">
        <pc:chgData name="Marco Vatri" userId="0c0ad332bb013b7d" providerId="LiveId" clId="{7CBB2F23-BA6B-44A6-92BA-5F1AB691726C}" dt="2020-10-27T10:41:01.450" v="3984" actId="2696"/>
        <pc:sldMkLst>
          <pc:docMk/>
          <pc:sldMk cId="1139453634" sldId="370"/>
        </pc:sldMkLst>
        <pc:spChg chg="del">
          <ac:chgData name="Marco Vatri" userId="0c0ad332bb013b7d" providerId="LiveId" clId="{7CBB2F23-BA6B-44A6-92BA-5F1AB691726C}" dt="2020-10-27T10:37:52.528" v="3943"/>
          <ac:spMkLst>
            <pc:docMk/>
            <pc:sldMk cId="1139453634" sldId="370"/>
            <ac:spMk id="3" creationId="{AC8F7A48-2B91-43C0-966B-7C7F60C3CEF3}"/>
          </ac:spMkLst>
        </pc:spChg>
        <pc:spChg chg="add mod">
          <ac:chgData name="Marco Vatri" userId="0c0ad332bb013b7d" providerId="LiveId" clId="{7CBB2F23-BA6B-44A6-92BA-5F1AB691726C}" dt="2020-10-27T10:40:33.351" v="3979" actId="21"/>
          <ac:spMkLst>
            <pc:docMk/>
            <pc:sldMk cId="1139453634" sldId="370"/>
            <ac:spMk id="6" creationId="{32A99C45-3D05-4A1E-8C1F-8BD2B648B9D7}"/>
          </ac:spMkLst>
        </pc:spChg>
        <pc:picChg chg="add del mod">
          <ac:chgData name="Marco Vatri" userId="0c0ad332bb013b7d" providerId="LiveId" clId="{7CBB2F23-BA6B-44A6-92BA-5F1AB691726C}" dt="2020-10-27T10:40:33.351" v="3979" actId="21"/>
          <ac:picMkLst>
            <pc:docMk/>
            <pc:sldMk cId="1139453634" sldId="370"/>
            <ac:picMk id="4" creationId="{64075BEB-66D4-4098-B177-8ABA0370E39D}"/>
          </ac:picMkLst>
        </pc:picChg>
      </pc:sldChg>
    </pc:docChg>
  </pc:docChgLst>
  <pc:docChgLst>
    <pc:chgData name="Marco Vatri" userId="0c0ad332bb013b7d" providerId="LiveId" clId="{867B8C07-235C-4BE0-AD48-664DFD5E8B84}"/>
    <pc:docChg chg="undo custSel mod addSld modSld modMainMaster">
      <pc:chgData name="Marco Vatri" userId="0c0ad332bb013b7d" providerId="LiveId" clId="{867B8C07-235C-4BE0-AD48-664DFD5E8B84}" dt="2020-10-20T20:47:21.866" v="354" actId="1076"/>
      <pc:docMkLst>
        <pc:docMk/>
      </pc:docMkLst>
      <pc:sldChg chg="addSp delSp modSp mod setBg delDesignElem">
        <pc:chgData name="Marco Vatri" userId="0c0ad332bb013b7d" providerId="LiveId" clId="{867B8C07-235C-4BE0-AD48-664DFD5E8B84}" dt="2020-10-20T20:06:21.979" v="64" actId="1076"/>
        <pc:sldMkLst>
          <pc:docMk/>
          <pc:sldMk cId="4233481800" sldId="257"/>
        </pc:sldMkLst>
        <pc:spChg chg="mod">
          <ac:chgData name="Marco Vatri" userId="0c0ad332bb013b7d" providerId="LiveId" clId="{867B8C07-235C-4BE0-AD48-664DFD5E8B84}" dt="2020-10-20T20:05:20.191" v="47" actId="26606"/>
          <ac:spMkLst>
            <pc:docMk/>
            <pc:sldMk cId="4233481800" sldId="257"/>
            <ac:spMk id="2" creationId="{C29CBD4C-22CA-4335-B604-A17FA0451DF3}"/>
          </ac:spMkLst>
        </pc:spChg>
        <pc:spChg chg="mod ord">
          <ac:chgData name="Marco Vatri" userId="0c0ad332bb013b7d" providerId="LiveId" clId="{867B8C07-235C-4BE0-AD48-664DFD5E8B84}" dt="2020-10-20T20:06:21.979" v="64" actId="1076"/>
          <ac:spMkLst>
            <pc:docMk/>
            <pc:sldMk cId="4233481800" sldId="257"/>
            <ac:spMk id="3" creationId="{D91D1352-AB83-4574-BB7B-94390B747420}"/>
          </ac:spMkLst>
        </pc:spChg>
        <pc:spChg chg="add del">
          <ac:chgData name="Marco Vatri" userId="0c0ad332bb013b7d" providerId="LiveId" clId="{867B8C07-235C-4BE0-AD48-664DFD5E8B84}" dt="2020-10-20T19:56:15.438" v="9" actId="26606"/>
          <ac:spMkLst>
            <pc:docMk/>
            <pc:sldMk cId="4233481800" sldId="257"/>
            <ac:spMk id="7" creationId="{9F4444CE-BC8D-4D61-B303-4C05614E62AB}"/>
          </ac:spMkLst>
        </pc:spChg>
        <pc:spChg chg="add del">
          <ac:chgData name="Marco Vatri" userId="0c0ad332bb013b7d" providerId="LiveId" clId="{867B8C07-235C-4BE0-AD48-664DFD5E8B84}" dt="2020-10-20T19:54:39.016" v="7" actId="26606"/>
          <ac:spMkLst>
            <pc:docMk/>
            <pc:sldMk cId="4233481800" sldId="257"/>
            <ac:spMk id="10" creationId="{EB6743CF-E74B-4A3C-A785-599069DB89DF}"/>
          </ac:spMkLst>
        </pc:spChg>
        <pc:spChg chg="add del">
          <ac:chgData name="Marco Vatri" userId="0c0ad332bb013b7d" providerId="LiveId" clId="{867B8C07-235C-4BE0-AD48-664DFD5E8B84}" dt="2020-10-20T19:56:20.267" v="13" actId="26606"/>
          <ac:spMkLst>
            <pc:docMk/>
            <pc:sldMk cId="4233481800" sldId="257"/>
            <ac:spMk id="11" creationId="{3F088236-D655-4F88-B238-E16762358025}"/>
          </ac:spMkLst>
        </pc:spChg>
        <pc:spChg chg="add del">
          <ac:chgData name="Marco Vatri" userId="0c0ad332bb013b7d" providerId="LiveId" clId="{867B8C07-235C-4BE0-AD48-664DFD5E8B84}" dt="2020-10-20T19:56:15.438" v="9" actId="26606"/>
          <ac:spMkLst>
            <pc:docMk/>
            <pc:sldMk cId="4233481800" sldId="257"/>
            <ac:spMk id="12" creationId="{62423CA5-E2E1-4789-B759-9906C1C94063}"/>
          </ac:spMkLst>
        </pc:spChg>
        <pc:spChg chg="add del">
          <ac:chgData name="Marco Vatri" userId="0c0ad332bb013b7d" providerId="LiveId" clId="{867B8C07-235C-4BE0-AD48-664DFD5E8B84}" dt="2020-10-20T19:56:20.267" v="13" actId="26606"/>
          <ac:spMkLst>
            <pc:docMk/>
            <pc:sldMk cId="4233481800" sldId="257"/>
            <ac:spMk id="13" creationId="{3DAC0C92-199E-475C-9390-119A9B027276}"/>
          </ac:spMkLst>
        </pc:spChg>
        <pc:spChg chg="add del">
          <ac:chgData name="Marco Vatri" userId="0c0ad332bb013b7d" providerId="LiveId" clId="{867B8C07-235C-4BE0-AD48-664DFD5E8B84}" dt="2020-10-20T19:56:15.438" v="9" actId="26606"/>
          <ac:spMkLst>
            <pc:docMk/>
            <pc:sldMk cId="4233481800" sldId="257"/>
            <ac:spMk id="14" creationId="{73772B81-181F-48B7-8826-4D9686D15DF5}"/>
          </ac:spMkLst>
        </pc:spChg>
        <pc:spChg chg="add del">
          <ac:chgData name="Marco Vatri" userId="0c0ad332bb013b7d" providerId="LiveId" clId="{867B8C07-235C-4BE0-AD48-664DFD5E8B84}" dt="2020-10-20T20:02:03.561" v="34" actId="26606"/>
          <ac:spMkLst>
            <pc:docMk/>
            <pc:sldMk cId="4233481800" sldId="257"/>
            <ac:spMk id="15" creationId="{23C7736A-5A08-4021-9AB6-390DFF506AA8}"/>
          </ac:spMkLst>
        </pc:spChg>
        <pc:spChg chg="add del">
          <ac:chgData name="Marco Vatri" userId="0c0ad332bb013b7d" providerId="LiveId" clId="{867B8C07-235C-4BE0-AD48-664DFD5E8B84}" dt="2020-10-20T19:56:15.438" v="9" actId="26606"/>
          <ac:spMkLst>
            <pc:docMk/>
            <pc:sldMk cId="4233481800" sldId="257"/>
            <ac:spMk id="16" creationId="{B2205F6E-03C6-4E92-877C-E2482F6599AA}"/>
          </ac:spMkLst>
        </pc:spChg>
        <pc:spChg chg="add del">
          <ac:chgData name="Marco Vatri" userId="0c0ad332bb013b7d" providerId="LiveId" clId="{867B8C07-235C-4BE0-AD48-664DFD5E8B84}" dt="2020-10-20T20:02:03.561" v="34" actId="26606"/>
          <ac:spMkLst>
            <pc:docMk/>
            <pc:sldMk cId="4233481800" sldId="257"/>
            <ac:spMk id="17" creationId="{433DF4D3-8A35-461A-ABE0-F56B78A1371F}"/>
          </ac:spMkLst>
        </pc:spChg>
        <pc:spChg chg="add del">
          <ac:chgData name="Marco Vatri" userId="0c0ad332bb013b7d" providerId="LiveId" clId="{867B8C07-235C-4BE0-AD48-664DFD5E8B84}" dt="2020-10-20T19:56:20.267" v="13" actId="26606"/>
          <ac:spMkLst>
            <pc:docMk/>
            <pc:sldMk cId="4233481800" sldId="257"/>
            <ac:spMk id="18" creationId="{C4CFB339-0ED8-4FE2-9EF1-6D1375B8499B}"/>
          </ac:spMkLst>
        </pc:spChg>
        <pc:spChg chg="add del">
          <ac:chgData name="Marco Vatri" userId="0c0ad332bb013b7d" providerId="LiveId" clId="{867B8C07-235C-4BE0-AD48-664DFD5E8B84}" dt="2020-10-20T19:56:20.267" v="13" actId="26606"/>
          <ac:spMkLst>
            <pc:docMk/>
            <pc:sldMk cId="4233481800" sldId="257"/>
            <ac:spMk id="20" creationId="{31896C80-2069-4431-9C19-83B913734490}"/>
          </ac:spMkLst>
        </pc:spChg>
        <pc:spChg chg="add del">
          <ac:chgData name="Marco Vatri" userId="0c0ad332bb013b7d" providerId="LiveId" clId="{867B8C07-235C-4BE0-AD48-664DFD5E8B84}" dt="2020-10-20T19:56:20.267" v="13" actId="26606"/>
          <ac:spMkLst>
            <pc:docMk/>
            <pc:sldMk cId="4233481800" sldId="257"/>
            <ac:spMk id="22" creationId="{BF120A21-0841-4823-B0C4-28AEBCEF9B78}"/>
          </ac:spMkLst>
        </pc:spChg>
        <pc:spChg chg="add del">
          <ac:chgData name="Marco Vatri" userId="0c0ad332bb013b7d" providerId="LiveId" clId="{867B8C07-235C-4BE0-AD48-664DFD5E8B84}" dt="2020-10-20T19:56:20.267" v="13" actId="26606"/>
          <ac:spMkLst>
            <pc:docMk/>
            <pc:sldMk cId="4233481800" sldId="257"/>
            <ac:spMk id="24" creationId="{DBB05BAE-BBD3-4289-899F-A6851503C6B0}"/>
          </ac:spMkLst>
        </pc:spChg>
        <pc:spChg chg="add del">
          <ac:chgData name="Marco Vatri" userId="0c0ad332bb013b7d" providerId="LiveId" clId="{867B8C07-235C-4BE0-AD48-664DFD5E8B84}" dt="2020-10-20T19:56:20.267" v="13" actId="26606"/>
          <ac:spMkLst>
            <pc:docMk/>
            <pc:sldMk cId="4233481800" sldId="257"/>
            <ac:spMk id="26" creationId="{9874D11C-36F5-4BBE-A490-019A54E953B0}"/>
          </ac:spMkLst>
        </pc:spChg>
        <pc:spChg chg="add del">
          <ac:chgData name="Marco Vatri" userId="0c0ad332bb013b7d" providerId="LiveId" clId="{867B8C07-235C-4BE0-AD48-664DFD5E8B84}" dt="2020-10-20T19:56:26.997" v="15" actId="26606"/>
          <ac:spMkLst>
            <pc:docMk/>
            <pc:sldMk cId="4233481800" sldId="257"/>
            <ac:spMk id="28" creationId="{A5EC319D-0FEA-4B95-A3EA-01E35672C95B}"/>
          </ac:spMkLst>
        </pc:spChg>
        <pc:spChg chg="add del">
          <ac:chgData name="Marco Vatri" userId="0c0ad332bb013b7d" providerId="LiveId" clId="{867B8C07-235C-4BE0-AD48-664DFD5E8B84}" dt="2020-10-20T19:56:26.997" v="15" actId="26606"/>
          <ac:spMkLst>
            <pc:docMk/>
            <pc:sldMk cId="4233481800" sldId="257"/>
            <ac:spMk id="29" creationId="{A65AC7D1-EAA9-48F5-B509-60A7F50BF703}"/>
          </ac:spMkLst>
        </pc:spChg>
        <pc:spChg chg="add del">
          <ac:chgData name="Marco Vatri" userId="0c0ad332bb013b7d" providerId="LiveId" clId="{867B8C07-235C-4BE0-AD48-664DFD5E8B84}" dt="2020-10-20T19:56:26.997" v="15" actId="26606"/>
          <ac:spMkLst>
            <pc:docMk/>
            <pc:sldMk cId="4233481800" sldId="257"/>
            <ac:spMk id="30" creationId="{D6320AF9-619A-4175-865B-5663E1AEF4C5}"/>
          </ac:spMkLst>
        </pc:spChg>
        <pc:spChg chg="add del">
          <ac:chgData name="Marco Vatri" userId="0c0ad332bb013b7d" providerId="LiveId" clId="{867B8C07-235C-4BE0-AD48-664DFD5E8B84}" dt="2020-10-20T19:56:26.997" v="15" actId="26606"/>
          <ac:spMkLst>
            <pc:docMk/>
            <pc:sldMk cId="4233481800" sldId="257"/>
            <ac:spMk id="33" creationId="{7E018740-5C2B-4A41-AC1A-7E68D1EC1954}"/>
          </ac:spMkLst>
        </pc:spChg>
        <pc:spChg chg="add del">
          <ac:chgData name="Marco Vatri" userId="0c0ad332bb013b7d" providerId="LiveId" clId="{867B8C07-235C-4BE0-AD48-664DFD5E8B84}" dt="2020-10-20T19:56:26.997" v="15" actId="26606"/>
          <ac:spMkLst>
            <pc:docMk/>
            <pc:sldMk cId="4233481800" sldId="257"/>
            <ac:spMk id="34" creationId="{166F75A4-C475-4941-8EE2-B80A06A2C1BB}"/>
          </ac:spMkLst>
        </pc:spChg>
        <pc:spChg chg="add del">
          <ac:chgData name="Marco Vatri" userId="0c0ad332bb013b7d" providerId="LiveId" clId="{867B8C07-235C-4BE0-AD48-664DFD5E8B84}" dt="2020-10-20T19:56:26.997" v="15" actId="26606"/>
          <ac:spMkLst>
            <pc:docMk/>
            <pc:sldMk cId="4233481800" sldId="257"/>
            <ac:spMk id="35" creationId="{A032553A-72E8-4B0D-8405-FF9771C9AF05}"/>
          </ac:spMkLst>
        </pc:spChg>
        <pc:spChg chg="add del">
          <ac:chgData name="Marco Vatri" userId="0c0ad332bb013b7d" providerId="LiveId" clId="{867B8C07-235C-4BE0-AD48-664DFD5E8B84}" dt="2020-10-20T19:56:26.997" v="15" actId="26606"/>
          <ac:spMkLst>
            <pc:docMk/>
            <pc:sldMk cId="4233481800" sldId="257"/>
            <ac:spMk id="36" creationId="{765800AC-C3B9-498E-87BC-29FAE4C76B21}"/>
          </ac:spMkLst>
        </pc:spChg>
        <pc:spChg chg="add del">
          <ac:chgData name="Marco Vatri" userId="0c0ad332bb013b7d" providerId="LiveId" clId="{867B8C07-235C-4BE0-AD48-664DFD5E8B84}" dt="2020-10-20T19:56:26.997" v="15" actId="26606"/>
          <ac:spMkLst>
            <pc:docMk/>
            <pc:sldMk cId="4233481800" sldId="257"/>
            <ac:spMk id="37" creationId="{1F9D6ACB-2FF4-49F9-978A-E0D5327FC635}"/>
          </ac:spMkLst>
        </pc:spChg>
        <pc:spChg chg="add del">
          <ac:chgData name="Marco Vatri" userId="0c0ad332bb013b7d" providerId="LiveId" clId="{867B8C07-235C-4BE0-AD48-664DFD5E8B84}" dt="2020-10-20T20:02:11.158" v="42" actId="26606"/>
          <ac:spMkLst>
            <pc:docMk/>
            <pc:sldMk cId="4233481800" sldId="257"/>
            <ac:spMk id="41" creationId="{3F088236-D655-4F88-B238-E16762358025}"/>
          </ac:spMkLst>
        </pc:spChg>
        <pc:spChg chg="add del">
          <ac:chgData name="Marco Vatri" userId="0c0ad332bb013b7d" providerId="LiveId" clId="{867B8C07-235C-4BE0-AD48-664DFD5E8B84}" dt="2020-10-20T20:02:11.158" v="42" actId="26606"/>
          <ac:spMkLst>
            <pc:docMk/>
            <pc:sldMk cId="4233481800" sldId="257"/>
            <ac:spMk id="42" creationId="{3DAC0C92-199E-475C-9390-119A9B027276}"/>
          </ac:spMkLst>
        </pc:spChg>
        <pc:spChg chg="add del">
          <ac:chgData name="Marco Vatri" userId="0c0ad332bb013b7d" providerId="LiveId" clId="{867B8C07-235C-4BE0-AD48-664DFD5E8B84}" dt="2020-10-20T20:02:11.158" v="42" actId="26606"/>
          <ac:spMkLst>
            <pc:docMk/>
            <pc:sldMk cId="4233481800" sldId="257"/>
            <ac:spMk id="43" creationId="{C4CFB339-0ED8-4FE2-9EF1-6D1375B8499B}"/>
          </ac:spMkLst>
        </pc:spChg>
        <pc:spChg chg="add del">
          <ac:chgData name="Marco Vatri" userId="0c0ad332bb013b7d" providerId="LiveId" clId="{867B8C07-235C-4BE0-AD48-664DFD5E8B84}" dt="2020-10-20T20:02:11.158" v="42" actId="26606"/>
          <ac:spMkLst>
            <pc:docMk/>
            <pc:sldMk cId="4233481800" sldId="257"/>
            <ac:spMk id="44" creationId="{31896C80-2069-4431-9C19-83B913734490}"/>
          </ac:spMkLst>
        </pc:spChg>
        <pc:spChg chg="add del">
          <ac:chgData name="Marco Vatri" userId="0c0ad332bb013b7d" providerId="LiveId" clId="{867B8C07-235C-4BE0-AD48-664DFD5E8B84}" dt="2020-10-20T20:02:11.158" v="42" actId="26606"/>
          <ac:spMkLst>
            <pc:docMk/>
            <pc:sldMk cId="4233481800" sldId="257"/>
            <ac:spMk id="45" creationId="{BF120A21-0841-4823-B0C4-28AEBCEF9B78}"/>
          </ac:spMkLst>
        </pc:spChg>
        <pc:spChg chg="add del">
          <ac:chgData name="Marco Vatri" userId="0c0ad332bb013b7d" providerId="LiveId" clId="{867B8C07-235C-4BE0-AD48-664DFD5E8B84}" dt="2020-10-20T20:02:11.158" v="42" actId="26606"/>
          <ac:spMkLst>
            <pc:docMk/>
            <pc:sldMk cId="4233481800" sldId="257"/>
            <ac:spMk id="46" creationId="{DBB05BAE-BBD3-4289-899F-A6851503C6B0}"/>
          </ac:spMkLst>
        </pc:spChg>
        <pc:spChg chg="add del">
          <ac:chgData name="Marco Vatri" userId="0c0ad332bb013b7d" providerId="LiveId" clId="{867B8C07-235C-4BE0-AD48-664DFD5E8B84}" dt="2020-10-20T20:02:11.158" v="42" actId="26606"/>
          <ac:spMkLst>
            <pc:docMk/>
            <pc:sldMk cId="4233481800" sldId="257"/>
            <ac:spMk id="47" creationId="{9874D11C-36F5-4BBE-A490-019A54E953B0}"/>
          </ac:spMkLst>
        </pc:spChg>
        <pc:spChg chg="add del">
          <ac:chgData name="Marco Vatri" userId="0c0ad332bb013b7d" providerId="LiveId" clId="{867B8C07-235C-4BE0-AD48-664DFD5E8B84}" dt="2020-10-20T20:02:05.376" v="40" actId="26606"/>
          <ac:spMkLst>
            <pc:docMk/>
            <pc:sldMk cId="4233481800" sldId="257"/>
            <ac:spMk id="52" creationId="{EB6743CF-E74B-4A3C-A785-599069DB89DF}"/>
          </ac:spMkLst>
        </pc:spChg>
        <pc:picChg chg="mod ord">
          <ac:chgData name="Marco Vatri" userId="0c0ad332bb013b7d" providerId="LiveId" clId="{867B8C07-235C-4BE0-AD48-664DFD5E8B84}" dt="2020-10-20T20:06:17.919" v="63" actId="1076"/>
          <ac:picMkLst>
            <pc:docMk/>
            <pc:sldMk cId="4233481800" sldId="257"/>
            <ac:picMk id="5" creationId="{DE1C274C-DCB5-426E-B661-308036451C0B}"/>
          </ac:picMkLst>
        </pc:picChg>
        <pc:cxnChg chg="add del">
          <ac:chgData name="Marco Vatri" userId="0c0ad332bb013b7d" providerId="LiveId" clId="{867B8C07-235C-4BE0-AD48-664DFD5E8B84}" dt="2020-10-20T19:56:20.267" v="13" actId="26606"/>
          <ac:cxnSpMkLst>
            <pc:docMk/>
            <pc:sldMk cId="4233481800" sldId="257"/>
            <ac:cxnSpMk id="8" creationId="{64FA5DFF-7FE6-4855-84E6-DFA78EE978BD}"/>
          </ac:cxnSpMkLst>
        </pc:cxnChg>
        <pc:cxnChg chg="add del">
          <ac:chgData name="Marco Vatri" userId="0c0ad332bb013b7d" providerId="LiveId" clId="{867B8C07-235C-4BE0-AD48-664DFD5E8B84}" dt="2020-10-20T19:56:20.267" v="13" actId="26606"/>
          <ac:cxnSpMkLst>
            <pc:docMk/>
            <pc:sldMk cId="4233481800" sldId="257"/>
            <ac:cxnSpMk id="9" creationId="{2AFD8CBA-54A3-4363-991B-B9C631BBFA74}"/>
          </ac:cxnSpMkLst>
        </pc:cxnChg>
        <pc:cxnChg chg="add del">
          <ac:chgData name="Marco Vatri" userId="0c0ad332bb013b7d" providerId="LiveId" clId="{867B8C07-235C-4BE0-AD48-664DFD5E8B84}" dt="2020-10-20T19:56:26.997" v="15" actId="26606"/>
          <ac:cxnSpMkLst>
            <pc:docMk/>
            <pc:sldMk cId="4233481800" sldId="257"/>
            <ac:cxnSpMk id="31" creationId="{063B6EC6-D752-4EE7-908B-F8F19E8C7FEA}"/>
          </ac:cxnSpMkLst>
        </pc:cxnChg>
        <pc:cxnChg chg="add del">
          <ac:chgData name="Marco Vatri" userId="0c0ad332bb013b7d" providerId="LiveId" clId="{867B8C07-235C-4BE0-AD48-664DFD5E8B84}" dt="2020-10-20T19:56:26.997" v="15" actId="26606"/>
          <ac:cxnSpMkLst>
            <pc:docMk/>
            <pc:sldMk cId="4233481800" sldId="257"/>
            <ac:cxnSpMk id="32" creationId="{EFECD4E8-AD3E-4228-82A2-9461958EA94D}"/>
          </ac:cxnSpMkLst>
        </pc:cxnChg>
        <pc:cxnChg chg="add del">
          <ac:chgData name="Marco Vatri" userId="0c0ad332bb013b7d" providerId="LiveId" clId="{867B8C07-235C-4BE0-AD48-664DFD5E8B84}" dt="2020-10-20T20:02:11.158" v="42" actId="26606"/>
          <ac:cxnSpMkLst>
            <pc:docMk/>
            <pc:sldMk cId="4233481800" sldId="257"/>
            <ac:cxnSpMk id="39" creationId="{64FA5DFF-7FE6-4855-84E6-DFA78EE978BD}"/>
          </ac:cxnSpMkLst>
        </pc:cxnChg>
        <pc:cxnChg chg="add del">
          <ac:chgData name="Marco Vatri" userId="0c0ad332bb013b7d" providerId="LiveId" clId="{867B8C07-235C-4BE0-AD48-664DFD5E8B84}" dt="2020-10-20T20:02:11.158" v="42" actId="26606"/>
          <ac:cxnSpMkLst>
            <pc:docMk/>
            <pc:sldMk cId="4233481800" sldId="257"/>
            <ac:cxnSpMk id="40" creationId="{2AFD8CBA-54A3-4363-991B-B9C631BBFA74}"/>
          </ac:cxnSpMkLst>
        </pc:cxnChg>
      </pc:sldChg>
      <pc:sldChg chg="addSp delSp modSp mod modClrScheme chgLayout">
        <pc:chgData name="Marco Vatri" userId="0c0ad332bb013b7d" providerId="LiveId" clId="{867B8C07-235C-4BE0-AD48-664DFD5E8B84}" dt="2020-10-20T20:14:55.471" v="137" actId="1076"/>
        <pc:sldMkLst>
          <pc:docMk/>
          <pc:sldMk cId="193010415" sldId="258"/>
        </pc:sldMkLst>
        <pc:spChg chg="del">
          <ac:chgData name="Marco Vatri" userId="0c0ad332bb013b7d" providerId="LiveId" clId="{867B8C07-235C-4BE0-AD48-664DFD5E8B84}" dt="2020-10-20T20:11:47.663" v="86" actId="478"/>
          <ac:spMkLst>
            <pc:docMk/>
            <pc:sldMk cId="193010415" sldId="258"/>
            <ac:spMk id="2" creationId="{78095A6A-33F9-4529-A2A6-C60AF06A983C}"/>
          </ac:spMkLst>
        </pc:spChg>
        <pc:spChg chg="mod ord">
          <ac:chgData name="Marco Vatri" userId="0c0ad332bb013b7d" providerId="LiveId" clId="{867B8C07-235C-4BE0-AD48-664DFD5E8B84}" dt="2020-10-20T20:14:30.208" v="135" actId="1076"/>
          <ac:spMkLst>
            <pc:docMk/>
            <pc:sldMk cId="193010415" sldId="258"/>
            <ac:spMk id="3" creationId="{CDFC0077-0270-442F-B482-8AFC14BF4CD3}"/>
          </ac:spMkLst>
        </pc:spChg>
        <pc:spChg chg="add mod ord">
          <ac:chgData name="Marco Vatri" userId="0c0ad332bb013b7d" providerId="LiveId" clId="{867B8C07-235C-4BE0-AD48-664DFD5E8B84}" dt="2020-10-20T20:14:28.303" v="134" actId="1076"/>
          <ac:spMkLst>
            <pc:docMk/>
            <pc:sldMk cId="193010415" sldId="258"/>
            <ac:spMk id="4" creationId="{EBB44504-1392-4B24-BD6B-AEA226633410}"/>
          </ac:spMkLst>
        </pc:spChg>
        <pc:spChg chg="del">
          <ac:chgData name="Marco Vatri" userId="0c0ad332bb013b7d" providerId="LiveId" clId="{867B8C07-235C-4BE0-AD48-664DFD5E8B84}" dt="2020-10-20T20:10:47.748" v="82" actId="478"/>
          <ac:spMkLst>
            <pc:docMk/>
            <pc:sldMk cId="193010415" sldId="258"/>
            <ac:spMk id="5" creationId="{610AC414-AA2D-47FC-8D08-72239B87BAF7}"/>
          </ac:spMkLst>
        </pc:spChg>
        <pc:spChg chg="del mod">
          <ac:chgData name="Marco Vatri" userId="0c0ad332bb013b7d" providerId="LiveId" clId="{867B8C07-235C-4BE0-AD48-664DFD5E8B84}" dt="2020-10-20T20:12:40.069" v="108" actId="478"/>
          <ac:spMkLst>
            <pc:docMk/>
            <pc:sldMk cId="193010415" sldId="258"/>
            <ac:spMk id="6" creationId="{34B797F2-CE5A-4F72-A9AE-5D5BA988540D}"/>
          </ac:spMkLst>
        </pc:spChg>
        <pc:spChg chg="add del mod ord">
          <ac:chgData name="Marco Vatri" userId="0c0ad332bb013b7d" providerId="LiveId" clId="{867B8C07-235C-4BE0-AD48-664DFD5E8B84}" dt="2020-10-20T20:12:17.709" v="103" actId="478"/>
          <ac:spMkLst>
            <pc:docMk/>
            <pc:sldMk cId="193010415" sldId="258"/>
            <ac:spMk id="7" creationId="{3B4D4FFD-FD0B-4440-BD50-53B09B0FC7B7}"/>
          </ac:spMkLst>
        </pc:spChg>
        <pc:spChg chg="add del mod ord">
          <ac:chgData name="Marco Vatri" userId="0c0ad332bb013b7d" providerId="LiveId" clId="{867B8C07-235C-4BE0-AD48-664DFD5E8B84}" dt="2020-10-20T20:14:21.362" v="132" actId="478"/>
          <ac:spMkLst>
            <pc:docMk/>
            <pc:sldMk cId="193010415" sldId="258"/>
            <ac:spMk id="8" creationId="{16E95060-A8B5-4D4D-B2E5-914A783CDB53}"/>
          </ac:spMkLst>
        </pc:spChg>
        <pc:spChg chg="add mod">
          <ac:chgData name="Marco Vatri" userId="0c0ad332bb013b7d" providerId="LiveId" clId="{867B8C07-235C-4BE0-AD48-664DFD5E8B84}" dt="2020-10-20T20:14:55.471" v="137" actId="1076"/>
          <ac:spMkLst>
            <pc:docMk/>
            <pc:sldMk cId="193010415" sldId="258"/>
            <ac:spMk id="10" creationId="{033C01ED-A443-423E-9077-92236AD062C5}"/>
          </ac:spMkLst>
        </pc:spChg>
      </pc:sldChg>
      <pc:sldChg chg="addSp delSp modSp mod setBg">
        <pc:chgData name="Marco Vatri" userId="0c0ad332bb013b7d" providerId="LiveId" clId="{867B8C07-235C-4BE0-AD48-664DFD5E8B84}" dt="2020-10-20T20:08:37.510" v="74" actId="26606"/>
        <pc:sldMkLst>
          <pc:docMk/>
          <pc:sldMk cId="1808456465" sldId="270"/>
        </pc:sldMkLst>
        <pc:spChg chg="del mod">
          <ac:chgData name="Marco Vatri" userId="0c0ad332bb013b7d" providerId="LiveId" clId="{867B8C07-235C-4BE0-AD48-664DFD5E8B84}" dt="2020-10-20T20:08:37.510" v="74" actId="26606"/>
          <ac:spMkLst>
            <pc:docMk/>
            <pc:sldMk cId="1808456465" sldId="270"/>
            <ac:spMk id="3" creationId="{D3BBD548-41DB-4933-A6A7-40C46B5B7648}"/>
          </ac:spMkLst>
        </pc:spChg>
        <pc:spChg chg="mod">
          <ac:chgData name="Marco Vatri" userId="0c0ad332bb013b7d" providerId="LiveId" clId="{867B8C07-235C-4BE0-AD48-664DFD5E8B84}" dt="2020-10-20T20:08:37.510" v="74" actId="26606"/>
          <ac:spMkLst>
            <pc:docMk/>
            <pc:sldMk cId="1808456465" sldId="270"/>
            <ac:spMk id="5" creationId="{A57581FC-4FB5-47D9-9B35-CD727C3A24DB}"/>
          </ac:spMkLst>
        </pc:spChg>
        <pc:spChg chg="add">
          <ac:chgData name="Marco Vatri" userId="0c0ad332bb013b7d" providerId="LiveId" clId="{867B8C07-235C-4BE0-AD48-664DFD5E8B84}" dt="2020-10-20T20:08:37.510" v="74" actId="26606"/>
          <ac:spMkLst>
            <pc:docMk/>
            <pc:sldMk cId="1808456465" sldId="270"/>
            <ac:spMk id="11" creationId="{655AE6B0-AC9E-4167-806F-E9DB135FC46B}"/>
          </ac:spMkLst>
        </pc:spChg>
        <pc:spChg chg="add">
          <ac:chgData name="Marco Vatri" userId="0c0ad332bb013b7d" providerId="LiveId" clId="{867B8C07-235C-4BE0-AD48-664DFD5E8B84}" dt="2020-10-20T20:08:37.510" v="74" actId="26606"/>
          <ac:spMkLst>
            <pc:docMk/>
            <pc:sldMk cId="1808456465" sldId="270"/>
            <ac:spMk id="24" creationId="{87BD1F4E-A66D-4C06-86DA-8D56CA7A3B41}"/>
          </ac:spMkLst>
        </pc:spChg>
        <pc:grpChg chg="add">
          <ac:chgData name="Marco Vatri" userId="0c0ad332bb013b7d" providerId="LiveId" clId="{867B8C07-235C-4BE0-AD48-664DFD5E8B84}" dt="2020-10-20T20:08:37.510" v="74" actId="26606"/>
          <ac:grpSpMkLst>
            <pc:docMk/>
            <pc:sldMk cId="1808456465" sldId="270"/>
            <ac:grpSpMk id="13" creationId="{3523416A-383B-4FDC-B4C9-D8EDDFE9C043}"/>
          </ac:grpSpMkLst>
        </pc:grpChg>
        <pc:graphicFrameChg chg="add">
          <ac:chgData name="Marco Vatri" userId="0c0ad332bb013b7d" providerId="LiveId" clId="{867B8C07-235C-4BE0-AD48-664DFD5E8B84}" dt="2020-10-20T20:08:37.510" v="74" actId="26606"/>
          <ac:graphicFrameMkLst>
            <pc:docMk/>
            <pc:sldMk cId="1808456465" sldId="270"/>
            <ac:graphicFrameMk id="7" creationId="{D378AA9D-20CC-4BA2-8EEF-6E1C80EA903A}"/>
          </ac:graphicFrameMkLst>
        </pc:graphicFrameChg>
      </pc:sldChg>
      <pc:sldChg chg="addSp delSp modSp mod setBg">
        <pc:chgData name="Marco Vatri" userId="0c0ad332bb013b7d" providerId="LiveId" clId="{867B8C07-235C-4BE0-AD48-664DFD5E8B84}" dt="2020-10-20T20:16:22.327" v="151" actId="1076"/>
        <pc:sldMkLst>
          <pc:docMk/>
          <pc:sldMk cId="1614685903" sldId="336"/>
        </pc:sldMkLst>
        <pc:spChg chg="mod">
          <ac:chgData name="Marco Vatri" userId="0c0ad332bb013b7d" providerId="LiveId" clId="{867B8C07-235C-4BE0-AD48-664DFD5E8B84}" dt="2020-10-20T20:16:20.545" v="150" actId="1076"/>
          <ac:spMkLst>
            <pc:docMk/>
            <pc:sldMk cId="1614685903" sldId="336"/>
            <ac:spMk id="2" creationId="{F0B3BF6E-F1BE-46AD-8CC3-826CC6E7CB1D}"/>
          </ac:spMkLst>
        </pc:spChg>
        <pc:grpChg chg="add del">
          <ac:chgData name="Marco Vatri" userId="0c0ad332bb013b7d" providerId="LiveId" clId="{867B8C07-235C-4BE0-AD48-664DFD5E8B84}" dt="2020-10-20T20:15:11.722" v="139" actId="26606"/>
          <ac:grpSpMkLst>
            <pc:docMk/>
            <pc:sldMk cId="1614685903" sldId="336"/>
            <ac:grpSpMk id="8" creationId="{88C9B83F-64CD-41C1-925F-A08801FFD0BD}"/>
          </ac:grpSpMkLst>
        </pc:grpChg>
        <pc:grpChg chg="add">
          <ac:chgData name="Marco Vatri" userId="0c0ad332bb013b7d" providerId="LiveId" clId="{867B8C07-235C-4BE0-AD48-664DFD5E8B84}" dt="2020-10-20T20:15:11.743" v="140" actId="26606"/>
          <ac:grpSpMkLst>
            <pc:docMk/>
            <pc:sldMk cId="1614685903" sldId="336"/>
            <ac:grpSpMk id="23" creationId="{B4DE830A-B531-4A3B-96F6-0ECE88B08555}"/>
          </ac:grpSpMkLst>
        </pc:grpChg>
        <pc:picChg chg="mod">
          <ac:chgData name="Marco Vatri" userId="0c0ad332bb013b7d" providerId="LiveId" clId="{867B8C07-235C-4BE0-AD48-664DFD5E8B84}" dt="2020-10-20T20:16:22.327" v="151" actId="1076"/>
          <ac:picMkLst>
            <pc:docMk/>
            <pc:sldMk cId="1614685903" sldId="336"/>
            <ac:picMk id="6" creationId="{070E6776-B2C6-4DFC-A16F-3B297ADCC4AB}"/>
          </ac:picMkLst>
        </pc:picChg>
      </pc:sldChg>
      <pc:sldChg chg="modSp mod">
        <pc:chgData name="Marco Vatri" userId="0c0ad332bb013b7d" providerId="LiveId" clId="{867B8C07-235C-4BE0-AD48-664DFD5E8B84}" dt="2020-10-20T20:16:41.293" v="153" actId="26606"/>
        <pc:sldMkLst>
          <pc:docMk/>
          <pc:sldMk cId="1445979014" sldId="337"/>
        </pc:sldMkLst>
        <pc:spChg chg="mod">
          <ac:chgData name="Marco Vatri" userId="0c0ad332bb013b7d" providerId="LiveId" clId="{867B8C07-235C-4BE0-AD48-664DFD5E8B84}" dt="2020-10-20T20:02:15.165" v="44"/>
          <ac:spMkLst>
            <pc:docMk/>
            <pc:sldMk cId="1445979014" sldId="337"/>
            <ac:spMk id="2" creationId="{6D2C2C90-FBC1-4338-AE5E-57B3DEA741F4}"/>
          </ac:spMkLst>
        </pc:spChg>
        <pc:graphicFrameChg chg="modGraphic">
          <ac:chgData name="Marco Vatri" userId="0c0ad332bb013b7d" providerId="LiveId" clId="{867B8C07-235C-4BE0-AD48-664DFD5E8B84}" dt="2020-10-20T20:16:41.293" v="153" actId="26606"/>
          <ac:graphicFrameMkLst>
            <pc:docMk/>
            <pc:sldMk cId="1445979014" sldId="337"/>
            <ac:graphicFrameMk id="10" creationId="{BF0DD008-0241-4CA8-B71A-4FE747F0ECDE}"/>
          </ac:graphicFrameMkLst>
        </pc:graphicFrameChg>
      </pc:sldChg>
      <pc:sldChg chg="addSp delSp modSp mod setBg setClrOvrMap">
        <pc:chgData name="Marco Vatri" userId="0c0ad332bb013b7d" providerId="LiveId" clId="{867B8C07-235C-4BE0-AD48-664DFD5E8B84}" dt="2020-10-20T20:46:30.636" v="352" actId="403"/>
        <pc:sldMkLst>
          <pc:docMk/>
          <pc:sldMk cId="430722204" sldId="338"/>
        </pc:sldMkLst>
        <pc:spChg chg="mod">
          <ac:chgData name="Marco Vatri" userId="0c0ad332bb013b7d" providerId="LiveId" clId="{867B8C07-235C-4BE0-AD48-664DFD5E8B84}" dt="2020-10-20T20:27:49.166" v="245" actId="26606"/>
          <ac:spMkLst>
            <pc:docMk/>
            <pc:sldMk cId="430722204" sldId="338"/>
            <ac:spMk id="2" creationId="{FCC85D8B-BCBF-401C-8C63-E2342CC007D3}"/>
          </ac:spMkLst>
        </pc:spChg>
        <pc:spChg chg="mod">
          <ac:chgData name="Marco Vatri" userId="0c0ad332bb013b7d" providerId="LiveId" clId="{867B8C07-235C-4BE0-AD48-664DFD5E8B84}" dt="2020-10-20T20:46:30.636" v="352" actId="403"/>
          <ac:spMkLst>
            <pc:docMk/>
            <pc:sldMk cId="430722204" sldId="338"/>
            <ac:spMk id="7" creationId="{4002673E-0D46-4F59-9178-0782206E1668}"/>
          </ac:spMkLst>
        </pc:spChg>
        <pc:spChg chg="add del">
          <ac:chgData name="Marco Vatri" userId="0c0ad332bb013b7d" providerId="LiveId" clId="{867B8C07-235C-4BE0-AD48-664DFD5E8B84}" dt="2020-10-20T20:27:49.119" v="244" actId="26606"/>
          <ac:spMkLst>
            <pc:docMk/>
            <pc:sldMk cId="430722204" sldId="338"/>
            <ac:spMk id="26" creationId="{D94A7024-D948-494D-8920-BBA2DA07D15B}"/>
          </ac:spMkLst>
        </pc:spChg>
        <pc:spChg chg="add">
          <ac:chgData name="Marco Vatri" userId="0c0ad332bb013b7d" providerId="LiveId" clId="{867B8C07-235C-4BE0-AD48-664DFD5E8B84}" dt="2020-10-20T20:27:49.166" v="245" actId="26606"/>
          <ac:spMkLst>
            <pc:docMk/>
            <pc:sldMk cId="430722204" sldId="338"/>
            <ac:spMk id="28" creationId="{442B55CB-F27D-4C06-89E5-4EC99A519CBE}"/>
          </ac:spMkLst>
        </pc:spChg>
        <pc:spChg chg="add">
          <ac:chgData name="Marco Vatri" userId="0c0ad332bb013b7d" providerId="LiveId" clId="{867B8C07-235C-4BE0-AD48-664DFD5E8B84}" dt="2020-10-20T20:27:49.166" v="245" actId="26606"/>
          <ac:spMkLst>
            <pc:docMk/>
            <pc:sldMk cId="430722204" sldId="338"/>
            <ac:spMk id="31" creationId="{DD6B6433-CCD9-42F6-83C5-76BCAA8FEE69}"/>
          </ac:spMkLst>
        </pc:spChg>
        <pc:spChg chg="add">
          <ac:chgData name="Marco Vatri" userId="0c0ad332bb013b7d" providerId="LiveId" clId="{867B8C07-235C-4BE0-AD48-664DFD5E8B84}" dt="2020-10-20T20:27:49.166" v="245" actId="26606"/>
          <ac:spMkLst>
            <pc:docMk/>
            <pc:sldMk cId="430722204" sldId="338"/>
            <ac:spMk id="34" creationId="{70669A81-0E9B-4B42-AFEA-8F672C6CFBA7}"/>
          </ac:spMkLst>
        </pc:spChg>
        <pc:spChg chg="add">
          <ac:chgData name="Marco Vatri" userId="0c0ad332bb013b7d" providerId="LiveId" clId="{867B8C07-235C-4BE0-AD48-664DFD5E8B84}" dt="2020-10-20T20:27:49.166" v="245" actId="26606"/>
          <ac:spMkLst>
            <pc:docMk/>
            <pc:sldMk cId="430722204" sldId="338"/>
            <ac:spMk id="36" creationId="{8C93E0C6-CF08-4771-B5A9-6018CB3AED59}"/>
          </ac:spMkLst>
        </pc:spChg>
        <pc:spChg chg="add">
          <ac:chgData name="Marco Vatri" userId="0c0ad332bb013b7d" providerId="LiveId" clId="{867B8C07-235C-4BE0-AD48-664DFD5E8B84}" dt="2020-10-20T20:27:49.166" v="245" actId="26606"/>
          <ac:spMkLst>
            <pc:docMk/>
            <pc:sldMk cId="430722204" sldId="338"/>
            <ac:spMk id="38" creationId="{A011F1B8-62C5-4D08-A621-EAD05C7D6905}"/>
          </ac:spMkLst>
        </pc:spChg>
        <pc:spChg chg="add">
          <ac:chgData name="Marco Vatri" userId="0c0ad332bb013b7d" providerId="LiveId" clId="{867B8C07-235C-4BE0-AD48-664DFD5E8B84}" dt="2020-10-20T20:27:49.166" v="245" actId="26606"/>
          <ac:spMkLst>
            <pc:docMk/>
            <pc:sldMk cId="430722204" sldId="338"/>
            <ac:spMk id="40" creationId="{C6A6AECB-428C-4CB4-B65A-359F08B6D8F8}"/>
          </ac:spMkLst>
        </pc:spChg>
        <pc:spChg chg="add">
          <ac:chgData name="Marco Vatri" userId="0c0ad332bb013b7d" providerId="LiveId" clId="{867B8C07-235C-4BE0-AD48-664DFD5E8B84}" dt="2020-10-20T20:27:49.166" v="245" actId="26606"/>
          <ac:spMkLst>
            <pc:docMk/>
            <pc:sldMk cId="430722204" sldId="338"/>
            <ac:spMk id="42" creationId="{28D1A6ED-2AB6-46A3-A315-485B8BF936D8}"/>
          </ac:spMkLst>
        </pc:spChg>
        <pc:spChg chg="add">
          <ac:chgData name="Marco Vatri" userId="0c0ad332bb013b7d" providerId="LiveId" clId="{867B8C07-235C-4BE0-AD48-664DFD5E8B84}" dt="2020-10-20T20:27:49.166" v="245" actId="26606"/>
          <ac:spMkLst>
            <pc:docMk/>
            <pc:sldMk cId="430722204" sldId="338"/>
            <ac:spMk id="44" creationId="{B61CE46B-8525-46A8-AB7B-DCBCC1B65F9A}"/>
          </ac:spMkLst>
        </pc:spChg>
        <pc:spChg chg="add">
          <ac:chgData name="Marco Vatri" userId="0c0ad332bb013b7d" providerId="LiveId" clId="{867B8C07-235C-4BE0-AD48-664DFD5E8B84}" dt="2020-10-20T20:27:49.166" v="245" actId="26606"/>
          <ac:spMkLst>
            <pc:docMk/>
            <pc:sldMk cId="430722204" sldId="338"/>
            <ac:spMk id="46" creationId="{4412B991-9935-45FB-A17E-8F30DD832561}"/>
          </ac:spMkLst>
        </pc:spChg>
        <pc:grpChg chg="add del">
          <ac:chgData name="Marco Vatri" userId="0c0ad332bb013b7d" providerId="LiveId" clId="{867B8C07-235C-4BE0-AD48-664DFD5E8B84}" dt="2020-10-20T20:27:49.119" v="244" actId="26606"/>
          <ac:grpSpMkLst>
            <pc:docMk/>
            <pc:sldMk cId="430722204" sldId="338"/>
            <ac:grpSpMk id="11" creationId="{10BE40E3-5550-4CDD-B4FD-387C33EBF157}"/>
          </ac:grpSpMkLst>
        </pc:grpChg>
        <pc:grpChg chg="add">
          <ac:chgData name="Marco Vatri" userId="0c0ad332bb013b7d" providerId="LiveId" clId="{867B8C07-235C-4BE0-AD48-664DFD5E8B84}" dt="2020-10-20T20:27:49.166" v="245" actId="26606"/>
          <ac:grpSpMkLst>
            <pc:docMk/>
            <pc:sldMk cId="430722204" sldId="338"/>
            <ac:grpSpMk id="29" creationId="{10BE40E3-5550-4CDD-B4FD-387C33EBF157}"/>
          </ac:grpSpMkLst>
        </pc:grpChg>
        <pc:picChg chg="mod ord">
          <ac:chgData name="Marco Vatri" userId="0c0ad332bb013b7d" providerId="LiveId" clId="{867B8C07-235C-4BE0-AD48-664DFD5E8B84}" dt="2020-10-20T20:27:49.166" v="245" actId="26606"/>
          <ac:picMkLst>
            <pc:docMk/>
            <pc:sldMk cId="430722204" sldId="338"/>
            <ac:picMk id="9" creationId="{87BCF5D5-88F0-4737-B93D-4302520D3D84}"/>
          </ac:picMkLst>
        </pc:picChg>
        <pc:cxnChg chg="add">
          <ac:chgData name="Marco Vatri" userId="0c0ad332bb013b7d" providerId="LiveId" clId="{867B8C07-235C-4BE0-AD48-664DFD5E8B84}" dt="2020-10-20T20:27:49.166" v="245" actId="26606"/>
          <ac:cxnSpMkLst>
            <pc:docMk/>
            <pc:sldMk cId="430722204" sldId="338"/>
            <ac:cxnSpMk id="30" creationId="{48527540-7F01-4C2E-9641-738882048E3D}"/>
          </ac:cxnSpMkLst>
        </pc:cxnChg>
        <pc:cxnChg chg="add">
          <ac:chgData name="Marco Vatri" userId="0c0ad332bb013b7d" providerId="LiveId" clId="{867B8C07-235C-4BE0-AD48-664DFD5E8B84}" dt="2020-10-20T20:27:49.166" v="245" actId="26606"/>
          <ac:cxnSpMkLst>
            <pc:docMk/>
            <pc:sldMk cId="430722204" sldId="338"/>
            <ac:cxnSpMk id="32" creationId="{D6F60FB6-F855-43F0-A752-3719156C1E04}"/>
          </ac:cxnSpMkLst>
        </pc:cxnChg>
      </pc:sldChg>
      <pc:sldChg chg="addSp delSp modSp mod setBg">
        <pc:chgData name="Marco Vatri" userId="0c0ad332bb013b7d" providerId="LiveId" clId="{867B8C07-235C-4BE0-AD48-664DFD5E8B84}" dt="2020-10-20T20:23:12.535" v="207" actId="113"/>
        <pc:sldMkLst>
          <pc:docMk/>
          <pc:sldMk cId="2977735657" sldId="340"/>
        </pc:sldMkLst>
        <pc:spChg chg="mod">
          <ac:chgData name="Marco Vatri" userId="0c0ad332bb013b7d" providerId="LiveId" clId="{867B8C07-235C-4BE0-AD48-664DFD5E8B84}" dt="2020-10-20T20:23:12.535" v="207" actId="113"/>
          <ac:spMkLst>
            <pc:docMk/>
            <pc:sldMk cId="2977735657" sldId="340"/>
            <ac:spMk id="2" creationId="{EFE2CAFA-5756-4078-8CDC-20BEE444DF7A}"/>
          </ac:spMkLst>
        </pc:spChg>
        <pc:spChg chg="del">
          <ac:chgData name="Marco Vatri" userId="0c0ad332bb013b7d" providerId="LiveId" clId="{867B8C07-235C-4BE0-AD48-664DFD5E8B84}" dt="2020-10-20T20:18:13.651" v="161" actId="478"/>
          <ac:spMkLst>
            <pc:docMk/>
            <pc:sldMk cId="2977735657" sldId="340"/>
            <ac:spMk id="4" creationId="{BDB97177-F224-4D65-9882-4531E9410EC7}"/>
          </ac:spMkLst>
        </pc:spChg>
        <pc:spChg chg="mod">
          <ac:chgData name="Marco Vatri" userId="0c0ad332bb013b7d" providerId="LiveId" clId="{867B8C07-235C-4BE0-AD48-664DFD5E8B84}" dt="2020-10-20T20:19:00.243" v="166" actId="26606"/>
          <ac:spMkLst>
            <pc:docMk/>
            <pc:sldMk cId="2977735657" sldId="340"/>
            <ac:spMk id="5" creationId="{6B10F1C4-7779-4D21-B9FB-8FA8E07EC806}"/>
          </ac:spMkLst>
        </pc:spChg>
        <pc:spChg chg="mod">
          <ac:chgData name="Marco Vatri" userId="0c0ad332bb013b7d" providerId="LiveId" clId="{867B8C07-235C-4BE0-AD48-664DFD5E8B84}" dt="2020-10-20T20:19:04.082" v="167" actId="1076"/>
          <ac:spMkLst>
            <pc:docMk/>
            <pc:sldMk cId="2977735657" sldId="340"/>
            <ac:spMk id="6" creationId="{A0EB6F7C-0E22-4E1D-AF19-0FA4C0775FCF}"/>
          </ac:spMkLst>
        </pc:spChg>
        <pc:spChg chg="add del">
          <ac:chgData name="Marco Vatri" userId="0c0ad332bb013b7d" providerId="LiveId" clId="{867B8C07-235C-4BE0-AD48-664DFD5E8B84}" dt="2020-10-20T20:19:00.243" v="166" actId="26606"/>
          <ac:spMkLst>
            <pc:docMk/>
            <pc:sldMk cId="2977735657" sldId="340"/>
            <ac:spMk id="25" creationId="{A65AC7D1-EAA9-48F5-B509-60A7F50BF703}"/>
          </ac:spMkLst>
        </pc:spChg>
        <pc:spChg chg="add del">
          <ac:chgData name="Marco Vatri" userId="0c0ad332bb013b7d" providerId="LiveId" clId="{867B8C07-235C-4BE0-AD48-664DFD5E8B84}" dt="2020-10-20T20:19:00.243" v="166" actId="26606"/>
          <ac:spMkLst>
            <pc:docMk/>
            <pc:sldMk cId="2977735657" sldId="340"/>
            <ac:spMk id="27" creationId="{D6320AF9-619A-4175-865B-5663E1AEF4C5}"/>
          </ac:spMkLst>
        </pc:spChg>
        <pc:spChg chg="add del">
          <ac:chgData name="Marco Vatri" userId="0c0ad332bb013b7d" providerId="LiveId" clId="{867B8C07-235C-4BE0-AD48-664DFD5E8B84}" dt="2020-10-20T20:19:00.243" v="166" actId="26606"/>
          <ac:spMkLst>
            <pc:docMk/>
            <pc:sldMk cId="2977735657" sldId="340"/>
            <ac:spMk id="33" creationId="{7E018740-5C2B-4A41-AC1A-7E68D1EC1954}"/>
          </ac:spMkLst>
        </pc:spChg>
        <pc:spChg chg="add del">
          <ac:chgData name="Marco Vatri" userId="0c0ad332bb013b7d" providerId="LiveId" clId="{867B8C07-235C-4BE0-AD48-664DFD5E8B84}" dt="2020-10-20T20:19:00.243" v="166" actId="26606"/>
          <ac:spMkLst>
            <pc:docMk/>
            <pc:sldMk cId="2977735657" sldId="340"/>
            <ac:spMk id="35" creationId="{166F75A4-C475-4941-8EE2-B80A06A2C1BB}"/>
          </ac:spMkLst>
        </pc:spChg>
        <pc:spChg chg="add del">
          <ac:chgData name="Marco Vatri" userId="0c0ad332bb013b7d" providerId="LiveId" clId="{867B8C07-235C-4BE0-AD48-664DFD5E8B84}" dt="2020-10-20T20:19:00.243" v="166" actId="26606"/>
          <ac:spMkLst>
            <pc:docMk/>
            <pc:sldMk cId="2977735657" sldId="340"/>
            <ac:spMk id="37" creationId="{A032553A-72E8-4B0D-8405-FF9771C9AF05}"/>
          </ac:spMkLst>
        </pc:spChg>
        <pc:spChg chg="add del">
          <ac:chgData name="Marco Vatri" userId="0c0ad332bb013b7d" providerId="LiveId" clId="{867B8C07-235C-4BE0-AD48-664DFD5E8B84}" dt="2020-10-20T20:19:00.243" v="166" actId="26606"/>
          <ac:spMkLst>
            <pc:docMk/>
            <pc:sldMk cId="2977735657" sldId="340"/>
            <ac:spMk id="39" creationId="{765800AC-C3B9-498E-87BC-29FAE4C76B21}"/>
          </ac:spMkLst>
        </pc:spChg>
        <pc:spChg chg="add del">
          <ac:chgData name="Marco Vatri" userId="0c0ad332bb013b7d" providerId="LiveId" clId="{867B8C07-235C-4BE0-AD48-664DFD5E8B84}" dt="2020-10-20T20:19:00.243" v="166" actId="26606"/>
          <ac:spMkLst>
            <pc:docMk/>
            <pc:sldMk cId="2977735657" sldId="340"/>
            <ac:spMk id="41" creationId="{1F9D6ACB-2FF4-49F9-978A-E0D5327FC635}"/>
          </ac:spMkLst>
        </pc:spChg>
        <pc:spChg chg="add del">
          <ac:chgData name="Marco Vatri" userId="0c0ad332bb013b7d" providerId="LiveId" clId="{867B8C07-235C-4BE0-AD48-664DFD5E8B84}" dt="2020-10-20T20:19:00.243" v="166" actId="26606"/>
          <ac:spMkLst>
            <pc:docMk/>
            <pc:sldMk cId="2977735657" sldId="340"/>
            <ac:spMk id="43" creationId="{A5EC319D-0FEA-4B95-A3EA-01E35672C95B}"/>
          </ac:spMkLst>
        </pc:spChg>
        <pc:spChg chg="add">
          <ac:chgData name="Marco Vatri" userId="0c0ad332bb013b7d" providerId="LiveId" clId="{867B8C07-235C-4BE0-AD48-664DFD5E8B84}" dt="2020-10-20T20:19:00.243" v="166" actId="26606"/>
          <ac:spMkLst>
            <pc:docMk/>
            <pc:sldMk cId="2977735657" sldId="340"/>
            <ac:spMk id="60" creationId="{9F4444CE-BC8D-4D61-B303-4C05614E62AB}"/>
          </ac:spMkLst>
        </pc:spChg>
        <pc:spChg chg="add">
          <ac:chgData name="Marco Vatri" userId="0c0ad332bb013b7d" providerId="LiveId" clId="{867B8C07-235C-4BE0-AD48-664DFD5E8B84}" dt="2020-10-20T20:19:00.243" v="166" actId="26606"/>
          <ac:spMkLst>
            <pc:docMk/>
            <pc:sldMk cId="2977735657" sldId="340"/>
            <ac:spMk id="62" creationId="{62423CA5-E2E1-4789-B759-9906C1C94063}"/>
          </ac:spMkLst>
        </pc:spChg>
        <pc:spChg chg="add">
          <ac:chgData name="Marco Vatri" userId="0c0ad332bb013b7d" providerId="LiveId" clId="{867B8C07-235C-4BE0-AD48-664DFD5E8B84}" dt="2020-10-20T20:19:00.243" v="166" actId="26606"/>
          <ac:spMkLst>
            <pc:docMk/>
            <pc:sldMk cId="2977735657" sldId="340"/>
            <ac:spMk id="64" creationId="{73772B81-181F-48B7-8826-4D9686D15DF5}"/>
          </ac:spMkLst>
        </pc:spChg>
        <pc:spChg chg="add">
          <ac:chgData name="Marco Vatri" userId="0c0ad332bb013b7d" providerId="LiveId" clId="{867B8C07-235C-4BE0-AD48-664DFD5E8B84}" dt="2020-10-20T20:19:00.243" v="166" actId="26606"/>
          <ac:spMkLst>
            <pc:docMk/>
            <pc:sldMk cId="2977735657" sldId="340"/>
            <ac:spMk id="66" creationId="{B2205F6E-03C6-4E92-877C-E2482F6599AA}"/>
          </ac:spMkLst>
        </pc:spChg>
        <pc:grpChg chg="add del">
          <ac:chgData name="Marco Vatri" userId="0c0ad332bb013b7d" providerId="LiveId" clId="{867B8C07-235C-4BE0-AD48-664DFD5E8B84}" dt="2020-10-20T20:19:00.243" v="166" actId="26606"/>
          <ac:grpSpMkLst>
            <pc:docMk/>
            <pc:sldMk cId="2977735657" sldId="340"/>
            <ac:grpSpMk id="13" creationId="{1F2B4773-3207-44CC-B7AC-892B70498211}"/>
          </ac:grpSpMkLst>
        </pc:grpChg>
        <pc:grpChg chg="add">
          <ac:chgData name="Marco Vatri" userId="0c0ad332bb013b7d" providerId="LiveId" clId="{867B8C07-235C-4BE0-AD48-664DFD5E8B84}" dt="2020-10-20T20:19:00.243" v="166" actId="26606"/>
          <ac:grpSpMkLst>
            <pc:docMk/>
            <pc:sldMk cId="2977735657" sldId="340"/>
            <ac:grpSpMk id="48" creationId="{1F2B4773-3207-44CC-B7AC-892B70498211}"/>
          </ac:grpSpMkLst>
        </pc:grpChg>
        <pc:picChg chg="mod ord">
          <ac:chgData name="Marco Vatri" userId="0c0ad332bb013b7d" providerId="LiveId" clId="{867B8C07-235C-4BE0-AD48-664DFD5E8B84}" dt="2020-10-20T20:19:00.243" v="166" actId="26606"/>
          <ac:picMkLst>
            <pc:docMk/>
            <pc:sldMk cId="2977735657" sldId="340"/>
            <ac:picMk id="8" creationId="{5F8D0436-ED09-4A32-AC34-588F0A98CDEB}"/>
          </ac:picMkLst>
        </pc:picChg>
        <pc:cxnChg chg="add del">
          <ac:chgData name="Marco Vatri" userId="0c0ad332bb013b7d" providerId="LiveId" clId="{867B8C07-235C-4BE0-AD48-664DFD5E8B84}" dt="2020-10-20T20:19:00.243" v="166" actId="26606"/>
          <ac:cxnSpMkLst>
            <pc:docMk/>
            <pc:sldMk cId="2977735657" sldId="340"/>
            <ac:cxnSpMk id="29" creationId="{063B6EC6-D752-4EE7-908B-F8F19E8C7FEA}"/>
          </ac:cxnSpMkLst>
        </pc:cxnChg>
        <pc:cxnChg chg="add del">
          <ac:chgData name="Marco Vatri" userId="0c0ad332bb013b7d" providerId="LiveId" clId="{867B8C07-235C-4BE0-AD48-664DFD5E8B84}" dt="2020-10-20T20:19:00.243" v="166" actId="26606"/>
          <ac:cxnSpMkLst>
            <pc:docMk/>
            <pc:sldMk cId="2977735657" sldId="340"/>
            <ac:cxnSpMk id="31" creationId="{EFECD4E8-AD3E-4228-82A2-9461958EA94D}"/>
          </ac:cxnSpMkLst>
        </pc:cxnChg>
      </pc:sldChg>
      <pc:sldChg chg="addSp delSp modSp mod setBg setClrOvrMap">
        <pc:chgData name="Marco Vatri" userId="0c0ad332bb013b7d" providerId="LiveId" clId="{867B8C07-235C-4BE0-AD48-664DFD5E8B84}" dt="2020-10-20T20:29:41.967" v="261" actId="255"/>
        <pc:sldMkLst>
          <pc:docMk/>
          <pc:sldMk cId="607628962" sldId="342"/>
        </pc:sldMkLst>
        <pc:spChg chg="mod ord">
          <ac:chgData name="Marco Vatri" userId="0c0ad332bb013b7d" providerId="LiveId" clId="{867B8C07-235C-4BE0-AD48-664DFD5E8B84}" dt="2020-10-20T20:29:13.278" v="247" actId="26606"/>
          <ac:spMkLst>
            <pc:docMk/>
            <pc:sldMk cId="607628962" sldId="342"/>
            <ac:spMk id="2" creationId="{6860C69F-4B15-43C5-B20F-0C71B32E948E}"/>
          </ac:spMkLst>
        </pc:spChg>
        <pc:spChg chg="mod ord">
          <ac:chgData name="Marco Vatri" userId="0c0ad332bb013b7d" providerId="LiveId" clId="{867B8C07-235C-4BE0-AD48-664DFD5E8B84}" dt="2020-10-20T20:29:13.278" v="247" actId="26606"/>
          <ac:spMkLst>
            <pc:docMk/>
            <pc:sldMk cId="607628962" sldId="342"/>
            <ac:spMk id="5" creationId="{B197AA06-F51A-4B9D-9BAB-93458C9F9BEF}"/>
          </ac:spMkLst>
        </pc:spChg>
        <pc:spChg chg="del mod">
          <ac:chgData name="Marco Vatri" userId="0c0ad332bb013b7d" providerId="LiveId" clId="{867B8C07-235C-4BE0-AD48-664DFD5E8B84}" dt="2020-10-20T20:26:41.183" v="215" actId="478"/>
          <ac:spMkLst>
            <pc:docMk/>
            <pc:sldMk cId="607628962" sldId="342"/>
            <ac:spMk id="8" creationId="{4747B147-FC81-4E0F-A57B-B5A5197B67EA}"/>
          </ac:spMkLst>
        </pc:spChg>
        <pc:spChg chg="mod">
          <ac:chgData name="Marco Vatri" userId="0c0ad332bb013b7d" providerId="LiveId" clId="{867B8C07-235C-4BE0-AD48-664DFD5E8B84}" dt="2020-10-20T20:29:41.967" v="261" actId="255"/>
          <ac:spMkLst>
            <pc:docMk/>
            <pc:sldMk cId="607628962" sldId="342"/>
            <ac:spMk id="10" creationId="{E9B2C6DC-5355-451F-8C03-1C23235AB0B2}"/>
          </ac:spMkLst>
        </pc:spChg>
        <pc:spChg chg="add del">
          <ac:chgData name="Marco Vatri" userId="0c0ad332bb013b7d" providerId="LiveId" clId="{867B8C07-235C-4BE0-AD48-664DFD5E8B84}" dt="2020-10-20T20:29:13.278" v="247" actId="26606"/>
          <ac:spMkLst>
            <pc:docMk/>
            <pc:sldMk cId="607628962" sldId="342"/>
            <ac:spMk id="27" creationId="{EB6743CF-E74B-4A3C-A785-599069DB89DF}"/>
          </ac:spMkLst>
        </pc:spChg>
        <pc:spChg chg="add del">
          <ac:chgData name="Marco Vatri" userId="0c0ad332bb013b7d" providerId="LiveId" clId="{867B8C07-235C-4BE0-AD48-664DFD5E8B84}" dt="2020-10-20T20:29:13.278" v="247" actId="26606"/>
          <ac:spMkLst>
            <pc:docMk/>
            <pc:sldMk cId="607628962" sldId="342"/>
            <ac:spMk id="44" creationId="{D94A7024-D948-494D-8920-BBA2DA07D15B}"/>
          </ac:spMkLst>
        </pc:spChg>
        <pc:grpChg chg="add del">
          <ac:chgData name="Marco Vatri" userId="0c0ad332bb013b7d" providerId="LiveId" clId="{867B8C07-235C-4BE0-AD48-664DFD5E8B84}" dt="2020-10-20T20:29:13.278" v="247" actId="26606"/>
          <ac:grpSpMkLst>
            <pc:docMk/>
            <pc:sldMk cId="607628962" sldId="342"/>
            <ac:grpSpMk id="15" creationId="{10BE40E3-5550-4CDD-B4FD-387C33EBF157}"/>
          </ac:grpSpMkLst>
        </pc:grpChg>
        <pc:grpChg chg="add del">
          <ac:chgData name="Marco Vatri" userId="0c0ad332bb013b7d" providerId="LiveId" clId="{867B8C07-235C-4BE0-AD48-664DFD5E8B84}" dt="2020-10-20T20:29:13.278" v="247" actId="26606"/>
          <ac:grpSpMkLst>
            <pc:docMk/>
            <pc:sldMk cId="607628962" sldId="342"/>
            <ac:grpSpMk id="32" creationId="{10BE40E3-5550-4CDD-B4FD-387C33EBF157}"/>
          </ac:grpSpMkLst>
        </pc:grpChg>
        <pc:picChg chg="mod">
          <ac:chgData name="Marco Vatri" userId="0c0ad332bb013b7d" providerId="LiveId" clId="{867B8C07-235C-4BE0-AD48-664DFD5E8B84}" dt="2020-10-20T20:29:13.278" v="247" actId="26606"/>
          <ac:picMkLst>
            <pc:docMk/>
            <pc:sldMk cId="607628962" sldId="342"/>
            <ac:picMk id="7" creationId="{E629A907-1449-44CC-AC15-59B9000BECF0}"/>
          </ac:picMkLst>
        </pc:picChg>
      </pc:sldChg>
      <pc:sldChg chg="addSp delSp modSp mod setBg">
        <pc:chgData name="Marco Vatri" userId="0c0ad332bb013b7d" providerId="LiveId" clId="{867B8C07-235C-4BE0-AD48-664DFD5E8B84}" dt="2020-10-20T20:32:15.871" v="282" actId="26606"/>
        <pc:sldMkLst>
          <pc:docMk/>
          <pc:sldMk cId="795081045" sldId="344"/>
        </pc:sldMkLst>
        <pc:spChg chg="mod">
          <ac:chgData name="Marco Vatri" userId="0c0ad332bb013b7d" providerId="LiveId" clId="{867B8C07-235C-4BE0-AD48-664DFD5E8B84}" dt="2020-10-20T20:32:15.871" v="282" actId="26606"/>
          <ac:spMkLst>
            <pc:docMk/>
            <pc:sldMk cId="795081045" sldId="344"/>
            <ac:spMk id="2" creationId="{CDC78604-0380-435A-B43E-03E74E72BA95}"/>
          </ac:spMkLst>
        </pc:spChg>
        <pc:spChg chg="del">
          <ac:chgData name="Marco Vatri" userId="0c0ad332bb013b7d" providerId="LiveId" clId="{867B8C07-235C-4BE0-AD48-664DFD5E8B84}" dt="2020-10-20T20:30:00.640" v="262" actId="21"/>
          <ac:spMkLst>
            <pc:docMk/>
            <pc:sldMk cId="795081045" sldId="344"/>
            <ac:spMk id="4" creationId="{7DDC0E88-30BF-47B6-B0DF-41FC39E69B67}"/>
          </ac:spMkLst>
        </pc:spChg>
        <pc:spChg chg="mod ord">
          <ac:chgData name="Marco Vatri" userId="0c0ad332bb013b7d" providerId="LiveId" clId="{867B8C07-235C-4BE0-AD48-664DFD5E8B84}" dt="2020-10-20T20:32:15.871" v="282" actId="26606"/>
          <ac:spMkLst>
            <pc:docMk/>
            <pc:sldMk cId="795081045" sldId="344"/>
            <ac:spMk id="5" creationId="{DA4F9A92-05BA-46E2-A413-C714237244E0}"/>
          </ac:spMkLst>
        </pc:spChg>
        <pc:grpChg chg="add del">
          <ac:chgData name="Marco Vatri" userId="0c0ad332bb013b7d" providerId="LiveId" clId="{867B8C07-235C-4BE0-AD48-664DFD5E8B84}" dt="2020-10-20T20:32:15.871" v="282" actId="26606"/>
          <ac:grpSpMkLst>
            <pc:docMk/>
            <pc:sldMk cId="795081045" sldId="344"/>
            <ac:grpSpMk id="12" creationId="{1F2B4773-3207-44CC-B7AC-892B70498211}"/>
          </ac:grpSpMkLst>
        </pc:grpChg>
        <pc:grpChg chg="add">
          <ac:chgData name="Marco Vatri" userId="0c0ad332bb013b7d" providerId="LiveId" clId="{867B8C07-235C-4BE0-AD48-664DFD5E8B84}" dt="2020-10-20T20:32:15.871" v="282" actId="26606"/>
          <ac:grpSpMkLst>
            <pc:docMk/>
            <pc:sldMk cId="795081045" sldId="344"/>
            <ac:grpSpMk id="27" creationId="{1F2B4773-3207-44CC-B7AC-892B70498211}"/>
          </ac:grpSpMkLst>
        </pc:grpChg>
        <pc:picChg chg="mod">
          <ac:chgData name="Marco Vatri" userId="0c0ad332bb013b7d" providerId="LiveId" clId="{867B8C07-235C-4BE0-AD48-664DFD5E8B84}" dt="2020-10-20T20:32:15.871" v="282" actId="26606"/>
          <ac:picMkLst>
            <pc:docMk/>
            <pc:sldMk cId="795081045" sldId="344"/>
            <ac:picMk id="7" creationId="{47060450-D9EA-4C6F-BC4B-0B91B02A93CF}"/>
          </ac:picMkLst>
        </pc:picChg>
        <pc:picChg chg="del mod">
          <ac:chgData name="Marco Vatri" userId="0c0ad332bb013b7d" providerId="LiveId" clId="{867B8C07-235C-4BE0-AD48-664DFD5E8B84}" dt="2020-10-20T20:31:27.007" v="274" actId="21"/>
          <ac:picMkLst>
            <pc:docMk/>
            <pc:sldMk cId="795081045" sldId="344"/>
            <ac:picMk id="8" creationId="{394BED3C-780C-418A-9FE0-A84D85D9034C}"/>
          </ac:picMkLst>
        </pc:picChg>
      </pc:sldChg>
      <pc:sldChg chg="modSp mod">
        <pc:chgData name="Marco Vatri" userId="0c0ad332bb013b7d" providerId="LiveId" clId="{867B8C07-235C-4BE0-AD48-664DFD5E8B84}" dt="2020-10-20T20:47:03.368" v="353" actId="20577"/>
        <pc:sldMkLst>
          <pc:docMk/>
          <pc:sldMk cId="1208623282" sldId="346"/>
        </pc:sldMkLst>
        <pc:spChg chg="mod">
          <ac:chgData name="Marco Vatri" userId="0c0ad332bb013b7d" providerId="LiveId" clId="{867B8C07-235C-4BE0-AD48-664DFD5E8B84}" dt="2020-10-20T20:33:03.679" v="294" actId="1076"/>
          <ac:spMkLst>
            <pc:docMk/>
            <pc:sldMk cId="1208623282" sldId="346"/>
            <ac:spMk id="2" creationId="{417EAFB0-73A6-4A62-9CE3-AE97941FBDB0}"/>
          </ac:spMkLst>
        </pc:spChg>
        <pc:spChg chg="mod">
          <ac:chgData name="Marco Vatri" userId="0c0ad332bb013b7d" providerId="LiveId" clId="{867B8C07-235C-4BE0-AD48-664DFD5E8B84}" dt="2020-10-20T20:47:03.368" v="353" actId="20577"/>
          <ac:spMkLst>
            <pc:docMk/>
            <pc:sldMk cId="1208623282" sldId="346"/>
            <ac:spMk id="5" creationId="{C1D52143-23FE-40F8-B4E6-993A6675E34C}"/>
          </ac:spMkLst>
        </pc:spChg>
        <pc:picChg chg="mod">
          <ac:chgData name="Marco Vatri" userId="0c0ad332bb013b7d" providerId="LiveId" clId="{867B8C07-235C-4BE0-AD48-664DFD5E8B84}" dt="2020-10-20T20:33:14.493" v="298" actId="14100"/>
          <ac:picMkLst>
            <pc:docMk/>
            <pc:sldMk cId="1208623282" sldId="346"/>
            <ac:picMk id="4" creationId="{625E2866-CE69-49C1-8097-454A5D6C18C9}"/>
          </ac:picMkLst>
        </pc:picChg>
      </pc:sldChg>
      <pc:sldChg chg="modSp">
        <pc:chgData name="Marco Vatri" userId="0c0ad332bb013b7d" providerId="LiveId" clId="{867B8C07-235C-4BE0-AD48-664DFD5E8B84}" dt="2020-10-20T20:33:33.642" v="300" actId="1076"/>
        <pc:sldMkLst>
          <pc:docMk/>
          <pc:sldMk cId="786919051" sldId="348"/>
        </pc:sldMkLst>
        <pc:picChg chg="mod">
          <ac:chgData name="Marco Vatri" userId="0c0ad332bb013b7d" providerId="LiveId" clId="{867B8C07-235C-4BE0-AD48-664DFD5E8B84}" dt="2020-10-20T20:33:33.642" v="300" actId="1076"/>
          <ac:picMkLst>
            <pc:docMk/>
            <pc:sldMk cId="786919051" sldId="348"/>
            <ac:picMk id="6" creationId="{1D365426-B063-43ED-AE15-D3F35631B570}"/>
          </ac:picMkLst>
        </pc:picChg>
      </pc:sldChg>
      <pc:sldChg chg="addSp delSp modSp mod setBg">
        <pc:chgData name="Marco Vatri" userId="0c0ad332bb013b7d" providerId="LiveId" clId="{867B8C07-235C-4BE0-AD48-664DFD5E8B84}" dt="2020-10-20T20:44:11.083" v="334" actId="1076"/>
        <pc:sldMkLst>
          <pc:docMk/>
          <pc:sldMk cId="321469845" sldId="349"/>
        </pc:sldMkLst>
        <pc:spChg chg="mod">
          <ac:chgData name="Marco Vatri" userId="0c0ad332bb013b7d" providerId="LiveId" clId="{867B8C07-235C-4BE0-AD48-664DFD5E8B84}" dt="2020-10-20T20:43:46.526" v="333" actId="26606"/>
          <ac:spMkLst>
            <pc:docMk/>
            <pc:sldMk cId="321469845" sldId="349"/>
            <ac:spMk id="2" creationId="{ECD9FA04-6B9D-4A75-83CC-326916C6BA7F}"/>
          </ac:spMkLst>
        </pc:spChg>
        <pc:spChg chg="mod ord">
          <ac:chgData name="Marco Vatri" userId="0c0ad332bb013b7d" providerId="LiveId" clId="{867B8C07-235C-4BE0-AD48-664DFD5E8B84}" dt="2020-10-20T20:43:46.526" v="333" actId="26606"/>
          <ac:spMkLst>
            <pc:docMk/>
            <pc:sldMk cId="321469845" sldId="349"/>
            <ac:spMk id="3" creationId="{EF794433-CDB8-4F76-8550-117C1920D4D8}"/>
          </ac:spMkLst>
        </pc:spChg>
        <pc:spChg chg="add del">
          <ac:chgData name="Marco Vatri" userId="0c0ad332bb013b7d" providerId="LiveId" clId="{867B8C07-235C-4BE0-AD48-664DFD5E8B84}" dt="2020-10-20T20:42:31.363" v="316" actId="26606"/>
          <ac:spMkLst>
            <pc:docMk/>
            <pc:sldMk cId="321469845" sldId="349"/>
            <ac:spMk id="20" creationId="{8DF4D7F6-81B5-452A-9CE6-76D81F91D41B}"/>
          </ac:spMkLst>
        </pc:spChg>
        <pc:spChg chg="add del">
          <ac:chgData name="Marco Vatri" userId="0c0ad332bb013b7d" providerId="LiveId" clId="{867B8C07-235C-4BE0-AD48-664DFD5E8B84}" dt="2020-10-20T20:42:31.363" v="316" actId="26606"/>
          <ac:spMkLst>
            <pc:docMk/>
            <pc:sldMk cId="321469845" sldId="349"/>
            <ac:spMk id="22" creationId="{4600514D-20FB-4559-97DC-D1DC39E6C3DE}"/>
          </ac:spMkLst>
        </pc:spChg>
        <pc:spChg chg="add del">
          <ac:chgData name="Marco Vatri" userId="0c0ad332bb013b7d" providerId="LiveId" clId="{867B8C07-235C-4BE0-AD48-664DFD5E8B84}" dt="2020-10-20T20:42:31.363" v="316" actId="26606"/>
          <ac:spMkLst>
            <pc:docMk/>
            <pc:sldMk cId="321469845" sldId="349"/>
            <ac:spMk id="24" creationId="{266F638A-E405-4AC0-B984-72E5813B0DD1}"/>
          </ac:spMkLst>
        </pc:spChg>
        <pc:spChg chg="add del">
          <ac:chgData name="Marco Vatri" userId="0c0ad332bb013b7d" providerId="LiveId" clId="{867B8C07-235C-4BE0-AD48-664DFD5E8B84}" dt="2020-10-20T20:42:31.363" v="316" actId="26606"/>
          <ac:spMkLst>
            <pc:docMk/>
            <pc:sldMk cId="321469845" sldId="349"/>
            <ac:spMk id="30" creationId="{27B538D5-95DB-47ED-9CB4-34AE5BF78E6B}"/>
          </ac:spMkLst>
        </pc:spChg>
        <pc:spChg chg="add del">
          <ac:chgData name="Marco Vatri" userId="0c0ad332bb013b7d" providerId="LiveId" clId="{867B8C07-235C-4BE0-AD48-664DFD5E8B84}" dt="2020-10-20T20:42:31.332" v="315" actId="26606"/>
          <ac:spMkLst>
            <pc:docMk/>
            <pc:sldMk cId="321469845" sldId="349"/>
            <ac:spMk id="47" creationId="{EB6743CF-E74B-4A3C-A785-599069DB89DF}"/>
          </ac:spMkLst>
        </pc:spChg>
        <pc:spChg chg="add del">
          <ac:chgData name="Marco Vatri" userId="0c0ad332bb013b7d" providerId="LiveId" clId="{867B8C07-235C-4BE0-AD48-664DFD5E8B84}" dt="2020-10-20T20:43:46.496" v="332" actId="26606"/>
          <ac:spMkLst>
            <pc:docMk/>
            <pc:sldMk cId="321469845" sldId="349"/>
            <ac:spMk id="66" creationId="{3BCB5F6A-9EB0-40B0-9D13-3023E9A20508}"/>
          </ac:spMkLst>
        </pc:spChg>
        <pc:spChg chg="add">
          <ac:chgData name="Marco Vatri" userId="0c0ad332bb013b7d" providerId="LiveId" clId="{867B8C07-235C-4BE0-AD48-664DFD5E8B84}" dt="2020-10-20T20:43:46.526" v="333" actId="26606"/>
          <ac:spMkLst>
            <pc:docMk/>
            <pc:sldMk cId="321469845" sldId="349"/>
            <ac:spMk id="69" creationId="{EB6743CF-E74B-4A3C-A785-599069DB89DF}"/>
          </ac:spMkLst>
        </pc:spChg>
        <pc:grpChg chg="add del">
          <ac:chgData name="Marco Vatri" userId="0c0ad332bb013b7d" providerId="LiveId" clId="{867B8C07-235C-4BE0-AD48-664DFD5E8B84}" dt="2020-10-20T20:42:31.363" v="316" actId="26606"/>
          <ac:grpSpMkLst>
            <pc:docMk/>
            <pc:sldMk cId="321469845" sldId="349"/>
            <ac:grpSpMk id="8" creationId="{09EA7EA7-74F5-4EE2-8E3D-1A10308259D7}"/>
          </ac:grpSpMkLst>
        </pc:grpChg>
        <pc:grpChg chg="add del">
          <ac:chgData name="Marco Vatri" userId="0c0ad332bb013b7d" providerId="LiveId" clId="{867B8C07-235C-4BE0-AD48-664DFD5E8B84}" dt="2020-10-20T20:42:31.332" v="315" actId="26606"/>
          <ac:grpSpMkLst>
            <pc:docMk/>
            <pc:sldMk cId="321469845" sldId="349"/>
            <ac:grpSpMk id="35" creationId="{10BE40E3-5550-4CDD-B4FD-387C33EBF157}"/>
          </ac:grpSpMkLst>
        </pc:grpChg>
        <pc:grpChg chg="add del">
          <ac:chgData name="Marco Vatri" userId="0c0ad332bb013b7d" providerId="LiveId" clId="{867B8C07-235C-4BE0-AD48-664DFD5E8B84}" dt="2020-10-20T20:43:46.526" v="333" actId="26606"/>
          <ac:grpSpMkLst>
            <pc:docMk/>
            <pc:sldMk cId="321469845" sldId="349"/>
            <ac:grpSpMk id="49" creationId="{10BE40E3-5550-4CDD-B4FD-387C33EBF157}"/>
          </ac:grpSpMkLst>
        </pc:grpChg>
        <pc:grpChg chg="add del">
          <ac:chgData name="Marco Vatri" userId="0c0ad332bb013b7d" providerId="LiveId" clId="{867B8C07-235C-4BE0-AD48-664DFD5E8B84}" dt="2020-10-20T20:43:46.496" v="332" actId="26606"/>
          <ac:grpSpMkLst>
            <pc:docMk/>
            <pc:sldMk cId="321469845" sldId="349"/>
            <ac:grpSpMk id="54" creationId="{10BE40E3-5550-4CDD-B4FD-387C33EBF157}"/>
          </ac:grpSpMkLst>
        </pc:grpChg>
        <pc:grpChg chg="add">
          <ac:chgData name="Marco Vatri" userId="0c0ad332bb013b7d" providerId="LiveId" clId="{867B8C07-235C-4BE0-AD48-664DFD5E8B84}" dt="2020-10-20T20:43:46.526" v="333" actId="26606"/>
          <ac:grpSpMkLst>
            <pc:docMk/>
            <pc:sldMk cId="321469845" sldId="349"/>
            <ac:grpSpMk id="68" creationId="{10BE40E3-5550-4CDD-B4FD-387C33EBF157}"/>
          </ac:grpSpMkLst>
        </pc:grpChg>
        <pc:picChg chg="add del mod">
          <ac:chgData name="Marco Vatri" userId="0c0ad332bb013b7d" providerId="LiveId" clId="{867B8C07-235C-4BE0-AD48-664DFD5E8B84}" dt="2020-10-20T20:42:35.643" v="317" actId="478"/>
          <ac:picMkLst>
            <pc:docMk/>
            <pc:sldMk cId="321469845" sldId="349"/>
            <ac:picMk id="5" creationId="{0EB9CF93-D27C-43E7-AB91-81E8BBFA656E}"/>
          </ac:picMkLst>
        </pc:picChg>
        <pc:picChg chg="add del mod">
          <ac:chgData name="Marco Vatri" userId="0c0ad332bb013b7d" providerId="LiveId" clId="{867B8C07-235C-4BE0-AD48-664DFD5E8B84}" dt="2020-10-20T20:43:01.775" v="322" actId="478"/>
          <ac:picMkLst>
            <pc:docMk/>
            <pc:sldMk cId="321469845" sldId="349"/>
            <ac:picMk id="7" creationId="{884FDCE4-C3D5-4703-958C-4B546AF90E9E}"/>
          </ac:picMkLst>
        </pc:picChg>
        <pc:picChg chg="add del mod">
          <ac:chgData name="Marco Vatri" userId="0c0ad332bb013b7d" providerId="LiveId" clId="{867B8C07-235C-4BE0-AD48-664DFD5E8B84}" dt="2020-10-20T20:43:18.845" v="327" actId="478"/>
          <ac:picMkLst>
            <pc:docMk/>
            <pc:sldMk cId="321469845" sldId="349"/>
            <ac:picMk id="21" creationId="{968BB7E0-F971-46E4-80B6-02C4FFEFCA4C}"/>
          </ac:picMkLst>
        </pc:picChg>
        <pc:picChg chg="add mod">
          <ac:chgData name="Marco Vatri" userId="0c0ad332bb013b7d" providerId="LiveId" clId="{867B8C07-235C-4BE0-AD48-664DFD5E8B84}" dt="2020-10-20T20:44:11.083" v="334" actId="1076"/>
          <ac:picMkLst>
            <pc:docMk/>
            <pc:sldMk cId="321469845" sldId="349"/>
            <ac:picMk id="25" creationId="{13C2B5F2-1952-47B9-8480-A20834DF05A7}"/>
          </ac:picMkLst>
        </pc:picChg>
        <pc:cxnChg chg="add del">
          <ac:chgData name="Marco Vatri" userId="0c0ad332bb013b7d" providerId="LiveId" clId="{867B8C07-235C-4BE0-AD48-664DFD5E8B84}" dt="2020-10-20T20:42:31.363" v="316" actId="26606"/>
          <ac:cxnSpMkLst>
            <pc:docMk/>
            <pc:sldMk cId="321469845" sldId="349"/>
            <ac:cxnSpMk id="26" creationId="{7D1CBE93-B17D-4509-843C-82287C38032A}"/>
          </ac:cxnSpMkLst>
        </pc:cxnChg>
        <pc:cxnChg chg="add del">
          <ac:chgData name="Marco Vatri" userId="0c0ad332bb013b7d" providerId="LiveId" clId="{867B8C07-235C-4BE0-AD48-664DFD5E8B84}" dt="2020-10-20T20:42:31.363" v="316" actId="26606"/>
          <ac:cxnSpMkLst>
            <pc:docMk/>
            <pc:sldMk cId="321469845" sldId="349"/>
            <ac:cxnSpMk id="28" creationId="{AE6277B4-6A43-48AB-89B2-3442221619CC}"/>
          </ac:cxnSpMkLst>
        </pc:cxnChg>
      </pc:sldChg>
      <pc:sldChg chg="modSp mod">
        <pc:chgData name="Marco Vatri" userId="0c0ad332bb013b7d" providerId="LiveId" clId="{867B8C07-235C-4BE0-AD48-664DFD5E8B84}" dt="2020-10-20T20:47:21.866" v="354" actId="1076"/>
        <pc:sldMkLst>
          <pc:docMk/>
          <pc:sldMk cId="3956961228" sldId="350"/>
        </pc:sldMkLst>
        <pc:spChg chg="mod">
          <ac:chgData name="Marco Vatri" userId="0c0ad332bb013b7d" providerId="LiveId" clId="{867B8C07-235C-4BE0-AD48-664DFD5E8B84}" dt="2020-10-20T20:02:15.165" v="44"/>
          <ac:spMkLst>
            <pc:docMk/>
            <pc:sldMk cId="3956961228" sldId="350"/>
            <ac:spMk id="2" creationId="{2B3D7FAC-D590-48B0-AF1F-6856EDF2BCDC}"/>
          </ac:spMkLst>
        </pc:spChg>
        <pc:spChg chg="mod">
          <ac:chgData name="Marco Vatri" userId="0c0ad332bb013b7d" providerId="LiveId" clId="{867B8C07-235C-4BE0-AD48-664DFD5E8B84}" dt="2020-10-20T20:47:21.866" v="354" actId="1076"/>
          <ac:spMkLst>
            <pc:docMk/>
            <pc:sldMk cId="3956961228" sldId="350"/>
            <ac:spMk id="5" creationId="{998B0E7C-043F-4547-9DBD-95C9A0815AD9}"/>
          </ac:spMkLst>
        </pc:spChg>
      </pc:sldChg>
      <pc:sldChg chg="addSp delSp modSp mod delDesignElem">
        <pc:chgData name="Marco Vatri" userId="0c0ad332bb013b7d" providerId="LiveId" clId="{867B8C07-235C-4BE0-AD48-664DFD5E8B84}" dt="2020-10-20T20:34:42.973" v="307" actId="5793"/>
        <pc:sldMkLst>
          <pc:docMk/>
          <pc:sldMk cId="1155514536" sldId="352"/>
        </pc:sldMkLst>
        <pc:spChg chg="mod">
          <ac:chgData name="Marco Vatri" userId="0c0ad332bb013b7d" providerId="LiveId" clId="{867B8C07-235C-4BE0-AD48-664DFD5E8B84}" dt="2020-10-20T20:34:37.482" v="305" actId="26606"/>
          <ac:spMkLst>
            <pc:docMk/>
            <pc:sldMk cId="1155514536" sldId="352"/>
            <ac:spMk id="2" creationId="{C2F0B9E6-DB6F-47A1-B3DB-2157FC9DB93E}"/>
          </ac:spMkLst>
        </pc:spChg>
        <pc:spChg chg="mod">
          <ac:chgData name="Marco Vatri" userId="0c0ad332bb013b7d" providerId="LiveId" clId="{867B8C07-235C-4BE0-AD48-664DFD5E8B84}" dt="2020-10-20T20:34:42.973" v="307" actId="5793"/>
          <ac:spMkLst>
            <pc:docMk/>
            <pc:sldMk cId="1155514536" sldId="352"/>
            <ac:spMk id="4" creationId="{563F2085-78C9-4526-BFE4-CA09728485D1}"/>
          </ac:spMkLst>
        </pc:spChg>
        <pc:spChg chg="del">
          <ac:chgData name="Marco Vatri" userId="0c0ad332bb013b7d" providerId="LiveId" clId="{867B8C07-235C-4BE0-AD48-664DFD5E8B84}" dt="2020-10-20T19:50:38.630" v="1"/>
          <ac:spMkLst>
            <pc:docMk/>
            <pc:sldMk cId="1155514536" sldId="352"/>
            <ac:spMk id="71" creationId="{F56F5174-31D9-4DBB-AAB7-A1FD7BDB1352}"/>
          </ac:spMkLst>
        </pc:spChg>
        <pc:spChg chg="del">
          <ac:chgData name="Marco Vatri" userId="0c0ad332bb013b7d" providerId="LiveId" clId="{867B8C07-235C-4BE0-AD48-664DFD5E8B84}" dt="2020-10-20T19:50:38.630" v="1"/>
          <ac:spMkLst>
            <pc:docMk/>
            <pc:sldMk cId="1155514536" sldId="352"/>
            <ac:spMk id="75" creationId="{F9A95BEE-6BB1-4A28-A8E6-A34B2E42EF87}"/>
          </ac:spMkLst>
        </pc:spChg>
        <pc:spChg chg="add">
          <ac:chgData name="Marco Vatri" userId="0c0ad332bb013b7d" providerId="LiveId" clId="{867B8C07-235C-4BE0-AD48-664DFD5E8B84}" dt="2020-10-20T20:34:37.482" v="305" actId="26606"/>
          <ac:spMkLst>
            <pc:docMk/>
            <pc:sldMk cId="1155514536" sldId="352"/>
            <ac:spMk id="83" creationId="{3BCB5F6A-9EB0-40B0-9D13-3023E9A20508}"/>
          </ac:spMkLst>
        </pc:spChg>
        <pc:grpChg chg="add del">
          <ac:chgData name="Marco Vatri" userId="0c0ad332bb013b7d" providerId="LiveId" clId="{867B8C07-235C-4BE0-AD48-664DFD5E8B84}" dt="2020-10-20T20:34:01.966" v="302" actId="26606"/>
          <ac:grpSpMkLst>
            <pc:docMk/>
            <pc:sldMk cId="1155514536" sldId="352"/>
            <ac:grpSpMk id="1028" creationId="{1F2B4773-3207-44CC-B7AC-892B70498211}"/>
          </ac:grpSpMkLst>
        </pc:grpChg>
        <pc:grpChg chg="add del">
          <ac:chgData name="Marco Vatri" userId="0c0ad332bb013b7d" providerId="LiveId" clId="{867B8C07-235C-4BE0-AD48-664DFD5E8B84}" dt="2020-10-20T20:34:37.451" v="304" actId="26606"/>
          <ac:grpSpMkLst>
            <pc:docMk/>
            <pc:sldMk cId="1155514536" sldId="352"/>
            <ac:grpSpMk id="1029" creationId="{1F2B4773-3207-44CC-B7AC-892B70498211}"/>
          </ac:grpSpMkLst>
        </pc:grpChg>
        <pc:grpChg chg="add">
          <ac:chgData name="Marco Vatri" userId="0c0ad332bb013b7d" providerId="LiveId" clId="{867B8C07-235C-4BE0-AD48-664DFD5E8B84}" dt="2020-10-20T20:34:37.482" v="305" actId="26606"/>
          <ac:grpSpMkLst>
            <pc:docMk/>
            <pc:sldMk cId="1155514536" sldId="352"/>
            <ac:grpSpMk id="1033" creationId="{10BE40E3-5550-4CDD-B4FD-387C33EBF157}"/>
          </ac:grpSpMkLst>
        </pc:grpChg>
        <pc:picChg chg="del">
          <ac:chgData name="Marco Vatri" userId="0c0ad332bb013b7d" providerId="LiveId" clId="{867B8C07-235C-4BE0-AD48-664DFD5E8B84}" dt="2020-10-20T19:50:38.630" v="1"/>
          <ac:picMkLst>
            <pc:docMk/>
            <pc:sldMk cId="1155514536" sldId="352"/>
            <ac:picMk id="73" creationId="{AE113210-7872-481A-ADE6-3A05CCAF5EB2}"/>
          </ac:picMkLst>
        </pc:picChg>
        <pc:picChg chg="mod ord">
          <ac:chgData name="Marco Vatri" userId="0c0ad332bb013b7d" providerId="LiveId" clId="{867B8C07-235C-4BE0-AD48-664DFD5E8B84}" dt="2020-10-20T20:34:37.482" v="305" actId="26606"/>
          <ac:picMkLst>
            <pc:docMk/>
            <pc:sldMk cId="1155514536" sldId="352"/>
            <ac:picMk id="1026" creationId="{80FE54E8-5C1B-44F6-BE5F-962A9F7F8C42}"/>
          </ac:picMkLst>
        </pc:picChg>
      </pc:sldChg>
      <pc:sldChg chg="modSp mod">
        <pc:chgData name="Marco Vatri" userId="0c0ad332bb013b7d" providerId="LiveId" clId="{867B8C07-235C-4BE0-AD48-664DFD5E8B84}" dt="2020-10-20T20:45:11.713" v="344" actId="1076"/>
        <pc:sldMkLst>
          <pc:docMk/>
          <pc:sldMk cId="4152948769" sldId="353"/>
        </pc:sldMkLst>
        <pc:spChg chg="mod">
          <ac:chgData name="Marco Vatri" userId="0c0ad332bb013b7d" providerId="LiveId" clId="{867B8C07-235C-4BE0-AD48-664DFD5E8B84}" dt="2020-10-20T20:45:02.831" v="342" actId="1076"/>
          <ac:spMkLst>
            <pc:docMk/>
            <pc:sldMk cId="4152948769" sldId="353"/>
            <ac:spMk id="7" creationId="{4C6724A4-5555-48F2-BBB9-2BCC1924CFF8}"/>
          </ac:spMkLst>
        </pc:spChg>
        <pc:spChg chg="mod">
          <ac:chgData name="Marco Vatri" userId="0c0ad332bb013b7d" providerId="LiveId" clId="{867B8C07-235C-4BE0-AD48-664DFD5E8B84}" dt="2020-10-20T20:45:11.713" v="344" actId="1076"/>
          <ac:spMkLst>
            <pc:docMk/>
            <pc:sldMk cId="4152948769" sldId="353"/>
            <ac:spMk id="8" creationId="{E7363F9A-288D-4E8B-AFE1-06F122CDB0B4}"/>
          </ac:spMkLst>
        </pc:spChg>
        <pc:spChg chg="mod">
          <ac:chgData name="Marco Vatri" userId="0c0ad332bb013b7d" providerId="LiveId" clId="{867B8C07-235C-4BE0-AD48-664DFD5E8B84}" dt="2020-10-20T20:44:48.787" v="340" actId="14100"/>
          <ac:spMkLst>
            <pc:docMk/>
            <pc:sldMk cId="4152948769" sldId="353"/>
            <ac:spMk id="9" creationId="{5268E40A-E55B-4E58-8287-A848FED4645A}"/>
          </ac:spMkLst>
        </pc:spChg>
        <pc:picChg chg="mod">
          <ac:chgData name="Marco Vatri" userId="0c0ad332bb013b7d" providerId="LiveId" clId="{867B8C07-235C-4BE0-AD48-664DFD5E8B84}" dt="2020-10-20T20:45:05.345" v="343" actId="1076"/>
          <ac:picMkLst>
            <pc:docMk/>
            <pc:sldMk cId="4152948769" sldId="353"/>
            <ac:picMk id="4" creationId="{11B73034-C9B8-4DBD-A56E-72E621400786}"/>
          </ac:picMkLst>
        </pc:picChg>
      </pc:sldChg>
      <pc:sldChg chg="addSp delSp modSp mod setBg">
        <pc:chgData name="Marco Vatri" userId="0c0ad332bb013b7d" providerId="LiveId" clId="{867B8C07-235C-4BE0-AD48-664DFD5E8B84}" dt="2020-10-20T20:45:49.760" v="351" actId="403"/>
        <pc:sldMkLst>
          <pc:docMk/>
          <pc:sldMk cId="3759027399" sldId="354"/>
        </pc:sldMkLst>
        <pc:spChg chg="mod">
          <ac:chgData name="Marco Vatri" userId="0c0ad332bb013b7d" providerId="LiveId" clId="{867B8C07-235C-4BE0-AD48-664DFD5E8B84}" dt="2020-10-20T20:45:49.760" v="351" actId="403"/>
          <ac:spMkLst>
            <pc:docMk/>
            <pc:sldMk cId="3759027399" sldId="354"/>
            <ac:spMk id="2" creationId="{29D419BA-953B-4E25-9F65-0C9F0AF4FB86}"/>
          </ac:spMkLst>
        </pc:spChg>
        <pc:grpChg chg="add del">
          <ac:chgData name="Marco Vatri" userId="0c0ad332bb013b7d" providerId="LiveId" clId="{867B8C07-235C-4BE0-AD48-664DFD5E8B84}" dt="2020-10-20T20:45:32.757" v="346" actId="26606"/>
          <ac:grpSpMkLst>
            <pc:docMk/>
            <pc:sldMk cId="3759027399" sldId="354"/>
            <ac:grpSpMk id="10" creationId="{90A61547-2555-4DE2-A37F-A53E54917441}"/>
          </ac:grpSpMkLst>
        </pc:grpChg>
        <pc:picChg chg="mod">
          <ac:chgData name="Marco Vatri" userId="0c0ad332bb013b7d" providerId="LiveId" clId="{867B8C07-235C-4BE0-AD48-664DFD5E8B84}" dt="2020-10-20T20:45:37.798" v="347" actId="1076"/>
          <ac:picMkLst>
            <pc:docMk/>
            <pc:sldMk cId="3759027399" sldId="354"/>
            <ac:picMk id="4" creationId="{1317AF02-F684-492E-A89C-436C4475FA55}"/>
          </ac:picMkLst>
        </pc:picChg>
        <pc:picChg chg="mod">
          <ac:chgData name="Marco Vatri" userId="0c0ad332bb013b7d" providerId="LiveId" clId="{867B8C07-235C-4BE0-AD48-664DFD5E8B84}" dt="2020-10-20T20:45:32.757" v="346" actId="26606"/>
          <ac:picMkLst>
            <pc:docMk/>
            <pc:sldMk cId="3759027399" sldId="354"/>
            <ac:picMk id="5" creationId="{961B4AEF-3490-4E8D-9D51-DE52B4292E8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439C0-A4CC-4684-B6EB-38CF634076E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A391E8-9DBA-4571-B0DA-EEDC851A325A}">
      <dgm:prSet/>
      <dgm:spPr/>
      <dgm:t>
        <a:bodyPr/>
        <a:lstStyle/>
        <a:p>
          <a:r>
            <a:rPr lang="en-US" dirty="0"/>
            <a:t>PROMOTE HEALTH EQUITY: equal opportunities for all, in terms of access to health services and facilities </a:t>
          </a:r>
        </a:p>
      </dgm:t>
    </dgm:pt>
    <dgm:pt modelId="{D63C3485-0212-4375-9576-891CAF30E11C}" type="parTrans" cxnId="{45F5A9A3-EFBD-4CC8-9AF1-433F50B12D89}">
      <dgm:prSet/>
      <dgm:spPr/>
      <dgm:t>
        <a:bodyPr/>
        <a:lstStyle/>
        <a:p>
          <a:endParaRPr lang="en-US"/>
        </a:p>
      </dgm:t>
    </dgm:pt>
    <dgm:pt modelId="{8D676B26-FC59-4F60-BC74-DCF83AB04C9C}" type="sibTrans" cxnId="{45F5A9A3-EFBD-4CC8-9AF1-433F50B12D89}">
      <dgm:prSet/>
      <dgm:spPr/>
      <dgm:t>
        <a:bodyPr/>
        <a:lstStyle/>
        <a:p>
          <a:endParaRPr lang="en-US"/>
        </a:p>
      </dgm:t>
    </dgm:pt>
    <dgm:pt modelId="{EAF7D7A1-181B-405B-9C98-79D0FC55436C}">
      <dgm:prSet/>
      <dgm:spPr/>
      <dgm:t>
        <a:bodyPr/>
        <a:lstStyle/>
        <a:p>
          <a:r>
            <a:rPr lang="en-US" dirty="0"/>
            <a:t>GENERATE INFORMATION: to reduce the asymmetry of knowledge between doctor and patient </a:t>
          </a:r>
        </a:p>
      </dgm:t>
    </dgm:pt>
    <dgm:pt modelId="{7994FFB1-D585-4224-9CAE-BCE81E045C4F}" type="parTrans" cxnId="{63671B47-CDE8-4903-BBBE-588523A183C3}">
      <dgm:prSet/>
      <dgm:spPr/>
      <dgm:t>
        <a:bodyPr/>
        <a:lstStyle/>
        <a:p>
          <a:endParaRPr lang="en-US"/>
        </a:p>
      </dgm:t>
    </dgm:pt>
    <dgm:pt modelId="{3DC4E0BE-E416-4C93-BEB1-ECB23F9F13CC}" type="sibTrans" cxnId="{63671B47-CDE8-4903-BBBE-588523A183C3}">
      <dgm:prSet/>
      <dgm:spPr/>
      <dgm:t>
        <a:bodyPr/>
        <a:lstStyle/>
        <a:p>
          <a:endParaRPr lang="en-US"/>
        </a:p>
      </dgm:t>
    </dgm:pt>
    <dgm:pt modelId="{368F1E93-9EB6-4BA0-A676-D44AEAA60B49}">
      <dgm:prSet/>
      <dgm:spPr/>
      <dgm:t>
        <a:bodyPr/>
        <a:lstStyle/>
        <a:p>
          <a:r>
            <a:rPr lang="en-US" dirty="0"/>
            <a:t>STIMULATE the growth and expression of the person's potential and of the community to which it belongs</a:t>
          </a:r>
        </a:p>
      </dgm:t>
    </dgm:pt>
    <dgm:pt modelId="{952B9F94-7F6C-4C7B-AA25-112D4245EF17}" type="parTrans" cxnId="{27444A58-F7AD-444A-BAC2-5AA19F9A1168}">
      <dgm:prSet/>
      <dgm:spPr/>
      <dgm:t>
        <a:bodyPr/>
        <a:lstStyle/>
        <a:p>
          <a:endParaRPr lang="en-US"/>
        </a:p>
      </dgm:t>
    </dgm:pt>
    <dgm:pt modelId="{756F8A57-CCF5-40CA-AD74-4B2BC58F4372}" type="sibTrans" cxnId="{27444A58-F7AD-444A-BAC2-5AA19F9A1168}">
      <dgm:prSet/>
      <dgm:spPr/>
      <dgm:t>
        <a:bodyPr/>
        <a:lstStyle/>
        <a:p>
          <a:endParaRPr lang="en-US"/>
        </a:p>
      </dgm:t>
    </dgm:pt>
    <dgm:pt modelId="{C15AFF91-A2F8-4AC9-91B5-0D4C50CFFC0E}" type="pres">
      <dgm:prSet presAssocID="{E0B439C0-A4CC-4684-B6EB-38CF634076E7}" presName="root" presStyleCnt="0">
        <dgm:presLayoutVars>
          <dgm:dir/>
          <dgm:resizeHandles val="exact"/>
        </dgm:presLayoutVars>
      </dgm:prSet>
      <dgm:spPr/>
    </dgm:pt>
    <dgm:pt modelId="{4C021B1D-9C6F-454E-B3CE-BF456C4B0C4F}" type="pres">
      <dgm:prSet presAssocID="{45A391E8-9DBA-4571-B0DA-EEDC851A325A}" presName="compNode" presStyleCnt="0"/>
      <dgm:spPr/>
    </dgm:pt>
    <dgm:pt modelId="{AA616DFA-4429-4C53-A0CC-CB92802886FA}" type="pres">
      <dgm:prSet presAssocID="{45A391E8-9DBA-4571-B0DA-EEDC851A325A}" presName="bgRect" presStyleLbl="bgShp" presStyleIdx="0" presStyleCnt="3"/>
      <dgm:spPr/>
    </dgm:pt>
    <dgm:pt modelId="{32309B16-DBDC-4268-BA39-CCFC860C4C7D}" type="pres">
      <dgm:prSet presAssocID="{45A391E8-9DBA-4571-B0DA-EEDC851A32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ttore"/>
        </a:ext>
      </dgm:extLst>
    </dgm:pt>
    <dgm:pt modelId="{6A3143A5-E126-4FD4-98B8-BFC65511ED53}" type="pres">
      <dgm:prSet presAssocID="{45A391E8-9DBA-4571-B0DA-EEDC851A325A}" presName="spaceRect" presStyleCnt="0"/>
      <dgm:spPr/>
    </dgm:pt>
    <dgm:pt modelId="{14226B14-26B0-43CF-99B6-05F9B06C6FAE}" type="pres">
      <dgm:prSet presAssocID="{45A391E8-9DBA-4571-B0DA-EEDC851A325A}" presName="parTx" presStyleLbl="revTx" presStyleIdx="0" presStyleCnt="3">
        <dgm:presLayoutVars>
          <dgm:chMax val="0"/>
          <dgm:chPref val="0"/>
        </dgm:presLayoutVars>
      </dgm:prSet>
      <dgm:spPr/>
    </dgm:pt>
    <dgm:pt modelId="{E3B80804-F272-4371-8F15-601E16D99EAE}" type="pres">
      <dgm:prSet presAssocID="{8D676B26-FC59-4F60-BC74-DCF83AB04C9C}" presName="sibTrans" presStyleCnt="0"/>
      <dgm:spPr/>
    </dgm:pt>
    <dgm:pt modelId="{0EA30222-9E14-4F2F-88EA-EDCBB368E2C1}" type="pres">
      <dgm:prSet presAssocID="{EAF7D7A1-181B-405B-9C98-79D0FC55436C}" presName="compNode" presStyleCnt="0"/>
      <dgm:spPr/>
    </dgm:pt>
    <dgm:pt modelId="{3DFDFD8A-950D-47B4-8ABD-C31F88BB2225}" type="pres">
      <dgm:prSet presAssocID="{EAF7D7A1-181B-405B-9C98-79D0FC55436C}" presName="bgRect" presStyleLbl="bgShp" presStyleIdx="1" presStyleCnt="3"/>
      <dgm:spPr/>
    </dgm:pt>
    <dgm:pt modelId="{BAECE4F2-BBEE-4D36-9087-CCEF22F0F632}" type="pres">
      <dgm:prSet presAssocID="{EAF7D7A1-181B-405B-9C98-79D0FC5543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copio"/>
        </a:ext>
      </dgm:extLst>
    </dgm:pt>
    <dgm:pt modelId="{1686538B-D38D-4347-88D7-F14A6BDBD8BB}" type="pres">
      <dgm:prSet presAssocID="{EAF7D7A1-181B-405B-9C98-79D0FC55436C}" presName="spaceRect" presStyleCnt="0"/>
      <dgm:spPr/>
    </dgm:pt>
    <dgm:pt modelId="{E1DC677A-9DF5-4ADD-AF4B-88DC061AC1C5}" type="pres">
      <dgm:prSet presAssocID="{EAF7D7A1-181B-405B-9C98-79D0FC55436C}" presName="parTx" presStyleLbl="revTx" presStyleIdx="1" presStyleCnt="3">
        <dgm:presLayoutVars>
          <dgm:chMax val="0"/>
          <dgm:chPref val="0"/>
        </dgm:presLayoutVars>
      </dgm:prSet>
      <dgm:spPr/>
    </dgm:pt>
    <dgm:pt modelId="{3C1808FE-C41F-4A51-BE59-BACED5566A01}" type="pres">
      <dgm:prSet presAssocID="{3DC4E0BE-E416-4C93-BEB1-ECB23F9F13CC}" presName="sibTrans" presStyleCnt="0"/>
      <dgm:spPr/>
    </dgm:pt>
    <dgm:pt modelId="{3B11639F-B759-4E4C-8BBA-994527AFDD46}" type="pres">
      <dgm:prSet presAssocID="{368F1E93-9EB6-4BA0-A676-D44AEAA60B49}" presName="compNode" presStyleCnt="0"/>
      <dgm:spPr/>
    </dgm:pt>
    <dgm:pt modelId="{7228027A-A153-45A0-8C11-105DB13403C8}" type="pres">
      <dgm:prSet presAssocID="{368F1E93-9EB6-4BA0-A676-D44AEAA60B49}" presName="bgRect" presStyleLbl="bgShp" presStyleIdx="2" presStyleCnt="3"/>
      <dgm:spPr/>
    </dgm:pt>
    <dgm:pt modelId="{DB88AB19-00D2-4412-8204-43271FD538A8}" type="pres">
      <dgm:prSet presAssocID="{368F1E93-9EB6-4BA0-A676-D44AEAA60B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ssioni"/>
        </a:ext>
      </dgm:extLst>
    </dgm:pt>
    <dgm:pt modelId="{8B1D634A-D1DC-49E9-A4F8-EE4EC13AD525}" type="pres">
      <dgm:prSet presAssocID="{368F1E93-9EB6-4BA0-A676-D44AEAA60B49}" presName="spaceRect" presStyleCnt="0"/>
      <dgm:spPr/>
    </dgm:pt>
    <dgm:pt modelId="{37345D7E-B3AE-4FB6-B257-FF73E8ED4CAC}" type="pres">
      <dgm:prSet presAssocID="{368F1E93-9EB6-4BA0-A676-D44AEAA60B49}" presName="parTx" presStyleLbl="revTx" presStyleIdx="2" presStyleCnt="3">
        <dgm:presLayoutVars>
          <dgm:chMax val="0"/>
          <dgm:chPref val="0"/>
        </dgm:presLayoutVars>
      </dgm:prSet>
      <dgm:spPr/>
    </dgm:pt>
  </dgm:ptLst>
  <dgm:cxnLst>
    <dgm:cxn modelId="{F46A050A-F138-4509-834A-9CE83BD86B9B}" type="presOf" srcId="{E0B439C0-A4CC-4684-B6EB-38CF634076E7}" destId="{C15AFF91-A2F8-4AC9-91B5-0D4C50CFFC0E}" srcOrd="0" destOrd="0" presId="urn:microsoft.com/office/officeart/2018/2/layout/IconVerticalSolidList"/>
    <dgm:cxn modelId="{63671B47-CDE8-4903-BBBE-588523A183C3}" srcId="{E0B439C0-A4CC-4684-B6EB-38CF634076E7}" destId="{EAF7D7A1-181B-405B-9C98-79D0FC55436C}" srcOrd="1" destOrd="0" parTransId="{7994FFB1-D585-4224-9CAE-BCE81E045C4F}" sibTransId="{3DC4E0BE-E416-4C93-BEB1-ECB23F9F13CC}"/>
    <dgm:cxn modelId="{27444A58-F7AD-444A-BAC2-5AA19F9A1168}" srcId="{E0B439C0-A4CC-4684-B6EB-38CF634076E7}" destId="{368F1E93-9EB6-4BA0-A676-D44AEAA60B49}" srcOrd="2" destOrd="0" parTransId="{952B9F94-7F6C-4C7B-AA25-112D4245EF17}" sibTransId="{756F8A57-CCF5-40CA-AD74-4B2BC58F4372}"/>
    <dgm:cxn modelId="{E2CC9886-4C1D-4680-AFAC-78F01A20EC7C}" type="presOf" srcId="{45A391E8-9DBA-4571-B0DA-EEDC851A325A}" destId="{14226B14-26B0-43CF-99B6-05F9B06C6FAE}" srcOrd="0" destOrd="0" presId="urn:microsoft.com/office/officeart/2018/2/layout/IconVerticalSolidList"/>
    <dgm:cxn modelId="{45F5A9A3-EFBD-4CC8-9AF1-433F50B12D89}" srcId="{E0B439C0-A4CC-4684-B6EB-38CF634076E7}" destId="{45A391E8-9DBA-4571-B0DA-EEDC851A325A}" srcOrd="0" destOrd="0" parTransId="{D63C3485-0212-4375-9576-891CAF30E11C}" sibTransId="{8D676B26-FC59-4F60-BC74-DCF83AB04C9C}"/>
    <dgm:cxn modelId="{00ADE8BD-382F-4015-8A33-12F2DA8874E5}" type="presOf" srcId="{368F1E93-9EB6-4BA0-A676-D44AEAA60B49}" destId="{37345D7E-B3AE-4FB6-B257-FF73E8ED4CAC}" srcOrd="0" destOrd="0" presId="urn:microsoft.com/office/officeart/2018/2/layout/IconVerticalSolidList"/>
    <dgm:cxn modelId="{1B827EDC-F1A7-4464-A0F3-B960D85E40ED}" type="presOf" srcId="{EAF7D7A1-181B-405B-9C98-79D0FC55436C}" destId="{E1DC677A-9DF5-4ADD-AF4B-88DC061AC1C5}" srcOrd="0" destOrd="0" presId="urn:microsoft.com/office/officeart/2018/2/layout/IconVerticalSolidList"/>
    <dgm:cxn modelId="{F2C09BD3-4AD9-4E57-9F6B-47D1B1A98CB1}" type="presParOf" srcId="{C15AFF91-A2F8-4AC9-91B5-0D4C50CFFC0E}" destId="{4C021B1D-9C6F-454E-B3CE-BF456C4B0C4F}" srcOrd="0" destOrd="0" presId="urn:microsoft.com/office/officeart/2018/2/layout/IconVerticalSolidList"/>
    <dgm:cxn modelId="{674167CE-252B-43D7-9CB0-719F27B09A6B}" type="presParOf" srcId="{4C021B1D-9C6F-454E-B3CE-BF456C4B0C4F}" destId="{AA616DFA-4429-4C53-A0CC-CB92802886FA}" srcOrd="0" destOrd="0" presId="urn:microsoft.com/office/officeart/2018/2/layout/IconVerticalSolidList"/>
    <dgm:cxn modelId="{DABACA7D-299D-453E-9043-3CAFEDECD1E4}" type="presParOf" srcId="{4C021B1D-9C6F-454E-B3CE-BF456C4B0C4F}" destId="{32309B16-DBDC-4268-BA39-CCFC860C4C7D}" srcOrd="1" destOrd="0" presId="urn:microsoft.com/office/officeart/2018/2/layout/IconVerticalSolidList"/>
    <dgm:cxn modelId="{FF28CBF9-66D0-49FE-80E1-B030CB2D96DA}" type="presParOf" srcId="{4C021B1D-9C6F-454E-B3CE-BF456C4B0C4F}" destId="{6A3143A5-E126-4FD4-98B8-BFC65511ED53}" srcOrd="2" destOrd="0" presId="urn:microsoft.com/office/officeart/2018/2/layout/IconVerticalSolidList"/>
    <dgm:cxn modelId="{25258970-8BB9-48E2-9036-9564F7381574}" type="presParOf" srcId="{4C021B1D-9C6F-454E-B3CE-BF456C4B0C4F}" destId="{14226B14-26B0-43CF-99B6-05F9B06C6FAE}" srcOrd="3" destOrd="0" presId="urn:microsoft.com/office/officeart/2018/2/layout/IconVerticalSolidList"/>
    <dgm:cxn modelId="{52B7BBEC-A334-41BB-8F3E-E1631ED8961D}" type="presParOf" srcId="{C15AFF91-A2F8-4AC9-91B5-0D4C50CFFC0E}" destId="{E3B80804-F272-4371-8F15-601E16D99EAE}" srcOrd="1" destOrd="0" presId="urn:microsoft.com/office/officeart/2018/2/layout/IconVerticalSolidList"/>
    <dgm:cxn modelId="{C28E2BDE-661E-4FAA-B90F-1D4D41014068}" type="presParOf" srcId="{C15AFF91-A2F8-4AC9-91B5-0D4C50CFFC0E}" destId="{0EA30222-9E14-4F2F-88EA-EDCBB368E2C1}" srcOrd="2" destOrd="0" presId="urn:microsoft.com/office/officeart/2018/2/layout/IconVerticalSolidList"/>
    <dgm:cxn modelId="{4D8DE7EA-F296-4FF9-A636-E4E85D363A13}" type="presParOf" srcId="{0EA30222-9E14-4F2F-88EA-EDCBB368E2C1}" destId="{3DFDFD8A-950D-47B4-8ABD-C31F88BB2225}" srcOrd="0" destOrd="0" presId="urn:microsoft.com/office/officeart/2018/2/layout/IconVerticalSolidList"/>
    <dgm:cxn modelId="{E5433F07-A9AF-4BBF-93C3-2FB60CE92B06}" type="presParOf" srcId="{0EA30222-9E14-4F2F-88EA-EDCBB368E2C1}" destId="{BAECE4F2-BBEE-4D36-9087-CCEF22F0F632}" srcOrd="1" destOrd="0" presId="urn:microsoft.com/office/officeart/2018/2/layout/IconVerticalSolidList"/>
    <dgm:cxn modelId="{AD82A7A1-AC20-4118-A80C-2ABE84213334}" type="presParOf" srcId="{0EA30222-9E14-4F2F-88EA-EDCBB368E2C1}" destId="{1686538B-D38D-4347-88D7-F14A6BDBD8BB}" srcOrd="2" destOrd="0" presId="urn:microsoft.com/office/officeart/2018/2/layout/IconVerticalSolidList"/>
    <dgm:cxn modelId="{B2D4895A-923C-4E7A-A241-34E1B05C6F20}" type="presParOf" srcId="{0EA30222-9E14-4F2F-88EA-EDCBB368E2C1}" destId="{E1DC677A-9DF5-4ADD-AF4B-88DC061AC1C5}" srcOrd="3" destOrd="0" presId="urn:microsoft.com/office/officeart/2018/2/layout/IconVerticalSolidList"/>
    <dgm:cxn modelId="{2D57FDA2-884E-4519-B359-AC4B28960C61}" type="presParOf" srcId="{C15AFF91-A2F8-4AC9-91B5-0D4C50CFFC0E}" destId="{3C1808FE-C41F-4A51-BE59-BACED5566A01}" srcOrd="3" destOrd="0" presId="urn:microsoft.com/office/officeart/2018/2/layout/IconVerticalSolidList"/>
    <dgm:cxn modelId="{CE391115-E121-40AA-96A6-78C2B915C805}" type="presParOf" srcId="{C15AFF91-A2F8-4AC9-91B5-0D4C50CFFC0E}" destId="{3B11639F-B759-4E4C-8BBA-994527AFDD46}" srcOrd="4" destOrd="0" presId="urn:microsoft.com/office/officeart/2018/2/layout/IconVerticalSolidList"/>
    <dgm:cxn modelId="{4FFB4B06-FFEE-4356-BB38-4F272AD29D63}" type="presParOf" srcId="{3B11639F-B759-4E4C-8BBA-994527AFDD46}" destId="{7228027A-A153-45A0-8C11-105DB13403C8}" srcOrd="0" destOrd="0" presId="urn:microsoft.com/office/officeart/2018/2/layout/IconVerticalSolidList"/>
    <dgm:cxn modelId="{3818BC63-34BC-4BE1-AF09-AEFD2533ADD9}" type="presParOf" srcId="{3B11639F-B759-4E4C-8BBA-994527AFDD46}" destId="{DB88AB19-00D2-4412-8204-43271FD538A8}" srcOrd="1" destOrd="0" presId="urn:microsoft.com/office/officeart/2018/2/layout/IconVerticalSolidList"/>
    <dgm:cxn modelId="{5FF84894-D3F7-443F-BEC8-CA81ED193D86}" type="presParOf" srcId="{3B11639F-B759-4E4C-8BBA-994527AFDD46}" destId="{8B1D634A-D1DC-49E9-A4F8-EE4EC13AD525}" srcOrd="2" destOrd="0" presId="urn:microsoft.com/office/officeart/2018/2/layout/IconVerticalSolidList"/>
    <dgm:cxn modelId="{1FCAC562-2575-4DB5-B444-F418944F561B}" type="presParOf" srcId="{3B11639F-B759-4E4C-8BBA-994527AFDD46}" destId="{37345D7E-B3AE-4FB6-B257-FF73E8ED4C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3AAE5-B331-47C1-A2E3-D0EA8DCE78D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7C25457-B709-44B4-A789-95DAEA9CA0ED}">
      <dgm:prSet/>
      <dgm:spPr/>
      <dgm:t>
        <a:bodyPr/>
        <a:lstStyle/>
        <a:p>
          <a:r>
            <a:rPr lang="en-US" b="1" dirty="0"/>
            <a:t>The condition should be an important health problem.</a:t>
          </a:r>
        </a:p>
      </dgm:t>
    </dgm:pt>
    <dgm:pt modelId="{753844DB-A204-4913-BE11-B562B87C035D}" type="parTrans" cxnId="{49B69592-8D51-4412-A8F7-C0A464C14853}">
      <dgm:prSet/>
      <dgm:spPr/>
      <dgm:t>
        <a:bodyPr/>
        <a:lstStyle/>
        <a:p>
          <a:endParaRPr lang="en-US"/>
        </a:p>
      </dgm:t>
    </dgm:pt>
    <dgm:pt modelId="{611AFCFC-793F-40FB-BB93-B335A42A0B5F}" type="sibTrans" cxnId="{49B69592-8D51-4412-A8F7-C0A464C14853}">
      <dgm:prSet/>
      <dgm:spPr/>
      <dgm:t>
        <a:bodyPr/>
        <a:lstStyle/>
        <a:p>
          <a:endParaRPr lang="en-US"/>
        </a:p>
      </dgm:t>
    </dgm:pt>
    <dgm:pt modelId="{243E8412-B6B8-4CEE-AFF7-089DAB9DAEB6}">
      <dgm:prSet/>
      <dgm:spPr/>
      <dgm:t>
        <a:bodyPr/>
        <a:lstStyle/>
        <a:p>
          <a:r>
            <a:rPr lang="en-US" b="1" dirty="0"/>
            <a:t>There should be a treatment for the condition.</a:t>
          </a:r>
        </a:p>
      </dgm:t>
    </dgm:pt>
    <dgm:pt modelId="{5A955C71-0A4A-413D-BE27-F045E68672C1}" type="parTrans" cxnId="{25339747-75A6-4743-98F2-A0077673076C}">
      <dgm:prSet/>
      <dgm:spPr/>
      <dgm:t>
        <a:bodyPr/>
        <a:lstStyle/>
        <a:p>
          <a:endParaRPr lang="en-US"/>
        </a:p>
      </dgm:t>
    </dgm:pt>
    <dgm:pt modelId="{BA84C91B-7AA7-4955-8D06-EAF329F48F8B}" type="sibTrans" cxnId="{25339747-75A6-4743-98F2-A0077673076C}">
      <dgm:prSet/>
      <dgm:spPr/>
      <dgm:t>
        <a:bodyPr/>
        <a:lstStyle/>
        <a:p>
          <a:endParaRPr lang="en-US"/>
        </a:p>
      </dgm:t>
    </dgm:pt>
    <dgm:pt modelId="{71964F92-DFCA-476F-A6B0-BC6D692D4A58}">
      <dgm:prSet/>
      <dgm:spPr/>
      <dgm:t>
        <a:bodyPr/>
        <a:lstStyle/>
        <a:p>
          <a:r>
            <a:rPr lang="en-US" b="1" dirty="0"/>
            <a:t>Facilities for diagnosis and treatment should be available.</a:t>
          </a:r>
        </a:p>
      </dgm:t>
    </dgm:pt>
    <dgm:pt modelId="{2A83F14E-E6F4-4CDC-AEE4-34C25C6E4E0D}" type="parTrans" cxnId="{334FD940-DFEE-47E0-946C-77CE0C196F10}">
      <dgm:prSet/>
      <dgm:spPr/>
      <dgm:t>
        <a:bodyPr/>
        <a:lstStyle/>
        <a:p>
          <a:endParaRPr lang="en-US"/>
        </a:p>
      </dgm:t>
    </dgm:pt>
    <dgm:pt modelId="{03753971-6496-4FBF-8D1E-13D01472F92E}" type="sibTrans" cxnId="{334FD940-DFEE-47E0-946C-77CE0C196F10}">
      <dgm:prSet/>
      <dgm:spPr/>
      <dgm:t>
        <a:bodyPr/>
        <a:lstStyle/>
        <a:p>
          <a:endParaRPr lang="en-US"/>
        </a:p>
      </dgm:t>
    </dgm:pt>
    <dgm:pt modelId="{232559BA-85EC-4163-8B16-D767D01079B1}">
      <dgm:prSet/>
      <dgm:spPr/>
      <dgm:t>
        <a:bodyPr/>
        <a:lstStyle/>
        <a:p>
          <a:r>
            <a:rPr lang="en-US" b="1" dirty="0"/>
            <a:t>There should be a latent stage of the disease.</a:t>
          </a:r>
        </a:p>
      </dgm:t>
    </dgm:pt>
    <dgm:pt modelId="{3B094840-BD90-4084-9286-B5BFCF7C274E}" type="parTrans" cxnId="{870377D9-F386-497A-94E5-A6CA495B04DD}">
      <dgm:prSet/>
      <dgm:spPr/>
      <dgm:t>
        <a:bodyPr/>
        <a:lstStyle/>
        <a:p>
          <a:endParaRPr lang="en-US"/>
        </a:p>
      </dgm:t>
    </dgm:pt>
    <dgm:pt modelId="{B830A25E-CE0E-4D0E-9384-9E9FA94F4905}" type="sibTrans" cxnId="{870377D9-F386-497A-94E5-A6CA495B04DD}">
      <dgm:prSet/>
      <dgm:spPr/>
      <dgm:t>
        <a:bodyPr/>
        <a:lstStyle/>
        <a:p>
          <a:endParaRPr lang="en-US"/>
        </a:p>
      </dgm:t>
    </dgm:pt>
    <dgm:pt modelId="{E520B213-9405-4848-878D-3D23BFD563F5}">
      <dgm:prSet/>
      <dgm:spPr/>
      <dgm:t>
        <a:bodyPr/>
        <a:lstStyle/>
        <a:p>
          <a:r>
            <a:rPr lang="en-US" b="1" dirty="0"/>
            <a:t>There should be a test or examination for the condition and the test should be acceptable to the population.</a:t>
          </a:r>
        </a:p>
      </dgm:t>
    </dgm:pt>
    <dgm:pt modelId="{51A43777-CB2C-4EC2-8E42-7604C027732B}" type="parTrans" cxnId="{269F4488-A417-45D4-B647-7E46A9CB8744}">
      <dgm:prSet/>
      <dgm:spPr/>
      <dgm:t>
        <a:bodyPr/>
        <a:lstStyle/>
        <a:p>
          <a:endParaRPr lang="en-US"/>
        </a:p>
      </dgm:t>
    </dgm:pt>
    <dgm:pt modelId="{977B0A26-883D-445A-80A3-6B8B7F9146D3}" type="sibTrans" cxnId="{269F4488-A417-45D4-B647-7E46A9CB8744}">
      <dgm:prSet/>
      <dgm:spPr/>
      <dgm:t>
        <a:bodyPr/>
        <a:lstStyle/>
        <a:p>
          <a:endParaRPr lang="en-US"/>
        </a:p>
      </dgm:t>
    </dgm:pt>
    <dgm:pt modelId="{A7160291-8BEA-4409-B937-6E5C9DB43AF6}">
      <dgm:prSet/>
      <dgm:spPr/>
      <dgm:t>
        <a:bodyPr/>
        <a:lstStyle/>
        <a:p>
          <a:r>
            <a:rPr lang="en-US" b="1" dirty="0"/>
            <a:t>The natural history of the disease should be adequately understood</a:t>
          </a:r>
          <a:r>
            <a:rPr lang="en-US" dirty="0"/>
            <a:t>.</a:t>
          </a:r>
        </a:p>
      </dgm:t>
    </dgm:pt>
    <dgm:pt modelId="{04D53630-105B-432B-940A-5156B7D11580}" type="parTrans" cxnId="{AE931432-74F5-47C2-B552-2E366E9219B3}">
      <dgm:prSet/>
      <dgm:spPr/>
      <dgm:t>
        <a:bodyPr/>
        <a:lstStyle/>
        <a:p>
          <a:endParaRPr lang="en-US"/>
        </a:p>
      </dgm:t>
    </dgm:pt>
    <dgm:pt modelId="{2F95BC19-FEA4-40F1-9804-CB9A4B6B4A6D}" type="sibTrans" cxnId="{AE931432-74F5-47C2-B552-2E366E9219B3}">
      <dgm:prSet/>
      <dgm:spPr/>
      <dgm:t>
        <a:bodyPr/>
        <a:lstStyle/>
        <a:p>
          <a:endParaRPr lang="en-US"/>
        </a:p>
      </dgm:t>
    </dgm:pt>
    <dgm:pt modelId="{ACCBD868-D45A-4C3A-97A1-662B67C9CC91}">
      <dgm:prSet/>
      <dgm:spPr/>
      <dgm:t>
        <a:bodyPr/>
        <a:lstStyle/>
        <a:p>
          <a:r>
            <a:rPr lang="en-US" b="1" dirty="0"/>
            <a:t>There should be an agreed policy on whom to treat.</a:t>
          </a:r>
        </a:p>
      </dgm:t>
    </dgm:pt>
    <dgm:pt modelId="{835698B4-C244-468F-9A4E-72DDE6C88826}" type="parTrans" cxnId="{FD04E663-111B-4B42-BCA5-24CC7F205274}">
      <dgm:prSet/>
      <dgm:spPr/>
      <dgm:t>
        <a:bodyPr/>
        <a:lstStyle/>
        <a:p>
          <a:endParaRPr lang="en-US"/>
        </a:p>
      </dgm:t>
    </dgm:pt>
    <dgm:pt modelId="{13917D2A-B6D4-4AAD-9CF2-1262B93887ED}" type="sibTrans" cxnId="{FD04E663-111B-4B42-BCA5-24CC7F205274}">
      <dgm:prSet/>
      <dgm:spPr/>
      <dgm:t>
        <a:bodyPr/>
        <a:lstStyle/>
        <a:p>
          <a:endParaRPr lang="en-US"/>
        </a:p>
      </dgm:t>
    </dgm:pt>
    <dgm:pt modelId="{0405B84C-8C5D-4A99-9077-D5DBB80F6BE5}">
      <dgm:prSet/>
      <dgm:spPr/>
      <dgm:t>
        <a:bodyPr/>
        <a:lstStyle/>
        <a:p>
          <a:r>
            <a:rPr lang="en-US" b="1" dirty="0"/>
            <a:t>The total cost of finding a case should be economically balanced in relation to medical expenditure as a whole.</a:t>
          </a:r>
        </a:p>
      </dgm:t>
    </dgm:pt>
    <dgm:pt modelId="{2DEABA29-8716-48F0-823D-5CE68A99B1CB}" type="parTrans" cxnId="{6DCDEE68-338B-40C6-8584-3403FD4753D1}">
      <dgm:prSet/>
      <dgm:spPr/>
      <dgm:t>
        <a:bodyPr/>
        <a:lstStyle/>
        <a:p>
          <a:endParaRPr lang="en-US"/>
        </a:p>
      </dgm:t>
    </dgm:pt>
    <dgm:pt modelId="{64D2384D-8725-45E0-9BB3-1C58EABC63DD}" type="sibTrans" cxnId="{6DCDEE68-338B-40C6-8584-3403FD4753D1}">
      <dgm:prSet/>
      <dgm:spPr/>
      <dgm:t>
        <a:bodyPr/>
        <a:lstStyle/>
        <a:p>
          <a:endParaRPr lang="en-US"/>
        </a:p>
      </dgm:t>
    </dgm:pt>
    <dgm:pt modelId="{E161D42C-C6CF-408B-9268-234EF4ECC6A2}" type="pres">
      <dgm:prSet presAssocID="{EB93AAE5-B331-47C1-A2E3-D0EA8DCE78D3}" presName="diagram" presStyleCnt="0">
        <dgm:presLayoutVars>
          <dgm:dir/>
          <dgm:resizeHandles val="exact"/>
        </dgm:presLayoutVars>
      </dgm:prSet>
      <dgm:spPr/>
    </dgm:pt>
    <dgm:pt modelId="{C6990AD9-75BA-4075-A8AD-CE9F1B45033A}" type="pres">
      <dgm:prSet presAssocID="{27C25457-B709-44B4-A789-95DAEA9CA0ED}" presName="node" presStyleLbl="node1" presStyleIdx="0" presStyleCnt="8">
        <dgm:presLayoutVars>
          <dgm:bulletEnabled val="1"/>
        </dgm:presLayoutVars>
      </dgm:prSet>
      <dgm:spPr/>
    </dgm:pt>
    <dgm:pt modelId="{511251F7-0276-4453-B5A1-D6D6F26E243C}" type="pres">
      <dgm:prSet presAssocID="{611AFCFC-793F-40FB-BB93-B335A42A0B5F}" presName="sibTrans" presStyleCnt="0"/>
      <dgm:spPr/>
    </dgm:pt>
    <dgm:pt modelId="{E617B2DB-0779-455F-8C55-4783167B38E6}" type="pres">
      <dgm:prSet presAssocID="{243E8412-B6B8-4CEE-AFF7-089DAB9DAEB6}" presName="node" presStyleLbl="node1" presStyleIdx="1" presStyleCnt="8">
        <dgm:presLayoutVars>
          <dgm:bulletEnabled val="1"/>
        </dgm:presLayoutVars>
      </dgm:prSet>
      <dgm:spPr/>
    </dgm:pt>
    <dgm:pt modelId="{D359CE68-BD20-4DB8-93E5-03E076B716B1}" type="pres">
      <dgm:prSet presAssocID="{BA84C91B-7AA7-4955-8D06-EAF329F48F8B}" presName="sibTrans" presStyleCnt="0"/>
      <dgm:spPr/>
    </dgm:pt>
    <dgm:pt modelId="{5F3AD586-33DF-480A-A24E-C4CB4F2C0E56}" type="pres">
      <dgm:prSet presAssocID="{71964F92-DFCA-476F-A6B0-BC6D692D4A58}" presName="node" presStyleLbl="node1" presStyleIdx="2" presStyleCnt="8">
        <dgm:presLayoutVars>
          <dgm:bulletEnabled val="1"/>
        </dgm:presLayoutVars>
      </dgm:prSet>
      <dgm:spPr/>
    </dgm:pt>
    <dgm:pt modelId="{08AB3216-998C-4BAD-86A8-BBAF4FC20BA3}" type="pres">
      <dgm:prSet presAssocID="{03753971-6496-4FBF-8D1E-13D01472F92E}" presName="sibTrans" presStyleCnt="0"/>
      <dgm:spPr/>
    </dgm:pt>
    <dgm:pt modelId="{19C55A64-A4FA-4C5F-9AAE-4CC35D0390F6}" type="pres">
      <dgm:prSet presAssocID="{232559BA-85EC-4163-8B16-D767D01079B1}" presName="node" presStyleLbl="node1" presStyleIdx="3" presStyleCnt="8">
        <dgm:presLayoutVars>
          <dgm:bulletEnabled val="1"/>
        </dgm:presLayoutVars>
      </dgm:prSet>
      <dgm:spPr/>
    </dgm:pt>
    <dgm:pt modelId="{7AA2B35E-4977-4235-90DD-A1B5206BAC67}" type="pres">
      <dgm:prSet presAssocID="{B830A25E-CE0E-4D0E-9384-9E9FA94F4905}" presName="sibTrans" presStyleCnt="0"/>
      <dgm:spPr/>
    </dgm:pt>
    <dgm:pt modelId="{2E015B20-853A-4634-B2A7-F4F5FB973D38}" type="pres">
      <dgm:prSet presAssocID="{E520B213-9405-4848-878D-3D23BFD563F5}" presName="node" presStyleLbl="node1" presStyleIdx="4" presStyleCnt="8">
        <dgm:presLayoutVars>
          <dgm:bulletEnabled val="1"/>
        </dgm:presLayoutVars>
      </dgm:prSet>
      <dgm:spPr/>
    </dgm:pt>
    <dgm:pt modelId="{8F85ABBB-0441-482C-99C6-8FDD7EA96215}" type="pres">
      <dgm:prSet presAssocID="{977B0A26-883D-445A-80A3-6B8B7F9146D3}" presName="sibTrans" presStyleCnt="0"/>
      <dgm:spPr/>
    </dgm:pt>
    <dgm:pt modelId="{FF0FE9E1-10FB-45D6-9DEE-555381DFEF16}" type="pres">
      <dgm:prSet presAssocID="{A7160291-8BEA-4409-B937-6E5C9DB43AF6}" presName="node" presStyleLbl="node1" presStyleIdx="5" presStyleCnt="8">
        <dgm:presLayoutVars>
          <dgm:bulletEnabled val="1"/>
        </dgm:presLayoutVars>
      </dgm:prSet>
      <dgm:spPr/>
    </dgm:pt>
    <dgm:pt modelId="{CCF9925A-D26E-4B01-A462-7FDE05FB40D1}" type="pres">
      <dgm:prSet presAssocID="{2F95BC19-FEA4-40F1-9804-CB9A4B6B4A6D}" presName="sibTrans" presStyleCnt="0"/>
      <dgm:spPr/>
    </dgm:pt>
    <dgm:pt modelId="{4C7510A3-7152-446B-A735-5349A52D0689}" type="pres">
      <dgm:prSet presAssocID="{ACCBD868-D45A-4C3A-97A1-662B67C9CC91}" presName="node" presStyleLbl="node1" presStyleIdx="6" presStyleCnt="8">
        <dgm:presLayoutVars>
          <dgm:bulletEnabled val="1"/>
        </dgm:presLayoutVars>
      </dgm:prSet>
      <dgm:spPr/>
    </dgm:pt>
    <dgm:pt modelId="{2E591754-AD9A-4849-A18B-81B1DAEA8744}" type="pres">
      <dgm:prSet presAssocID="{13917D2A-B6D4-4AAD-9CF2-1262B93887ED}" presName="sibTrans" presStyleCnt="0"/>
      <dgm:spPr/>
    </dgm:pt>
    <dgm:pt modelId="{073EA8F8-9C25-4718-A925-BE18E2C48259}" type="pres">
      <dgm:prSet presAssocID="{0405B84C-8C5D-4A99-9077-D5DBB80F6BE5}" presName="node" presStyleLbl="node1" presStyleIdx="7" presStyleCnt="8">
        <dgm:presLayoutVars>
          <dgm:bulletEnabled val="1"/>
        </dgm:presLayoutVars>
      </dgm:prSet>
      <dgm:spPr/>
    </dgm:pt>
  </dgm:ptLst>
  <dgm:cxnLst>
    <dgm:cxn modelId="{A73EA90B-038A-47AE-A6A0-117160475EFF}" type="presOf" srcId="{243E8412-B6B8-4CEE-AFF7-089DAB9DAEB6}" destId="{E617B2DB-0779-455F-8C55-4783167B38E6}" srcOrd="0" destOrd="0" presId="urn:microsoft.com/office/officeart/2005/8/layout/default"/>
    <dgm:cxn modelId="{AE931432-74F5-47C2-B552-2E366E9219B3}" srcId="{EB93AAE5-B331-47C1-A2E3-D0EA8DCE78D3}" destId="{A7160291-8BEA-4409-B937-6E5C9DB43AF6}" srcOrd="5" destOrd="0" parTransId="{04D53630-105B-432B-940A-5156B7D11580}" sibTransId="{2F95BC19-FEA4-40F1-9804-CB9A4B6B4A6D}"/>
    <dgm:cxn modelId="{334FD940-DFEE-47E0-946C-77CE0C196F10}" srcId="{EB93AAE5-B331-47C1-A2E3-D0EA8DCE78D3}" destId="{71964F92-DFCA-476F-A6B0-BC6D692D4A58}" srcOrd="2" destOrd="0" parTransId="{2A83F14E-E6F4-4CDC-AEE4-34C25C6E4E0D}" sibTransId="{03753971-6496-4FBF-8D1E-13D01472F92E}"/>
    <dgm:cxn modelId="{FD04E663-111B-4B42-BCA5-24CC7F205274}" srcId="{EB93AAE5-B331-47C1-A2E3-D0EA8DCE78D3}" destId="{ACCBD868-D45A-4C3A-97A1-662B67C9CC91}" srcOrd="6" destOrd="0" parTransId="{835698B4-C244-468F-9A4E-72DDE6C88826}" sibTransId="{13917D2A-B6D4-4AAD-9CF2-1262B93887ED}"/>
    <dgm:cxn modelId="{25339747-75A6-4743-98F2-A0077673076C}" srcId="{EB93AAE5-B331-47C1-A2E3-D0EA8DCE78D3}" destId="{243E8412-B6B8-4CEE-AFF7-089DAB9DAEB6}" srcOrd="1" destOrd="0" parTransId="{5A955C71-0A4A-413D-BE27-F045E68672C1}" sibTransId="{BA84C91B-7AA7-4955-8D06-EAF329F48F8B}"/>
    <dgm:cxn modelId="{6DCDEE68-338B-40C6-8584-3403FD4753D1}" srcId="{EB93AAE5-B331-47C1-A2E3-D0EA8DCE78D3}" destId="{0405B84C-8C5D-4A99-9077-D5DBB80F6BE5}" srcOrd="7" destOrd="0" parTransId="{2DEABA29-8716-48F0-823D-5CE68A99B1CB}" sibTransId="{64D2384D-8725-45E0-9BB3-1C58EABC63DD}"/>
    <dgm:cxn modelId="{18B14473-506C-4EEC-9EAA-135875628DBB}" type="presOf" srcId="{A7160291-8BEA-4409-B937-6E5C9DB43AF6}" destId="{FF0FE9E1-10FB-45D6-9DEE-555381DFEF16}" srcOrd="0" destOrd="0" presId="urn:microsoft.com/office/officeart/2005/8/layout/default"/>
    <dgm:cxn modelId="{761C0B87-5F2F-47BB-825D-01DEBCFCF81C}" type="presOf" srcId="{27C25457-B709-44B4-A789-95DAEA9CA0ED}" destId="{C6990AD9-75BA-4075-A8AD-CE9F1B45033A}" srcOrd="0" destOrd="0" presId="urn:microsoft.com/office/officeart/2005/8/layout/default"/>
    <dgm:cxn modelId="{269F4488-A417-45D4-B647-7E46A9CB8744}" srcId="{EB93AAE5-B331-47C1-A2E3-D0EA8DCE78D3}" destId="{E520B213-9405-4848-878D-3D23BFD563F5}" srcOrd="4" destOrd="0" parTransId="{51A43777-CB2C-4EC2-8E42-7604C027732B}" sibTransId="{977B0A26-883D-445A-80A3-6B8B7F9146D3}"/>
    <dgm:cxn modelId="{52893F8D-4693-46CD-9CB1-A7A736088290}" type="presOf" srcId="{0405B84C-8C5D-4A99-9077-D5DBB80F6BE5}" destId="{073EA8F8-9C25-4718-A925-BE18E2C48259}" srcOrd="0" destOrd="0" presId="urn:microsoft.com/office/officeart/2005/8/layout/default"/>
    <dgm:cxn modelId="{E10B9A90-A914-47AA-8ECF-3A30D5E847B5}" type="presOf" srcId="{232559BA-85EC-4163-8B16-D767D01079B1}" destId="{19C55A64-A4FA-4C5F-9AAE-4CC35D0390F6}" srcOrd="0" destOrd="0" presId="urn:microsoft.com/office/officeart/2005/8/layout/default"/>
    <dgm:cxn modelId="{49B69592-8D51-4412-A8F7-C0A464C14853}" srcId="{EB93AAE5-B331-47C1-A2E3-D0EA8DCE78D3}" destId="{27C25457-B709-44B4-A789-95DAEA9CA0ED}" srcOrd="0" destOrd="0" parTransId="{753844DB-A204-4913-BE11-B562B87C035D}" sibTransId="{611AFCFC-793F-40FB-BB93-B335A42A0B5F}"/>
    <dgm:cxn modelId="{DA2BE1A8-65C6-40CF-89B4-5E44B897A833}" type="presOf" srcId="{E520B213-9405-4848-878D-3D23BFD563F5}" destId="{2E015B20-853A-4634-B2A7-F4F5FB973D38}" srcOrd="0" destOrd="0" presId="urn:microsoft.com/office/officeart/2005/8/layout/default"/>
    <dgm:cxn modelId="{870377D9-F386-497A-94E5-A6CA495B04DD}" srcId="{EB93AAE5-B331-47C1-A2E3-D0EA8DCE78D3}" destId="{232559BA-85EC-4163-8B16-D767D01079B1}" srcOrd="3" destOrd="0" parTransId="{3B094840-BD90-4084-9286-B5BFCF7C274E}" sibTransId="{B830A25E-CE0E-4D0E-9384-9E9FA94F4905}"/>
    <dgm:cxn modelId="{7AF01CDE-7050-4829-B2F9-1334E858E975}" type="presOf" srcId="{ACCBD868-D45A-4C3A-97A1-662B67C9CC91}" destId="{4C7510A3-7152-446B-A735-5349A52D0689}" srcOrd="0" destOrd="0" presId="urn:microsoft.com/office/officeart/2005/8/layout/default"/>
    <dgm:cxn modelId="{2B1CE9F0-5CAF-48BA-A3D3-EA38CCA40C1E}" type="presOf" srcId="{71964F92-DFCA-476F-A6B0-BC6D692D4A58}" destId="{5F3AD586-33DF-480A-A24E-C4CB4F2C0E56}" srcOrd="0" destOrd="0" presId="urn:microsoft.com/office/officeart/2005/8/layout/default"/>
    <dgm:cxn modelId="{8DBD14F5-8455-4990-8139-BE2A0C9AA7EA}" type="presOf" srcId="{EB93AAE5-B331-47C1-A2E3-D0EA8DCE78D3}" destId="{E161D42C-C6CF-408B-9268-234EF4ECC6A2}" srcOrd="0" destOrd="0" presId="urn:microsoft.com/office/officeart/2005/8/layout/default"/>
    <dgm:cxn modelId="{074E754A-6382-41ED-B1B4-A1E0C64DBE7B}" type="presParOf" srcId="{E161D42C-C6CF-408B-9268-234EF4ECC6A2}" destId="{C6990AD9-75BA-4075-A8AD-CE9F1B45033A}" srcOrd="0" destOrd="0" presId="urn:microsoft.com/office/officeart/2005/8/layout/default"/>
    <dgm:cxn modelId="{A3C0C532-A1BD-494C-97DD-DD40FA020DBB}" type="presParOf" srcId="{E161D42C-C6CF-408B-9268-234EF4ECC6A2}" destId="{511251F7-0276-4453-B5A1-D6D6F26E243C}" srcOrd="1" destOrd="0" presId="urn:microsoft.com/office/officeart/2005/8/layout/default"/>
    <dgm:cxn modelId="{8F27EAB3-D6C1-4B19-BCD9-0DD153A6AE5B}" type="presParOf" srcId="{E161D42C-C6CF-408B-9268-234EF4ECC6A2}" destId="{E617B2DB-0779-455F-8C55-4783167B38E6}" srcOrd="2" destOrd="0" presId="urn:microsoft.com/office/officeart/2005/8/layout/default"/>
    <dgm:cxn modelId="{CFA38F79-36E1-4C6D-8457-A4CF3B7FDF65}" type="presParOf" srcId="{E161D42C-C6CF-408B-9268-234EF4ECC6A2}" destId="{D359CE68-BD20-4DB8-93E5-03E076B716B1}" srcOrd="3" destOrd="0" presId="urn:microsoft.com/office/officeart/2005/8/layout/default"/>
    <dgm:cxn modelId="{C26CE65E-387C-4255-8570-877ADDA4FE9F}" type="presParOf" srcId="{E161D42C-C6CF-408B-9268-234EF4ECC6A2}" destId="{5F3AD586-33DF-480A-A24E-C4CB4F2C0E56}" srcOrd="4" destOrd="0" presId="urn:microsoft.com/office/officeart/2005/8/layout/default"/>
    <dgm:cxn modelId="{D0F76EA7-187A-468B-943B-9DA93AADC669}" type="presParOf" srcId="{E161D42C-C6CF-408B-9268-234EF4ECC6A2}" destId="{08AB3216-998C-4BAD-86A8-BBAF4FC20BA3}" srcOrd="5" destOrd="0" presId="urn:microsoft.com/office/officeart/2005/8/layout/default"/>
    <dgm:cxn modelId="{6A3047F0-A468-46F9-BD70-4BC090555E1E}" type="presParOf" srcId="{E161D42C-C6CF-408B-9268-234EF4ECC6A2}" destId="{19C55A64-A4FA-4C5F-9AAE-4CC35D0390F6}" srcOrd="6" destOrd="0" presId="urn:microsoft.com/office/officeart/2005/8/layout/default"/>
    <dgm:cxn modelId="{7C6F0FDA-8E58-4DFF-BAFF-2FCBAC95159F}" type="presParOf" srcId="{E161D42C-C6CF-408B-9268-234EF4ECC6A2}" destId="{7AA2B35E-4977-4235-90DD-A1B5206BAC67}" srcOrd="7" destOrd="0" presId="urn:microsoft.com/office/officeart/2005/8/layout/default"/>
    <dgm:cxn modelId="{D5BFBBD8-3A60-4C6F-829C-3035848A183F}" type="presParOf" srcId="{E161D42C-C6CF-408B-9268-234EF4ECC6A2}" destId="{2E015B20-853A-4634-B2A7-F4F5FB973D38}" srcOrd="8" destOrd="0" presId="urn:microsoft.com/office/officeart/2005/8/layout/default"/>
    <dgm:cxn modelId="{88E3C615-2930-4EE8-8441-73499FE368FE}" type="presParOf" srcId="{E161D42C-C6CF-408B-9268-234EF4ECC6A2}" destId="{8F85ABBB-0441-482C-99C6-8FDD7EA96215}" srcOrd="9" destOrd="0" presId="urn:microsoft.com/office/officeart/2005/8/layout/default"/>
    <dgm:cxn modelId="{24AC3B2A-5499-4979-82DC-0667C3A3AA90}" type="presParOf" srcId="{E161D42C-C6CF-408B-9268-234EF4ECC6A2}" destId="{FF0FE9E1-10FB-45D6-9DEE-555381DFEF16}" srcOrd="10" destOrd="0" presId="urn:microsoft.com/office/officeart/2005/8/layout/default"/>
    <dgm:cxn modelId="{E94A356A-591A-4B5B-B0C6-2F56862B21ED}" type="presParOf" srcId="{E161D42C-C6CF-408B-9268-234EF4ECC6A2}" destId="{CCF9925A-D26E-4B01-A462-7FDE05FB40D1}" srcOrd="11" destOrd="0" presId="urn:microsoft.com/office/officeart/2005/8/layout/default"/>
    <dgm:cxn modelId="{9AC17EDC-297F-44B1-BF1A-C83818BB9D70}" type="presParOf" srcId="{E161D42C-C6CF-408B-9268-234EF4ECC6A2}" destId="{4C7510A3-7152-446B-A735-5349A52D0689}" srcOrd="12" destOrd="0" presId="urn:microsoft.com/office/officeart/2005/8/layout/default"/>
    <dgm:cxn modelId="{CFFEE41E-E120-44A8-A266-0AF337557926}" type="presParOf" srcId="{E161D42C-C6CF-408B-9268-234EF4ECC6A2}" destId="{2E591754-AD9A-4849-A18B-81B1DAEA8744}" srcOrd="13" destOrd="0" presId="urn:microsoft.com/office/officeart/2005/8/layout/default"/>
    <dgm:cxn modelId="{5FC897C9-97FA-4C02-AD17-E28A9360F33B}" type="presParOf" srcId="{E161D42C-C6CF-408B-9268-234EF4ECC6A2}" destId="{073EA8F8-9C25-4718-A925-BE18E2C4825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16DFA-4429-4C53-A0CC-CB92802886FA}">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09B16-DBDC-4268-BA39-CCFC860C4C7D}">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26B14-26B0-43CF-99B6-05F9B06C6FAE}">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022350">
            <a:lnSpc>
              <a:spcPct val="90000"/>
            </a:lnSpc>
            <a:spcBef>
              <a:spcPct val="0"/>
            </a:spcBef>
            <a:spcAft>
              <a:spcPct val="35000"/>
            </a:spcAft>
            <a:buNone/>
          </a:pPr>
          <a:r>
            <a:rPr lang="en-US" sz="2300" kern="1200" dirty="0"/>
            <a:t>PROMOTE HEALTH EQUITY: equal opportunities for all, in terms of access to health services and facilities </a:t>
          </a:r>
        </a:p>
      </dsp:txBody>
      <dsp:txXfrm>
        <a:off x="1642860" y="607"/>
        <a:ext cx="4985943" cy="1422390"/>
      </dsp:txXfrm>
    </dsp:sp>
    <dsp:sp modelId="{3DFDFD8A-950D-47B4-8ABD-C31F88BB2225}">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CE4F2-BBEE-4D36-9087-CCEF22F0F632}">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C677A-9DF5-4ADD-AF4B-88DC061AC1C5}">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022350">
            <a:lnSpc>
              <a:spcPct val="90000"/>
            </a:lnSpc>
            <a:spcBef>
              <a:spcPct val="0"/>
            </a:spcBef>
            <a:spcAft>
              <a:spcPct val="35000"/>
            </a:spcAft>
            <a:buNone/>
          </a:pPr>
          <a:r>
            <a:rPr lang="en-US" sz="2300" kern="1200" dirty="0"/>
            <a:t>GENERATE INFORMATION: to reduce the asymmetry of knowledge between doctor and patient </a:t>
          </a:r>
        </a:p>
      </dsp:txBody>
      <dsp:txXfrm>
        <a:off x="1642860" y="1778595"/>
        <a:ext cx="4985943" cy="1422390"/>
      </dsp:txXfrm>
    </dsp:sp>
    <dsp:sp modelId="{7228027A-A153-45A0-8C11-105DB13403C8}">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8AB19-00D2-4412-8204-43271FD538A8}">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345D7E-B3AE-4FB6-B257-FF73E8ED4CAC}">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022350">
            <a:lnSpc>
              <a:spcPct val="90000"/>
            </a:lnSpc>
            <a:spcBef>
              <a:spcPct val="0"/>
            </a:spcBef>
            <a:spcAft>
              <a:spcPct val="35000"/>
            </a:spcAft>
            <a:buNone/>
          </a:pPr>
          <a:r>
            <a:rPr lang="en-US" sz="2300" kern="1200" dirty="0"/>
            <a:t>STIMULATE the growth and expression of the person's potential and of the community to which it belongs</a:t>
          </a:r>
        </a:p>
      </dsp:txBody>
      <dsp:txXfrm>
        <a:off x="1642860" y="3556583"/>
        <a:ext cx="4985943" cy="142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90AD9-75BA-4075-A8AD-CE9F1B45033A}">
      <dsp:nvSpPr>
        <dsp:cNvPr id="0" name=""/>
        <dsp:cNvSpPr/>
      </dsp:nvSpPr>
      <dsp:spPr>
        <a:xfrm>
          <a:off x="3055" y="409567"/>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condition should be an important health problem.</a:t>
          </a:r>
        </a:p>
      </dsp:txBody>
      <dsp:txXfrm>
        <a:off x="3055" y="409567"/>
        <a:ext cx="2423987" cy="1454392"/>
      </dsp:txXfrm>
    </dsp:sp>
    <dsp:sp modelId="{E617B2DB-0779-455F-8C55-4783167B38E6}">
      <dsp:nvSpPr>
        <dsp:cNvPr id="0" name=""/>
        <dsp:cNvSpPr/>
      </dsp:nvSpPr>
      <dsp:spPr>
        <a:xfrm>
          <a:off x="2669441" y="409567"/>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There should be a treatment for the condition.</a:t>
          </a:r>
        </a:p>
      </dsp:txBody>
      <dsp:txXfrm>
        <a:off x="2669441" y="409567"/>
        <a:ext cx="2423987" cy="1454392"/>
      </dsp:txXfrm>
    </dsp:sp>
    <dsp:sp modelId="{5F3AD586-33DF-480A-A24E-C4CB4F2C0E56}">
      <dsp:nvSpPr>
        <dsp:cNvPr id="0" name=""/>
        <dsp:cNvSpPr/>
      </dsp:nvSpPr>
      <dsp:spPr>
        <a:xfrm>
          <a:off x="5335826" y="409567"/>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Facilities for diagnosis and treatment should be available.</a:t>
          </a:r>
        </a:p>
      </dsp:txBody>
      <dsp:txXfrm>
        <a:off x="5335826" y="409567"/>
        <a:ext cx="2423987" cy="1454392"/>
      </dsp:txXfrm>
    </dsp:sp>
    <dsp:sp modelId="{19C55A64-A4FA-4C5F-9AAE-4CC35D0390F6}">
      <dsp:nvSpPr>
        <dsp:cNvPr id="0" name=""/>
        <dsp:cNvSpPr/>
      </dsp:nvSpPr>
      <dsp:spPr>
        <a:xfrm>
          <a:off x="8002212" y="409567"/>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There should be a latent stage of the disease.</a:t>
          </a:r>
        </a:p>
      </dsp:txBody>
      <dsp:txXfrm>
        <a:off x="8002212" y="409567"/>
        <a:ext cx="2423987" cy="1454392"/>
      </dsp:txXfrm>
    </dsp:sp>
    <dsp:sp modelId="{2E015B20-853A-4634-B2A7-F4F5FB973D38}">
      <dsp:nvSpPr>
        <dsp:cNvPr id="0" name=""/>
        <dsp:cNvSpPr/>
      </dsp:nvSpPr>
      <dsp:spPr>
        <a:xfrm>
          <a:off x="3055" y="2106358"/>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There should be a test or examination for the condition and the test should be acceptable to the population.</a:t>
          </a:r>
        </a:p>
      </dsp:txBody>
      <dsp:txXfrm>
        <a:off x="3055" y="2106358"/>
        <a:ext cx="2423987" cy="1454392"/>
      </dsp:txXfrm>
    </dsp:sp>
    <dsp:sp modelId="{FF0FE9E1-10FB-45D6-9DEE-555381DFEF16}">
      <dsp:nvSpPr>
        <dsp:cNvPr id="0" name=""/>
        <dsp:cNvSpPr/>
      </dsp:nvSpPr>
      <dsp:spPr>
        <a:xfrm>
          <a:off x="2669441" y="2106358"/>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natural history of the disease should be adequately understood</a:t>
          </a:r>
          <a:r>
            <a:rPr lang="en-US" sz="1800" kern="1200" dirty="0"/>
            <a:t>.</a:t>
          </a:r>
        </a:p>
      </dsp:txBody>
      <dsp:txXfrm>
        <a:off x="2669441" y="2106358"/>
        <a:ext cx="2423987" cy="1454392"/>
      </dsp:txXfrm>
    </dsp:sp>
    <dsp:sp modelId="{4C7510A3-7152-446B-A735-5349A52D0689}">
      <dsp:nvSpPr>
        <dsp:cNvPr id="0" name=""/>
        <dsp:cNvSpPr/>
      </dsp:nvSpPr>
      <dsp:spPr>
        <a:xfrm>
          <a:off x="5335826" y="2106358"/>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There should be an agreed policy on whom to treat.</a:t>
          </a:r>
        </a:p>
      </dsp:txBody>
      <dsp:txXfrm>
        <a:off x="5335826" y="2106358"/>
        <a:ext cx="2423987" cy="1454392"/>
      </dsp:txXfrm>
    </dsp:sp>
    <dsp:sp modelId="{073EA8F8-9C25-4718-A925-BE18E2C48259}">
      <dsp:nvSpPr>
        <dsp:cNvPr id="0" name=""/>
        <dsp:cNvSpPr/>
      </dsp:nvSpPr>
      <dsp:spPr>
        <a:xfrm>
          <a:off x="8002212" y="2106358"/>
          <a:ext cx="2423987" cy="14543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The total cost of finding a case should be economically balanced in relation to medical expenditure as a whole.</a:t>
          </a:r>
        </a:p>
      </dsp:txBody>
      <dsp:txXfrm>
        <a:off x="8002212" y="2106358"/>
        <a:ext cx="2423987" cy="14543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7DB11-4631-4329-85A7-EDDC5D07C501}" type="datetimeFigureOut">
              <a:rPr lang="it-IT" smtClean="0"/>
              <a:t>27/10/20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76362-DE24-4267-A275-B24801A695DB}" type="slidenum">
              <a:rPr lang="it-IT" smtClean="0"/>
              <a:t>‹N›</a:t>
            </a:fld>
            <a:endParaRPr lang="it-IT"/>
          </a:p>
        </p:txBody>
      </p:sp>
    </p:spTree>
    <p:extLst>
      <p:ext uri="{BB962C8B-B14F-4D97-AF65-F5344CB8AC3E}">
        <p14:creationId xmlns:p14="http://schemas.microsoft.com/office/powerpoint/2010/main" val="213692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Bacterial_infecti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Toxin" TargetMode="External"/><Relationship Id="rId5" Type="http://schemas.openxmlformats.org/officeDocument/2006/relationships/hyperlink" Target="https://en.wikipedia.org/wiki/Death" TargetMode="External"/><Relationship Id="rId4" Type="http://schemas.openxmlformats.org/officeDocument/2006/relationships/hyperlink" Target="https://en.wikipedia.org/wiki/Muscle_spas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Bacterial_infect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Toxin" TargetMode="External"/><Relationship Id="rId5" Type="http://schemas.openxmlformats.org/officeDocument/2006/relationships/hyperlink" Target="https://en.wikipedia.org/wiki/Death" TargetMode="External"/><Relationship Id="rId4" Type="http://schemas.openxmlformats.org/officeDocument/2006/relationships/hyperlink" Target="https://en.wikipedia.org/wiki/Muscle_spas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Bacterial_infec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Toxin" TargetMode="External"/><Relationship Id="rId5" Type="http://schemas.openxmlformats.org/officeDocument/2006/relationships/hyperlink" Target="https://en.wikipedia.org/wiki/Death" TargetMode="External"/><Relationship Id="rId4" Type="http://schemas.openxmlformats.org/officeDocument/2006/relationships/hyperlink" Target="https://en.wikipedia.org/wiki/Muscle_spas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Bordetella_pertussi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n.wikipedia.org/wiki/Rhinorrhea" TargetMode="External"/><Relationship Id="rId4" Type="http://schemas.openxmlformats.org/officeDocument/2006/relationships/hyperlink" Target="https://en.wikipedia.org/wiki/Common_col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kern="1200" dirty="0">
                <a:solidFill>
                  <a:schemeClr val="tx1"/>
                </a:solidFill>
                <a:effectLst/>
                <a:latin typeface="+mn-lt"/>
                <a:ea typeface="+mn-ea"/>
                <a:cs typeface="+mn-cs"/>
              </a:rPr>
              <a:t>Tetanus</a:t>
            </a:r>
            <a:r>
              <a:rPr lang="en-US" sz="1200" b="0" i="0" u="none" kern="1200" dirty="0">
                <a:solidFill>
                  <a:schemeClr val="tx1"/>
                </a:solidFill>
                <a:effectLst/>
                <a:latin typeface="+mn-lt"/>
                <a:ea typeface="+mn-ea"/>
                <a:cs typeface="+mn-cs"/>
              </a:rPr>
              <a:t>, is caused a </a:t>
            </a:r>
            <a:r>
              <a:rPr lang="en-US" sz="1200" b="0" i="0" u="none" strike="noStrike" kern="1200" dirty="0">
                <a:solidFill>
                  <a:schemeClr val="tx1"/>
                </a:solidFill>
                <a:effectLst/>
                <a:latin typeface="+mn-lt"/>
                <a:ea typeface="+mn-ea"/>
                <a:cs typeface="+mn-cs"/>
                <a:hlinkClick r:id="rId3" tooltip="Bacterial infection">
                  <a:extLst>
                    <a:ext uri="{A12FA001-AC4F-418D-AE19-62706E023703}">
                      <ahyp:hlinkClr xmlns:ahyp="http://schemas.microsoft.com/office/drawing/2018/hyperlinkcolor" val="tx"/>
                    </a:ext>
                  </a:extLst>
                </a:hlinkClick>
              </a:rPr>
              <a:t>bacterial infection</a:t>
            </a:r>
            <a:r>
              <a:rPr lang="en-US" sz="1200" b="0" i="0" u="none" kern="1200" dirty="0">
                <a:solidFill>
                  <a:schemeClr val="tx1"/>
                </a:solidFill>
                <a:effectLst/>
                <a:latin typeface="+mn-lt"/>
                <a:ea typeface="+mn-ea"/>
                <a:cs typeface="+mn-cs"/>
              </a:rPr>
              <a:t> characterized by </a:t>
            </a:r>
            <a:r>
              <a:rPr lang="en-US" sz="1200" b="0" i="0" u="none" strike="noStrike" kern="1200" dirty="0">
                <a:solidFill>
                  <a:schemeClr val="tx1"/>
                </a:solidFill>
                <a:effectLst/>
                <a:latin typeface="+mn-lt"/>
                <a:ea typeface="+mn-ea"/>
                <a:cs typeface="+mn-cs"/>
                <a:hlinkClick r:id="rId4" tooltip="Muscle spasm">
                  <a:extLst>
                    <a:ext uri="{A12FA001-AC4F-418D-AE19-62706E023703}">
                      <ahyp:hlinkClr xmlns:ahyp="http://schemas.microsoft.com/office/drawing/2018/hyperlinkcolor" val="tx"/>
                    </a:ext>
                  </a:extLst>
                </a:hlinkClick>
              </a:rPr>
              <a:t>muscle spasms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Recovery may take months. About ten percent of cases prove </a:t>
            </a:r>
            <a:r>
              <a:rPr lang="en-US" sz="1200" b="0" i="0" u="none" strike="noStrike" kern="1200" dirty="0">
                <a:solidFill>
                  <a:schemeClr val="tx1"/>
                </a:solidFill>
                <a:effectLst/>
                <a:latin typeface="+mn-lt"/>
                <a:ea typeface="+mn-ea"/>
                <a:cs typeface="+mn-cs"/>
                <a:hlinkClick r:id="rId5" tooltip="Death">
                  <a:extLst>
                    <a:ext uri="{A12FA001-AC4F-418D-AE19-62706E023703}">
                      <ahyp:hlinkClr xmlns:ahyp="http://schemas.microsoft.com/office/drawing/2018/hyperlinkcolor" val="tx"/>
                    </a:ext>
                  </a:extLst>
                </a:hlinkClick>
              </a:rPr>
              <a:t>fatal</a:t>
            </a:r>
            <a:r>
              <a:rPr lang="en-US" sz="1200" b="0" i="0" kern="1200" dirty="0">
                <a:solidFill>
                  <a:schemeClr val="tx1"/>
                </a:solidFill>
                <a:effectLst/>
                <a:latin typeface="+mn-lt"/>
                <a:ea typeface="+mn-ea"/>
                <a:cs typeface="+mn-cs"/>
              </a:rPr>
              <a:t>. The bacteria generally enter through a break in the skin by a contaminated object.</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produce </a:t>
            </a:r>
            <a:r>
              <a:rPr lang="en-US" sz="1200" b="0" i="0" u="none" strike="noStrike" kern="1200" dirty="0">
                <a:solidFill>
                  <a:schemeClr val="tx1"/>
                </a:solidFill>
                <a:effectLst/>
                <a:latin typeface="+mn-lt"/>
                <a:ea typeface="+mn-ea"/>
                <a:cs typeface="+mn-cs"/>
                <a:hlinkClick r:id="rId6" tooltip="Toxin"/>
              </a:rPr>
              <a:t>toxins</a:t>
            </a:r>
            <a:r>
              <a:rPr lang="en-US" sz="1200" b="0" i="0" kern="1200" dirty="0">
                <a:solidFill>
                  <a:schemeClr val="tx1"/>
                </a:solidFill>
                <a:effectLst/>
                <a:latin typeface="+mn-lt"/>
                <a:ea typeface="+mn-ea"/>
                <a:cs typeface="+mn-cs"/>
              </a:rPr>
              <a:t> that interfere with normal muscle contractions.</a:t>
            </a:r>
            <a:endParaRPr lang="it-IT" b="0" u="none" dirty="0">
              <a:solidFill>
                <a:schemeClr val="tx1"/>
              </a:solidFill>
            </a:endParaRPr>
          </a:p>
        </p:txBody>
      </p:sp>
      <p:sp>
        <p:nvSpPr>
          <p:cNvPr id="4" name="Segnaposto numero diapositiva 3"/>
          <p:cNvSpPr>
            <a:spLocks noGrp="1"/>
          </p:cNvSpPr>
          <p:nvPr>
            <p:ph type="sldNum" sz="quarter" idx="5"/>
          </p:nvPr>
        </p:nvSpPr>
        <p:spPr/>
        <p:txBody>
          <a:bodyPr/>
          <a:lstStyle/>
          <a:p>
            <a:fld id="{FD776362-DE24-4267-A275-B24801A695DB}" type="slidenum">
              <a:rPr lang="it-IT" smtClean="0"/>
              <a:t>2</a:t>
            </a:fld>
            <a:endParaRPr lang="it-IT" dirty="0"/>
          </a:p>
        </p:txBody>
      </p:sp>
    </p:spTree>
    <p:extLst>
      <p:ext uri="{BB962C8B-B14F-4D97-AF65-F5344CB8AC3E}">
        <p14:creationId xmlns:p14="http://schemas.microsoft.com/office/powerpoint/2010/main" val="14493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kern="1200" dirty="0">
                <a:solidFill>
                  <a:schemeClr val="tx1"/>
                </a:solidFill>
                <a:effectLst/>
                <a:latin typeface="+mn-lt"/>
                <a:ea typeface="+mn-ea"/>
                <a:cs typeface="+mn-cs"/>
              </a:rPr>
              <a:t>Tetanus</a:t>
            </a:r>
            <a:r>
              <a:rPr lang="en-US" sz="1200" b="0" i="0" u="none" kern="1200" dirty="0">
                <a:solidFill>
                  <a:schemeClr val="tx1"/>
                </a:solidFill>
                <a:effectLst/>
                <a:latin typeface="+mn-lt"/>
                <a:ea typeface="+mn-ea"/>
                <a:cs typeface="+mn-cs"/>
              </a:rPr>
              <a:t>, is caused a </a:t>
            </a:r>
            <a:r>
              <a:rPr lang="en-US" sz="1200" b="0" i="0" u="none" strike="noStrike" kern="1200" dirty="0">
                <a:solidFill>
                  <a:schemeClr val="tx1"/>
                </a:solidFill>
                <a:effectLst/>
                <a:latin typeface="+mn-lt"/>
                <a:ea typeface="+mn-ea"/>
                <a:cs typeface="+mn-cs"/>
                <a:hlinkClick r:id="rId3" tooltip="Bacterial infection">
                  <a:extLst>
                    <a:ext uri="{A12FA001-AC4F-418D-AE19-62706E023703}">
                      <ahyp:hlinkClr xmlns:ahyp="http://schemas.microsoft.com/office/drawing/2018/hyperlinkcolor" val="tx"/>
                    </a:ext>
                  </a:extLst>
                </a:hlinkClick>
              </a:rPr>
              <a:t>bacterial infection</a:t>
            </a:r>
            <a:r>
              <a:rPr lang="en-US" sz="1200" b="0" i="0" u="none" kern="1200" dirty="0">
                <a:solidFill>
                  <a:schemeClr val="tx1"/>
                </a:solidFill>
                <a:effectLst/>
                <a:latin typeface="+mn-lt"/>
                <a:ea typeface="+mn-ea"/>
                <a:cs typeface="+mn-cs"/>
              </a:rPr>
              <a:t> characterized by </a:t>
            </a:r>
            <a:r>
              <a:rPr lang="en-US" sz="1200" b="0" i="0" u="none" strike="noStrike" kern="1200" dirty="0">
                <a:solidFill>
                  <a:schemeClr val="tx1"/>
                </a:solidFill>
                <a:effectLst/>
                <a:latin typeface="+mn-lt"/>
                <a:ea typeface="+mn-ea"/>
                <a:cs typeface="+mn-cs"/>
                <a:hlinkClick r:id="rId4" tooltip="Muscle spasm">
                  <a:extLst>
                    <a:ext uri="{A12FA001-AC4F-418D-AE19-62706E023703}">
                      <ahyp:hlinkClr xmlns:ahyp="http://schemas.microsoft.com/office/drawing/2018/hyperlinkcolor" val="tx"/>
                    </a:ext>
                  </a:extLst>
                </a:hlinkClick>
              </a:rPr>
              <a:t>muscle spasms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Recovery may take months. About ten percent of cases prove </a:t>
            </a:r>
            <a:r>
              <a:rPr lang="en-US" sz="1200" b="0" i="0" u="none" strike="noStrike" kern="1200" dirty="0">
                <a:solidFill>
                  <a:schemeClr val="tx1"/>
                </a:solidFill>
                <a:effectLst/>
                <a:latin typeface="+mn-lt"/>
                <a:ea typeface="+mn-ea"/>
                <a:cs typeface="+mn-cs"/>
                <a:hlinkClick r:id="rId5" tooltip="Death">
                  <a:extLst>
                    <a:ext uri="{A12FA001-AC4F-418D-AE19-62706E023703}">
                      <ahyp:hlinkClr xmlns:ahyp="http://schemas.microsoft.com/office/drawing/2018/hyperlinkcolor" val="tx"/>
                    </a:ext>
                  </a:extLst>
                </a:hlinkClick>
              </a:rPr>
              <a:t>fatal</a:t>
            </a:r>
            <a:r>
              <a:rPr lang="en-US" sz="1200" b="0" i="0" kern="1200" dirty="0">
                <a:solidFill>
                  <a:schemeClr val="tx1"/>
                </a:solidFill>
                <a:effectLst/>
                <a:latin typeface="+mn-lt"/>
                <a:ea typeface="+mn-ea"/>
                <a:cs typeface="+mn-cs"/>
              </a:rPr>
              <a:t>. The bacteria generally enter through a break in the skin by a contaminated object.</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produce </a:t>
            </a:r>
            <a:r>
              <a:rPr lang="en-US" sz="1200" b="0" i="0" u="none" strike="noStrike" kern="1200" dirty="0">
                <a:solidFill>
                  <a:schemeClr val="tx1"/>
                </a:solidFill>
                <a:effectLst/>
                <a:latin typeface="+mn-lt"/>
                <a:ea typeface="+mn-ea"/>
                <a:cs typeface="+mn-cs"/>
                <a:hlinkClick r:id="rId6" tooltip="Toxin"/>
              </a:rPr>
              <a:t>toxins</a:t>
            </a:r>
            <a:r>
              <a:rPr lang="en-US" sz="1200" b="0" i="0" kern="1200" dirty="0">
                <a:solidFill>
                  <a:schemeClr val="tx1"/>
                </a:solidFill>
                <a:effectLst/>
                <a:latin typeface="+mn-lt"/>
                <a:ea typeface="+mn-ea"/>
                <a:cs typeface="+mn-cs"/>
              </a:rPr>
              <a:t> that interfere with normal muscle contractions.</a:t>
            </a:r>
            <a:endParaRPr lang="it-IT" b="0" u="none" dirty="0">
              <a:solidFill>
                <a:schemeClr val="tx1"/>
              </a:solidFill>
            </a:endParaRPr>
          </a:p>
        </p:txBody>
      </p:sp>
      <p:sp>
        <p:nvSpPr>
          <p:cNvPr id="4" name="Segnaposto numero diapositiva 3"/>
          <p:cNvSpPr>
            <a:spLocks noGrp="1"/>
          </p:cNvSpPr>
          <p:nvPr>
            <p:ph type="sldNum" sz="quarter" idx="5"/>
          </p:nvPr>
        </p:nvSpPr>
        <p:spPr/>
        <p:txBody>
          <a:bodyPr/>
          <a:lstStyle/>
          <a:p>
            <a:fld id="{FD776362-DE24-4267-A275-B24801A695DB}" type="slidenum">
              <a:rPr lang="it-IT" smtClean="0"/>
              <a:t>4</a:t>
            </a:fld>
            <a:endParaRPr lang="it-IT" dirty="0"/>
          </a:p>
        </p:txBody>
      </p:sp>
    </p:spTree>
    <p:extLst>
      <p:ext uri="{BB962C8B-B14F-4D97-AF65-F5344CB8AC3E}">
        <p14:creationId xmlns:p14="http://schemas.microsoft.com/office/powerpoint/2010/main" val="271376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D776362-DE24-4267-A275-B24801A695DB}" type="slidenum">
              <a:rPr lang="it-IT" smtClean="0"/>
              <a:t>18</a:t>
            </a:fld>
            <a:endParaRPr lang="it-IT"/>
          </a:p>
        </p:txBody>
      </p:sp>
    </p:spTree>
    <p:extLst>
      <p:ext uri="{BB962C8B-B14F-4D97-AF65-F5344CB8AC3E}">
        <p14:creationId xmlns:p14="http://schemas.microsoft.com/office/powerpoint/2010/main" val="399167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u="none" kern="1200" dirty="0">
                <a:solidFill>
                  <a:schemeClr val="tx1"/>
                </a:solidFill>
                <a:effectLst/>
                <a:latin typeface="+mn-lt"/>
                <a:ea typeface="+mn-ea"/>
                <a:cs typeface="+mn-cs"/>
              </a:rPr>
              <a:t>Tetanus</a:t>
            </a:r>
            <a:r>
              <a:rPr lang="en-US" sz="1200" b="0" i="0" u="none" kern="1200" dirty="0">
                <a:solidFill>
                  <a:schemeClr val="tx1"/>
                </a:solidFill>
                <a:effectLst/>
                <a:latin typeface="+mn-lt"/>
                <a:ea typeface="+mn-ea"/>
                <a:cs typeface="+mn-cs"/>
              </a:rPr>
              <a:t>, is caused a </a:t>
            </a:r>
            <a:r>
              <a:rPr lang="en-US" sz="1200" b="0" i="0" u="none" strike="noStrike" kern="1200" dirty="0">
                <a:solidFill>
                  <a:schemeClr val="tx1"/>
                </a:solidFill>
                <a:effectLst/>
                <a:latin typeface="+mn-lt"/>
                <a:ea typeface="+mn-ea"/>
                <a:cs typeface="+mn-cs"/>
                <a:hlinkClick r:id="rId3" tooltip="Bacterial infection">
                  <a:extLst>
                    <a:ext uri="{A12FA001-AC4F-418D-AE19-62706E023703}">
                      <ahyp:hlinkClr xmlns:ahyp="http://schemas.microsoft.com/office/drawing/2018/hyperlinkcolor" val="tx"/>
                    </a:ext>
                  </a:extLst>
                </a:hlinkClick>
              </a:rPr>
              <a:t>bacterial infection</a:t>
            </a:r>
            <a:r>
              <a:rPr lang="en-US" sz="1200" b="0" i="0" u="none" kern="1200" dirty="0">
                <a:solidFill>
                  <a:schemeClr val="tx1"/>
                </a:solidFill>
                <a:effectLst/>
                <a:latin typeface="+mn-lt"/>
                <a:ea typeface="+mn-ea"/>
                <a:cs typeface="+mn-cs"/>
              </a:rPr>
              <a:t> characterized by </a:t>
            </a:r>
            <a:r>
              <a:rPr lang="en-US" sz="1200" b="0" i="0" u="none" strike="noStrike" kern="1200" dirty="0">
                <a:solidFill>
                  <a:schemeClr val="tx1"/>
                </a:solidFill>
                <a:effectLst/>
                <a:latin typeface="+mn-lt"/>
                <a:ea typeface="+mn-ea"/>
                <a:cs typeface="+mn-cs"/>
                <a:hlinkClick r:id="rId4" tooltip="Muscle spasm">
                  <a:extLst>
                    <a:ext uri="{A12FA001-AC4F-418D-AE19-62706E023703}">
                      <ahyp:hlinkClr xmlns:ahyp="http://schemas.microsoft.com/office/drawing/2018/hyperlinkcolor" val="tx"/>
                    </a:ext>
                  </a:extLst>
                </a:hlinkClick>
              </a:rPr>
              <a:t>muscle spasms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Recovery may take months. About ten percent of cases prove </a:t>
            </a:r>
            <a:r>
              <a:rPr lang="en-US" sz="1200" b="0" i="0" u="none" strike="noStrike" kern="1200" dirty="0">
                <a:solidFill>
                  <a:schemeClr val="tx1"/>
                </a:solidFill>
                <a:effectLst/>
                <a:latin typeface="+mn-lt"/>
                <a:ea typeface="+mn-ea"/>
                <a:cs typeface="+mn-cs"/>
                <a:hlinkClick r:id="rId5" tooltip="Death">
                  <a:extLst>
                    <a:ext uri="{A12FA001-AC4F-418D-AE19-62706E023703}">
                      <ahyp:hlinkClr xmlns:ahyp="http://schemas.microsoft.com/office/drawing/2018/hyperlinkcolor" val="tx"/>
                    </a:ext>
                  </a:extLst>
                </a:hlinkClick>
              </a:rPr>
              <a:t>fatal</a:t>
            </a:r>
            <a:r>
              <a:rPr lang="en-US" sz="1200" b="0" i="0" kern="1200" dirty="0">
                <a:solidFill>
                  <a:schemeClr val="tx1"/>
                </a:solidFill>
                <a:effectLst/>
                <a:latin typeface="+mn-lt"/>
                <a:ea typeface="+mn-ea"/>
                <a:cs typeface="+mn-cs"/>
              </a:rPr>
              <a:t>. The bacteria generally enter through a break in the skin by a contaminated object.</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They produce </a:t>
            </a:r>
            <a:r>
              <a:rPr lang="en-US" sz="1200" b="0" i="0" u="none" strike="noStrike" kern="1200" dirty="0">
                <a:solidFill>
                  <a:schemeClr val="tx1"/>
                </a:solidFill>
                <a:effectLst/>
                <a:latin typeface="+mn-lt"/>
                <a:ea typeface="+mn-ea"/>
                <a:cs typeface="+mn-cs"/>
                <a:hlinkClick r:id="rId6" tooltip="Toxin"/>
              </a:rPr>
              <a:t>toxins</a:t>
            </a:r>
            <a:r>
              <a:rPr lang="en-US" sz="1200" b="0" i="0" kern="1200" dirty="0">
                <a:solidFill>
                  <a:schemeClr val="tx1"/>
                </a:solidFill>
                <a:effectLst/>
                <a:latin typeface="+mn-lt"/>
                <a:ea typeface="+mn-ea"/>
                <a:cs typeface="+mn-cs"/>
              </a:rPr>
              <a:t> that interfere with normal muscle contractions.</a:t>
            </a:r>
            <a:endParaRPr lang="it-IT" b="0" u="none" dirty="0">
              <a:solidFill>
                <a:schemeClr val="tx1"/>
              </a:solidFill>
            </a:endParaRPr>
          </a:p>
        </p:txBody>
      </p:sp>
      <p:sp>
        <p:nvSpPr>
          <p:cNvPr id="4" name="Segnaposto numero diapositiva 3"/>
          <p:cNvSpPr>
            <a:spLocks noGrp="1"/>
          </p:cNvSpPr>
          <p:nvPr>
            <p:ph type="sldNum" sz="quarter" idx="5"/>
          </p:nvPr>
        </p:nvSpPr>
        <p:spPr/>
        <p:txBody>
          <a:bodyPr/>
          <a:lstStyle/>
          <a:p>
            <a:fld id="{FD776362-DE24-4267-A275-B24801A695DB}" type="slidenum">
              <a:rPr lang="it-IT" smtClean="0"/>
              <a:t>19</a:t>
            </a:fld>
            <a:endParaRPr lang="it-IT"/>
          </a:p>
        </p:txBody>
      </p:sp>
    </p:spTree>
    <p:extLst>
      <p:ext uri="{BB962C8B-B14F-4D97-AF65-F5344CB8AC3E}">
        <p14:creationId xmlns:p14="http://schemas.microsoft.com/office/powerpoint/2010/main" val="181465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kern="1200" dirty="0">
                <a:solidFill>
                  <a:schemeClr val="tx1"/>
                </a:solidFill>
                <a:effectLst/>
                <a:latin typeface="+mn-lt"/>
                <a:ea typeface="+mn-ea"/>
                <a:cs typeface="+mn-cs"/>
              </a:rPr>
              <a:t>Pertussis is caused by the bacterium </a:t>
            </a:r>
            <a:r>
              <a:rPr lang="en-US" sz="1200" b="0" i="0" u="none" strike="noStrike" kern="1200" dirty="0">
                <a:solidFill>
                  <a:schemeClr val="tx1"/>
                </a:solidFill>
                <a:effectLst/>
                <a:latin typeface="+mn-lt"/>
                <a:ea typeface="+mn-ea"/>
                <a:cs typeface="+mn-cs"/>
                <a:hlinkClick r:id="rId3" tooltip="Bordetella pertussis">
                  <a:extLst>
                    <a:ext uri="{A12FA001-AC4F-418D-AE19-62706E023703}">
                      <ahyp:hlinkClr xmlns:ahyp="http://schemas.microsoft.com/office/drawing/2018/hyperlinkcolor" val="tx"/>
                    </a:ext>
                  </a:extLst>
                </a:hlinkClick>
              </a:rPr>
              <a:t>Bordetella pertussis</a:t>
            </a:r>
            <a:r>
              <a:rPr lang="en-US" sz="1200" b="0" i="0" u="none" strike="noStrike" kern="1200" dirty="0">
                <a:solidFill>
                  <a:schemeClr val="tx1"/>
                </a:solidFill>
                <a:effectLst/>
                <a:latin typeface="+mn-lt"/>
                <a:ea typeface="+mn-ea"/>
                <a:cs typeface="+mn-cs"/>
              </a:rPr>
              <a:t>. I</a:t>
            </a:r>
            <a:r>
              <a:rPr lang="en-US" sz="1200" b="0" i="0" u="none" kern="1200" dirty="0">
                <a:solidFill>
                  <a:schemeClr val="tx1"/>
                </a:solidFill>
                <a:effectLst/>
                <a:latin typeface="+mn-lt"/>
                <a:ea typeface="+mn-ea"/>
                <a:cs typeface="+mn-cs"/>
              </a:rPr>
              <a:t>nitial symptoms are usually similar to those of the </a:t>
            </a:r>
            <a:r>
              <a:rPr lang="en-US" sz="1200" b="0" i="0" u="none" strike="noStrike" kern="1200" dirty="0">
                <a:solidFill>
                  <a:schemeClr val="tx1"/>
                </a:solidFill>
                <a:effectLst/>
                <a:latin typeface="+mn-lt"/>
                <a:ea typeface="+mn-ea"/>
                <a:cs typeface="+mn-cs"/>
                <a:hlinkClick r:id="rId4" tooltip="Common cold">
                  <a:extLst>
                    <a:ext uri="{A12FA001-AC4F-418D-AE19-62706E023703}">
                      <ahyp:hlinkClr xmlns:ahyp="http://schemas.microsoft.com/office/drawing/2018/hyperlinkcolor" val="tx"/>
                    </a:ext>
                  </a:extLst>
                </a:hlinkClick>
              </a:rPr>
              <a:t>common cold</a:t>
            </a:r>
            <a:r>
              <a:rPr lang="en-US" sz="1200" b="0" i="0" u="none" kern="1200" dirty="0">
                <a:solidFill>
                  <a:schemeClr val="tx1"/>
                </a:solidFill>
                <a:effectLst/>
                <a:latin typeface="+mn-lt"/>
                <a:ea typeface="+mn-ea"/>
                <a:cs typeface="+mn-cs"/>
              </a:rPr>
              <a:t> with a </a:t>
            </a:r>
            <a:r>
              <a:rPr lang="en-US" sz="1200" b="0" i="0" u="none" strike="noStrike" kern="1200" dirty="0">
                <a:solidFill>
                  <a:schemeClr val="tx1"/>
                </a:solidFill>
                <a:effectLst/>
                <a:latin typeface="+mn-lt"/>
                <a:ea typeface="+mn-ea"/>
                <a:cs typeface="+mn-cs"/>
                <a:hlinkClick r:id="rId5" tooltip="Rhinorrhea">
                  <a:extLst>
                    <a:ext uri="{A12FA001-AC4F-418D-AE19-62706E023703}">
                      <ahyp:hlinkClr xmlns:ahyp="http://schemas.microsoft.com/office/drawing/2018/hyperlinkcolor" val="tx"/>
                    </a:ext>
                  </a:extLst>
                </a:hlinkClick>
              </a:rPr>
              <a:t>runny nose</a:t>
            </a:r>
            <a:r>
              <a:rPr lang="en-US" sz="1200" b="0" i="0" u="none" kern="1200" dirty="0">
                <a:solidFill>
                  <a:schemeClr val="tx1"/>
                </a:solidFill>
                <a:effectLst/>
                <a:latin typeface="+mn-lt"/>
                <a:ea typeface="+mn-ea"/>
                <a:cs typeface="+mn-cs"/>
              </a:rPr>
              <a:t>, fever, and mild cough, but these are followed by weeks of severe coughing fits</a:t>
            </a:r>
            <a:endParaRPr lang="it-IT" i="0" u="none" dirty="0">
              <a:solidFill>
                <a:schemeClr val="tx1"/>
              </a:solidFill>
            </a:endParaRPr>
          </a:p>
        </p:txBody>
      </p:sp>
      <p:sp>
        <p:nvSpPr>
          <p:cNvPr id="4" name="Segnaposto numero diapositiva 3"/>
          <p:cNvSpPr>
            <a:spLocks noGrp="1"/>
          </p:cNvSpPr>
          <p:nvPr>
            <p:ph type="sldNum" sz="quarter" idx="5"/>
          </p:nvPr>
        </p:nvSpPr>
        <p:spPr/>
        <p:txBody>
          <a:bodyPr/>
          <a:lstStyle/>
          <a:p>
            <a:fld id="{FD776362-DE24-4267-A275-B24801A695DB}" type="slidenum">
              <a:rPr lang="it-IT" smtClean="0"/>
              <a:t>20</a:t>
            </a:fld>
            <a:endParaRPr lang="it-IT"/>
          </a:p>
        </p:txBody>
      </p:sp>
    </p:spTree>
    <p:extLst>
      <p:ext uri="{BB962C8B-B14F-4D97-AF65-F5344CB8AC3E}">
        <p14:creationId xmlns:p14="http://schemas.microsoft.com/office/powerpoint/2010/main" val="49796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301768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33949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219182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endParaRPr lang="en-US" noProof="0" dirty="0"/>
          </a:p>
        </p:txBody>
      </p:sp>
      <p:sp>
        <p:nvSpPr>
          <p:cNvPr id="4" name="Rectangle 9">
            <a:extLst>
              <a:ext uri="{FF2B5EF4-FFF2-40B4-BE49-F238E27FC236}">
                <a16:creationId xmlns:a16="http://schemas.microsoft.com/office/drawing/2014/main" id="{41410D9C-E1D6-4D08-863A-8AE70ECA5F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846E70A-6641-403F-92E2-06DE72B15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FBAA561-0508-49EA-8C5B-DA9506D565E1}"/>
              </a:ext>
            </a:extLst>
          </p:cNvPr>
          <p:cNvSpPr>
            <a:spLocks noGrp="1" noChangeArrowheads="1"/>
          </p:cNvSpPr>
          <p:nvPr>
            <p:ph type="sldNum" sz="quarter" idx="12"/>
          </p:nvPr>
        </p:nvSpPr>
        <p:spPr>
          <a:ln/>
        </p:spPr>
        <p:txBody>
          <a:bodyPr/>
          <a:lstStyle>
            <a:lvl1pPr>
              <a:defRPr/>
            </a:lvl1pPr>
          </a:lstStyle>
          <a:p>
            <a:fld id="{8E275939-8046-49CA-8B81-C1B92ABF5767}" type="slidenum">
              <a:rPr lang="en-US" altLang="it-IT"/>
              <a:pPr/>
              <a:t>‹N›</a:t>
            </a:fld>
            <a:endParaRPr lang="en-US" altLang="it-IT"/>
          </a:p>
        </p:txBody>
      </p:sp>
    </p:spTree>
    <p:extLst>
      <p:ext uri="{BB962C8B-B14F-4D97-AF65-F5344CB8AC3E}">
        <p14:creationId xmlns:p14="http://schemas.microsoft.com/office/powerpoint/2010/main" val="118468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EC3B23-97C5-4DF2-A5E3-A6B1C7E0FA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5E50600-97F1-48A6-A226-5D7677CFB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9A456BF-75F1-4E95-9D32-CED30A44503A}"/>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D746DC08-41E9-40B2-938D-84D72B7540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712FA3-CB2F-48EE-8D66-D7C23F2E7602}"/>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409140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E6C82D-0E4F-4C3C-9472-1002449F15E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640BD2-E07D-45A5-BC27-8C9E92662C1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73A294-F73B-4659-8A7B-985D2D8BD779}"/>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AD52C22A-947B-4894-B7A6-514A7DD781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62BFB9-23BF-4DFD-B803-20E2805C4BC9}"/>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47299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5D73A-E20C-4F20-A925-A22873AD6D9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195B3F-0FA5-48B2-BE23-EE1D1506F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7E94B27-4D60-42B2-8471-C58AD87BA511}"/>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0E321EA2-B8C5-4948-B282-0E4BDC9512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75E924-90A0-4ED3-B826-2577B6C52974}"/>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89511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F2BE3-EDC0-43F6-A4E4-DC08BB2EDE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5E97B90-16AB-4DA3-90EE-D3F57AB942D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9505437-EEC9-46F0-9CD0-2E964C55004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B51BD9F-08CB-409E-9C74-DEA3D17F7749}"/>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a:extLst>
              <a:ext uri="{FF2B5EF4-FFF2-40B4-BE49-F238E27FC236}">
                <a16:creationId xmlns:a16="http://schemas.microsoft.com/office/drawing/2014/main" id="{33437300-638E-4954-82BD-D4683EB522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360394-AAD2-4CB4-9874-88830D6A70D6}"/>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06295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9E633-D750-4D2E-9400-5B9DF8460A5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A3D197-7E56-4C60-A267-E37BC476D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6CE14C6-FDA0-4C6B-A0E3-8C44EF2CF91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1FAACAC-8E3B-4D70-8629-C57493081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1B85A09-5BA8-4061-9693-1A877AA0924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6AFC1E-46AB-4569-B279-95B9C3FA1A96}"/>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8" name="Segnaposto piè di pagina 7">
            <a:extLst>
              <a:ext uri="{FF2B5EF4-FFF2-40B4-BE49-F238E27FC236}">
                <a16:creationId xmlns:a16="http://schemas.microsoft.com/office/drawing/2014/main" id="{2C7A5F62-E75C-4EFA-80D0-EEE7055538A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AA55192-F597-46FE-90BD-0F8294333AA9}"/>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329213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CF9D4C-FF3D-421B-B671-2BA60A88175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2044E9B-553E-4224-BAA0-7BC235E49306}"/>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4" name="Segnaposto piè di pagina 3">
            <a:extLst>
              <a:ext uri="{FF2B5EF4-FFF2-40B4-BE49-F238E27FC236}">
                <a16:creationId xmlns:a16="http://schemas.microsoft.com/office/drawing/2014/main" id="{B765B276-83A5-4BDA-AA47-22C3D206817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D385995-719A-4548-A448-2F6B72F624AB}"/>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814520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AB8C209-1A72-43C9-90FB-28D371ABF955}"/>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3" name="Segnaposto piè di pagina 2">
            <a:extLst>
              <a:ext uri="{FF2B5EF4-FFF2-40B4-BE49-F238E27FC236}">
                <a16:creationId xmlns:a16="http://schemas.microsoft.com/office/drawing/2014/main" id="{F5C43DB9-54FA-4506-BB9D-89B2DBBC422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70C8C34-33C4-4B23-81D3-C38BF512CBD1}"/>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414722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840951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9C8C3-69B4-423E-AA7E-B2E147A849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81A7A5-21A4-4150-BE7C-EBB64D3A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88891B3-3FCA-4BBE-BCC0-7EDE48D1B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B07CC05-8150-4AAA-BF3E-80A92299B092}"/>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a:extLst>
              <a:ext uri="{FF2B5EF4-FFF2-40B4-BE49-F238E27FC236}">
                <a16:creationId xmlns:a16="http://schemas.microsoft.com/office/drawing/2014/main" id="{0DF0E44B-5473-417E-AA96-AFF8D1C0B0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D1A081-D9C5-4BC2-9BAC-1C9B8F56371E}"/>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23920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43FFC-CA52-478E-9D2E-EB63300FD12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98C80E-345D-4ED2-8F68-8188D8895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4ED8595-D646-4360-BB4E-31842B801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B5472CB-7A01-4585-9AA1-5AD6EE1A32EC}"/>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a:extLst>
              <a:ext uri="{FF2B5EF4-FFF2-40B4-BE49-F238E27FC236}">
                <a16:creationId xmlns:a16="http://schemas.microsoft.com/office/drawing/2014/main" id="{2A737D55-1F73-4090-847F-C61FD9908E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1BD579-59BA-42B5-8013-97DF56F473F8}"/>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4291359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67794E-09C9-4F8A-9556-D08AAC5D3A5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2BA68FD-F730-4840-AC1B-17EEDA6737E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0CC2E3-F2B8-4CA2-BAFD-16B4F02C458E}"/>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ECCE83A5-4D8B-4C22-A2DD-EBA7307893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479E56-F78E-49D0-9781-70E182333847}"/>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759479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9DE2AD2-463F-4D0A-9E3F-86E45C38B1B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028FEF-16F7-4AFE-ADF8-506BC3BEBF7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CBEF65-0EBF-4E6A-B1FE-C25BD68EC613}"/>
              </a:ext>
            </a:extLst>
          </p:cNvPr>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4B4E72E7-1064-4C55-B369-77C2190397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2EAC59-8A5F-406C-9731-0D00A75A952F}"/>
              </a:ext>
            </a:extLst>
          </p:cNvPr>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2093902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30725"/>
          </a:xfrm>
        </p:spPr>
        <p:txBody>
          <a:bodyPr/>
          <a:lstStyle/>
          <a:p>
            <a:pPr lvl="0"/>
            <a:endParaRPr lang="en-US" noProof="0" dirty="0"/>
          </a:p>
        </p:txBody>
      </p:sp>
      <p:sp>
        <p:nvSpPr>
          <p:cNvPr id="4" name="Rectangle 9">
            <a:extLst>
              <a:ext uri="{FF2B5EF4-FFF2-40B4-BE49-F238E27FC236}">
                <a16:creationId xmlns:a16="http://schemas.microsoft.com/office/drawing/2014/main" id="{41410D9C-E1D6-4D08-863A-8AE70ECA5F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846E70A-6641-403F-92E2-06DE72B15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FBAA561-0508-49EA-8C5B-DA9506D565E1}"/>
              </a:ext>
            </a:extLst>
          </p:cNvPr>
          <p:cNvSpPr>
            <a:spLocks noGrp="1" noChangeArrowheads="1"/>
          </p:cNvSpPr>
          <p:nvPr>
            <p:ph type="sldNum" sz="quarter" idx="12"/>
          </p:nvPr>
        </p:nvSpPr>
        <p:spPr>
          <a:ln/>
        </p:spPr>
        <p:txBody>
          <a:bodyPr/>
          <a:lstStyle>
            <a:lvl1pPr>
              <a:defRPr/>
            </a:lvl1pPr>
          </a:lstStyle>
          <a:p>
            <a:fld id="{8E275939-8046-49CA-8B81-C1B92ABF5767}" type="slidenum">
              <a:rPr lang="en-US" altLang="it-IT"/>
              <a:pPr/>
              <a:t>‹N›</a:t>
            </a:fld>
            <a:endParaRPr lang="en-US" altLang="it-IT"/>
          </a:p>
        </p:txBody>
      </p:sp>
    </p:spTree>
    <p:extLst>
      <p:ext uri="{BB962C8B-B14F-4D97-AF65-F5344CB8AC3E}">
        <p14:creationId xmlns:p14="http://schemas.microsoft.com/office/powerpoint/2010/main" val="359477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382B2527-20D8-471E-9DF1-AF485D50B8BD}" type="datetimeFigureOut">
              <a:rPr lang="it-IT" smtClean="0"/>
              <a:t>27/10/20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417391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42421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82B2527-20D8-471E-9DF1-AF485D50B8BD}" type="datetimeFigureOut">
              <a:rPr lang="it-IT" smtClean="0"/>
              <a:t>27/10/20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199450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382B2527-20D8-471E-9DF1-AF485D50B8BD}" type="datetimeFigureOut">
              <a:rPr lang="it-IT" smtClean="0"/>
              <a:t>27/10/20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65782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2B2527-20D8-471E-9DF1-AF485D50B8BD}" type="datetimeFigureOut">
              <a:rPr lang="it-IT" smtClean="0"/>
              <a:t>27/10/20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376354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349365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382B2527-20D8-471E-9DF1-AF485D50B8BD}" type="datetimeFigureOut">
              <a:rPr lang="it-IT" smtClean="0"/>
              <a:t>27/10/20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68EDA7-F555-4C28-AFE2-ACBB3395F389}" type="slidenum">
              <a:rPr lang="it-IT" smtClean="0"/>
              <a:t>‹N›</a:t>
            </a:fld>
            <a:endParaRPr lang="it-IT"/>
          </a:p>
        </p:txBody>
      </p:sp>
    </p:spTree>
    <p:extLst>
      <p:ext uri="{BB962C8B-B14F-4D97-AF65-F5344CB8AC3E}">
        <p14:creationId xmlns:p14="http://schemas.microsoft.com/office/powerpoint/2010/main" val="370066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B2527-20D8-471E-9DF1-AF485D50B8BD}" type="datetimeFigureOut">
              <a:rPr lang="it-IT" smtClean="0"/>
              <a:t>27/10/20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8EDA7-F555-4C28-AFE2-ACBB3395F389}" type="slidenum">
              <a:rPr lang="it-IT" smtClean="0"/>
              <a:t>‹N›</a:t>
            </a:fld>
            <a:endParaRPr lang="it-IT"/>
          </a:p>
        </p:txBody>
      </p:sp>
    </p:spTree>
    <p:extLst>
      <p:ext uri="{BB962C8B-B14F-4D97-AF65-F5344CB8AC3E}">
        <p14:creationId xmlns:p14="http://schemas.microsoft.com/office/powerpoint/2010/main" val="28070038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31102DB-60F1-437C-88F1-DABE13AE6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A0BD3EE-FC58-4F11-9776-0DBAEEDC3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13A0DCA-7D81-4F83-9BB0-87EDB07E2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B2527-20D8-471E-9DF1-AF485D50B8BD}" type="datetimeFigureOut">
              <a:rPr lang="it-IT" smtClean="0"/>
              <a:t>27/10/20</a:t>
            </a:fld>
            <a:endParaRPr lang="it-IT"/>
          </a:p>
        </p:txBody>
      </p:sp>
      <p:sp>
        <p:nvSpPr>
          <p:cNvPr id="5" name="Segnaposto piè di pagina 4">
            <a:extLst>
              <a:ext uri="{FF2B5EF4-FFF2-40B4-BE49-F238E27FC236}">
                <a16:creationId xmlns:a16="http://schemas.microsoft.com/office/drawing/2014/main" id="{7C47E0B3-82D5-48C0-8312-CBC70F44A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DE9E2A1-0C4A-42BF-BD61-BF12A2785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8EDA7-F555-4C28-AFE2-ACBB3395F389}" type="slidenum">
              <a:rPr lang="it-IT" smtClean="0"/>
              <a:t>‹N›</a:t>
            </a:fld>
            <a:endParaRPr lang="it-IT"/>
          </a:p>
        </p:txBody>
      </p:sp>
    </p:spTree>
    <p:extLst>
      <p:ext uri="{BB962C8B-B14F-4D97-AF65-F5344CB8AC3E}">
        <p14:creationId xmlns:p14="http://schemas.microsoft.com/office/powerpoint/2010/main" val="31722504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6.gi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wmf"/><Relationship Id="rId1" Type="http://schemas.openxmlformats.org/officeDocument/2006/relationships/slideLayout" Target="../slideLayouts/slideLayout24.xml"/><Relationship Id="rId5" Type="http://schemas.openxmlformats.org/officeDocument/2006/relationships/image" Target="../media/image3.emf"/><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9"/>
            <a:ext cx="12194257" cy="6856731"/>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EFE2CAFA-5756-4078-8CDC-20BEE444DF7A}"/>
              </a:ext>
            </a:extLst>
          </p:cNvPr>
          <p:cNvSpPr>
            <a:spLocks noGrp="1"/>
          </p:cNvSpPr>
          <p:nvPr>
            <p:ph type="title"/>
          </p:nvPr>
        </p:nvSpPr>
        <p:spPr>
          <a:xfrm>
            <a:off x="4247445" y="78078"/>
            <a:ext cx="7382724" cy="1454051"/>
          </a:xfrm>
        </p:spPr>
        <p:txBody>
          <a:bodyPr vert="horz" lIns="91440" tIns="45720" rIns="91440" bIns="45720" rtlCol="0" anchor="ctr">
            <a:normAutofit/>
          </a:bodyPr>
          <a:lstStyle/>
          <a:p>
            <a:r>
              <a:rPr lang="en-US" sz="4800" b="1" dirty="0">
                <a:solidFill>
                  <a:srgbClr val="0070C0"/>
                </a:solidFill>
                <a:latin typeface="+mn-lt"/>
              </a:rPr>
              <a:t>BREAST CANCER SCREENING</a:t>
            </a: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Segnaposto immagine 8">
            <a:extLst>
              <a:ext uri="{FF2B5EF4-FFF2-40B4-BE49-F238E27FC236}">
                <a16:creationId xmlns:a16="http://schemas.microsoft.com/office/drawing/2014/main" id="{F538E130-84AC-4C35-A385-BA057AC6BA50}"/>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32169" r="619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Segnaposto testo 3">
            <a:extLst>
              <a:ext uri="{FF2B5EF4-FFF2-40B4-BE49-F238E27FC236}">
                <a16:creationId xmlns:a16="http://schemas.microsoft.com/office/drawing/2014/main" id="{FA4FA56A-385C-4357-BC5F-808BCF6BD17F}"/>
              </a:ext>
            </a:extLst>
          </p:cNvPr>
          <p:cNvSpPr>
            <a:spLocks noGrp="1"/>
          </p:cNvSpPr>
          <p:nvPr>
            <p:ph type="body" sz="half" idx="2"/>
          </p:nvPr>
        </p:nvSpPr>
        <p:spPr>
          <a:xfrm>
            <a:off x="5434391" y="1198231"/>
            <a:ext cx="5338561" cy="4008435"/>
          </a:xfrm>
        </p:spPr>
        <p:txBody>
          <a:bodyPr vert="horz" lIns="91440" tIns="45720" rIns="91440" bIns="45720" rtlCol="0" anchor="ctr">
            <a:normAutofit/>
          </a:bodyPr>
          <a:lstStyle/>
          <a:p>
            <a:pPr indent="-228600" fontAlgn="base">
              <a:buClr>
                <a:schemeClr val="accent1"/>
              </a:buClr>
              <a:buSzPct val="80000"/>
              <a:buFont typeface="Arial" panose="020B0604020202020204" pitchFamily="34" charset="0"/>
              <a:buChar char="•"/>
            </a:pPr>
            <a:r>
              <a:rPr lang="en-US" sz="1900" b="1" u="sng" dirty="0">
                <a:solidFill>
                  <a:srgbClr val="000000"/>
                </a:solidFill>
              </a:rPr>
              <a:t>WOMEN STARTING AT AGE 45-50 YEARS HAVE TO DO A MAMMOGRAPHY EVERY 2 YEARS UNTIL AGE 70 – 75 YEARS.</a:t>
            </a:r>
          </a:p>
          <a:p>
            <a:pPr fontAlgn="base">
              <a:buClr>
                <a:schemeClr val="accent1"/>
              </a:buClr>
              <a:buSzPct val="80000"/>
            </a:pPr>
            <a:endParaRPr lang="en-US" sz="1900" dirty="0">
              <a:solidFill>
                <a:srgbClr val="000000"/>
              </a:solidFill>
            </a:endParaRPr>
          </a:p>
          <a:p>
            <a:pPr indent="-228600" fontAlgn="base">
              <a:buClr>
                <a:schemeClr val="accent1"/>
              </a:buClr>
              <a:buSzPct val="80000"/>
              <a:buFont typeface="Arial" panose="020B0604020202020204" pitchFamily="34" charset="0"/>
              <a:buChar char="•"/>
            </a:pPr>
            <a:r>
              <a:rPr lang="en-US" sz="1900" b="1" dirty="0">
                <a:solidFill>
                  <a:srgbClr val="000000"/>
                </a:solidFill>
              </a:rPr>
              <a:t>Breast cancer is the most common cancer in the WHO Europe region women with an estimated incidence of 562,500 in 2018.</a:t>
            </a:r>
          </a:p>
          <a:p>
            <a:pPr indent="-228600" fontAlgn="base">
              <a:buClr>
                <a:schemeClr val="accent1"/>
              </a:buClr>
              <a:buSzPct val="80000"/>
              <a:buFont typeface="Arial" panose="020B0604020202020204" pitchFamily="34" charset="0"/>
              <a:buChar char="•"/>
            </a:pPr>
            <a:endParaRPr lang="en-US" sz="1900" b="1" dirty="0">
              <a:solidFill>
                <a:srgbClr val="000000"/>
              </a:solidFill>
            </a:endParaRPr>
          </a:p>
          <a:p>
            <a:pPr indent="-228600" fontAlgn="base">
              <a:buClr>
                <a:schemeClr val="accent1"/>
              </a:buClr>
              <a:buSzPct val="80000"/>
              <a:buFont typeface="Arial" panose="020B0604020202020204" pitchFamily="34" charset="0"/>
              <a:buChar char="•"/>
            </a:pPr>
            <a:r>
              <a:rPr lang="en-US" sz="1900" b="1" dirty="0">
                <a:solidFill>
                  <a:srgbClr val="000000"/>
                </a:solidFill>
              </a:rPr>
              <a:t>1 in 8 women in the EU will develop breast cancer before the age of 85.</a:t>
            </a:r>
          </a:p>
          <a:p>
            <a:pPr indent="-228600">
              <a:buFont typeface="Arial" panose="020B0604020202020204" pitchFamily="34" charset="0"/>
              <a:buChar char="•"/>
            </a:pPr>
            <a:endParaRPr lang="en-US" sz="1900" dirty="0">
              <a:solidFill>
                <a:srgbClr val="000000"/>
              </a:solidFill>
            </a:endParaRPr>
          </a:p>
        </p:txBody>
      </p:sp>
      <p:sp>
        <p:nvSpPr>
          <p:cNvPr id="28" name="Rettangolo 27">
            <a:extLst>
              <a:ext uri="{FF2B5EF4-FFF2-40B4-BE49-F238E27FC236}">
                <a16:creationId xmlns:a16="http://schemas.microsoft.com/office/drawing/2014/main" id="{9D792E7F-2AFD-4AC4-9555-43248990063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29" name="Rettangolo 28">
            <a:extLst>
              <a:ext uri="{FF2B5EF4-FFF2-40B4-BE49-F238E27FC236}">
                <a16:creationId xmlns:a16="http://schemas.microsoft.com/office/drawing/2014/main" id="{5B647B7E-8E45-4ED3-9889-B3797AE1E667}"/>
              </a:ext>
            </a:extLst>
          </p:cNvPr>
          <p:cNvSpPr/>
          <p:nvPr/>
        </p:nvSpPr>
        <p:spPr>
          <a:xfrm>
            <a:off x="0" y="642088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E6CF386C-2C08-47B2-AEE2-82C5D2DFBD08}"/>
              </a:ext>
            </a:extLst>
          </p:cNvPr>
          <p:cNvSpPr txBox="1"/>
          <p:nvPr/>
        </p:nvSpPr>
        <p:spPr>
          <a:xfrm>
            <a:off x="4333405" y="5308584"/>
            <a:ext cx="7540532" cy="830997"/>
          </a:xfrm>
          <a:prstGeom prst="rect">
            <a:avLst/>
          </a:prstGeom>
          <a:noFill/>
        </p:spPr>
        <p:txBody>
          <a:bodyPr wrap="square" rtlCol="0">
            <a:spAutoFit/>
          </a:bodyPr>
          <a:lstStyle/>
          <a:p>
            <a:pPr>
              <a:spcAft>
                <a:spcPts val="600"/>
              </a:spcAft>
            </a:pPr>
            <a:r>
              <a:rPr lang="it-IT" sz="2400" b="1" dirty="0"/>
              <a:t>THE SURVIVAL RATE IN EARLY DETECTION IS 98% AGAINST 27 % IN LATE STAGE</a:t>
            </a:r>
          </a:p>
        </p:txBody>
      </p:sp>
    </p:spTree>
    <p:extLst>
      <p:ext uri="{BB962C8B-B14F-4D97-AF65-F5344CB8AC3E}">
        <p14:creationId xmlns:p14="http://schemas.microsoft.com/office/powerpoint/2010/main" val="297773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down)">
                                      <p:cBhvr>
                                        <p:cTn id="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A92CA249-649E-46A2-86A4-F27DDBB7D857}"/>
              </a:ext>
            </a:extLst>
          </p:cNvPr>
          <p:cNvSpPr>
            <a:spLocks noGrp="1"/>
          </p:cNvSpPr>
          <p:nvPr>
            <p:ph type="title"/>
          </p:nvPr>
        </p:nvSpPr>
        <p:spPr>
          <a:xfrm>
            <a:off x="3343207" y="-128704"/>
            <a:ext cx="8929992" cy="1454051"/>
          </a:xfrm>
        </p:spPr>
        <p:txBody>
          <a:bodyPr vert="horz" lIns="91440" tIns="45720" rIns="91440" bIns="45720" rtlCol="0" anchor="ctr">
            <a:normAutofit/>
          </a:bodyPr>
          <a:lstStyle/>
          <a:p>
            <a:r>
              <a:rPr lang="en-US" sz="4800" b="1" dirty="0">
                <a:solidFill>
                  <a:srgbClr val="0070C0"/>
                </a:solidFill>
                <a:latin typeface="+mn-lt"/>
              </a:rPr>
              <a:t>COLORECTAL CANCER SCREENING</a:t>
            </a:r>
            <a:endParaRPr lang="en-US" sz="4800" dirty="0">
              <a:solidFill>
                <a:srgbClr val="0070C0"/>
              </a:solidFill>
              <a:latin typeface="+mn-lt"/>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Segnaposto immagine 6">
            <a:extLst>
              <a:ext uri="{FF2B5EF4-FFF2-40B4-BE49-F238E27FC236}">
                <a16:creationId xmlns:a16="http://schemas.microsoft.com/office/drawing/2014/main" id="{CBACD9F1-7D2B-4F8F-B410-6A19081068F6}"/>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2766" r="39908"/>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Segnaposto testo 4">
            <a:extLst>
              <a:ext uri="{FF2B5EF4-FFF2-40B4-BE49-F238E27FC236}">
                <a16:creationId xmlns:a16="http://schemas.microsoft.com/office/drawing/2014/main" id="{0DD7AFC6-0B16-4F69-B046-7BC8982CB0BE}"/>
              </a:ext>
            </a:extLst>
          </p:cNvPr>
          <p:cNvSpPr>
            <a:spLocks noGrp="1"/>
          </p:cNvSpPr>
          <p:nvPr>
            <p:ph type="body" sz="half" idx="2"/>
          </p:nvPr>
        </p:nvSpPr>
        <p:spPr>
          <a:xfrm>
            <a:off x="5774374" y="1244198"/>
            <a:ext cx="5338561" cy="4979689"/>
          </a:xfrm>
          <a:prstGeom prst="rect">
            <a:avLst/>
          </a:prstGeom>
        </p:spPr>
        <p:txBody>
          <a:bodyPr vert="horz" lIns="91440" tIns="45720" rIns="91440" bIns="45720" rtlCol="0" anchor="ctr">
            <a:normAutofit/>
          </a:bodyPr>
          <a:lstStyle/>
          <a:p>
            <a:pPr indent="-228600">
              <a:spcBef>
                <a:spcPts val="1000"/>
              </a:spcBef>
              <a:buClr>
                <a:schemeClr val="accent1"/>
              </a:buClr>
              <a:buSzPct val="80000"/>
              <a:buFont typeface="Arial" panose="020B0604020202020204" pitchFamily="34" charset="0"/>
              <a:buChar char="•"/>
            </a:pPr>
            <a:r>
              <a:rPr lang="en-US" sz="1800" b="1" u="sng" dirty="0">
                <a:solidFill>
                  <a:srgbClr val="000000"/>
                </a:solidFill>
              </a:rPr>
              <a:t>MEN AND WOMEN STARTING AT AGE 50–60 YEARS, AND FROM THEN ON:</a:t>
            </a:r>
          </a:p>
          <a:p>
            <a:pPr indent="-228600">
              <a:spcBef>
                <a:spcPts val="1000"/>
              </a:spcBef>
              <a:buClr>
                <a:schemeClr val="accent1"/>
              </a:buClr>
              <a:buSzPct val="80000"/>
              <a:buFont typeface="Arial" panose="020B0604020202020204" pitchFamily="34" charset="0"/>
              <a:buChar char="•"/>
            </a:pPr>
            <a:r>
              <a:rPr lang="en-US" sz="1800" b="1" u="sng" dirty="0">
                <a:solidFill>
                  <a:srgbClr val="000000"/>
                </a:solidFill>
              </a:rPr>
              <a:t>EVERY 2 YEARS IF THE SCREENING TEST IS THE GUAIAC-BASED FAECAL OCCULT BLOOD TEST OR THE FECAL IMMUNOCHEMICAL TEST </a:t>
            </a:r>
          </a:p>
          <a:p>
            <a:pPr indent="-228600">
              <a:spcBef>
                <a:spcPts val="1000"/>
              </a:spcBef>
              <a:buClr>
                <a:schemeClr val="accent1"/>
              </a:buClr>
              <a:buSzPct val="80000"/>
              <a:buFont typeface="Arial" panose="020B0604020202020204" pitchFamily="34" charset="0"/>
              <a:buChar char="•"/>
            </a:pPr>
            <a:r>
              <a:rPr lang="en-US" sz="1800" b="1" u="sng" dirty="0">
                <a:solidFill>
                  <a:srgbClr val="000000"/>
                </a:solidFill>
              </a:rPr>
              <a:t>EVERY 10 YEARS IF THE SCREENING TEST IS FLEXIBLE SIGMOIDOSCOPY (FS) OR COLONOSCOPY (TC).</a:t>
            </a:r>
          </a:p>
          <a:p>
            <a:pPr indent="-228600">
              <a:spcBef>
                <a:spcPts val="1000"/>
              </a:spcBef>
              <a:buClr>
                <a:schemeClr val="accent1"/>
              </a:buClr>
              <a:buSzPct val="80000"/>
              <a:buFont typeface="Arial" panose="020B0604020202020204" pitchFamily="34" charset="0"/>
              <a:buChar char="•"/>
            </a:pPr>
            <a:endParaRPr lang="en-US" sz="1800" b="1" u="sng" dirty="0">
              <a:solidFill>
                <a:srgbClr val="000000"/>
              </a:solidFill>
            </a:endParaRPr>
          </a:p>
          <a:p>
            <a:pPr indent="-228600">
              <a:spcBef>
                <a:spcPts val="1000"/>
              </a:spcBef>
              <a:buClr>
                <a:schemeClr val="accent1"/>
              </a:buClr>
              <a:buSzPct val="80000"/>
              <a:buFont typeface="Arial" panose="020B0604020202020204" pitchFamily="34" charset="0"/>
              <a:buChar char="•"/>
            </a:pPr>
            <a:endParaRPr lang="en-US" sz="1800" b="1" u="sng" dirty="0">
              <a:solidFill>
                <a:srgbClr val="000000"/>
              </a:solidFill>
            </a:endParaRPr>
          </a:p>
          <a:p>
            <a:pPr indent="-228600">
              <a:spcBef>
                <a:spcPts val="1000"/>
              </a:spcBef>
              <a:buClr>
                <a:schemeClr val="accent1"/>
              </a:buClr>
              <a:buSzPct val="80000"/>
              <a:buFont typeface="Arial" panose="020B0604020202020204" pitchFamily="34" charset="0"/>
              <a:buChar char="•"/>
            </a:pPr>
            <a:r>
              <a:rPr lang="en-US" sz="1800" b="1" dirty="0">
                <a:solidFill>
                  <a:srgbClr val="000000"/>
                </a:solidFill>
              </a:rPr>
              <a:t>Second most common cancer in women and third in man.</a:t>
            </a:r>
          </a:p>
          <a:p>
            <a:pPr indent="-228600">
              <a:spcBef>
                <a:spcPts val="1000"/>
              </a:spcBef>
              <a:buClr>
                <a:schemeClr val="accent1"/>
              </a:buClr>
              <a:buSzPct val="80000"/>
              <a:buFont typeface="Arial" panose="020B0604020202020204" pitchFamily="34" charset="0"/>
              <a:buChar char="•"/>
            </a:pPr>
            <a:r>
              <a:rPr lang="en-US" sz="1800" b="1" dirty="0">
                <a:solidFill>
                  <a:srgbClr val="000000"/>
                </a:solidFill>
              </a:rPr>
              <a:t>215.000 deaths every year in EU (1 every 3 minutes)</a:t>
            </a:r>
          </a:p>
          <a:p>
            <a:pPr indent="-228600">
              <a:spcBef>
                <a:spcPts val="1000"/>
              </a:spcBef>
              <a:buClr>
                <a:schemeClr val="accent1"/>
              </a:buClr>
              <a:buSzPct val="80000"/>
              <a:buFont typeface="Arial" panose="020B0604020202020204" pitchFamily="34" charset="0"/>
              <a:buChar char="•"/>
            </a:pPr>
            <a:endParaRPr lang="en-US" dirty="0">
              <a:solidFill>
                <a:srgbClr val="000000"/>
              </a:solidFill>
            </a:endParaRPr>
          </a:p>
          <a:p>
            <a:pPr indent="-228600">
              <a:spcBef>
                <a:spcPts val="1000"/>
              </a:spcBef>
              <a:buClr>
                <a:schemeClr val="accent1"/>
              </a:buClr>
              <a:buSzPct val="80000"/>
              <a:buFont typeface="Arial" panose="020B0604020202020204" pitchFamily="34" charset="0"/>
              <a:buChar char="•"/>
            </a:pPr>
            <a:endParaRPr lang="en-US" dirty="0">
              <a:solidFill>
                <a:srgbClr val="000000"/>
              </a:solidFill>
            </a:endParaRPr>
          </a:p>
          <a:p>
            <a:pPr indent="-228600">
              <a:spcBef>
                <a:spcPts val="1000"/>
              </a:spcBef>
              <a:buClr>
                <a:schemeClr val="accent1"/>
              </a:buClr>
              <a:buSzPct val="80000"/>
              <a:buFont typeface="Arial" panose="020B0604020202020204" pitchFamily="34" charset="0"/>
              <a:buChar char="•"/>
            </a:pPr>
            <a:endParaRPr lang="en-US" dirty="0">
              <a:solidFill>
                <a:srgbClr val="000000"/>
              </a:solidFill>
            </a:endParaRPr>
          </a:p>
          <a:p>
            <a:pPr indent="-228600">
              <a:spcBef>
                <a:spcPts val="1000"/>
              </a:spcBef>
              <a:buClr>
                <a:schemeClr val="accent1"/>
              </a:buClr>
              <a:buSzPct val="80000"/>
              <a:buFont typeface="Arial" panose="020B0604020202020204" pitchFamily="34" charset="0"/>
              <a:buChar char="•"/>
            </a:pPr>
            <a:endParaRPr lang="en-US" dirty="0">
              <a:solidFill>
                <a:srgbClr val="000000"/>
              </a:solidFill>
            </a:endParaRPr>
          </a:p>
        </p:txBody>
      </p:sp>
      <p:sp>
        <p:nvSpPr>
          <p:cNvPr id="11" name="CasellaDiTesto 10">
            <a:extLst>
              <a:ext uri="{FF2B5EF4-FFF2-40B4-BE49-F238E27FC236}">
                <a16:creationId xmlns:a16="http://schemas.microsoft.com/office/drawing/2014/main" id="{0EE5392C-925B-47AA-8215-AE1E33A2BE22}"/>
              </a:ext>
            </a:extLst>
          </p:cNvPr>
          <p:cNvSpPr txBox="1"/>
          <p:nvPr/>
        </p:nvSpPr>
        <p:spPr>
          <a:xfrm>
            <a:off x="4389053" y="5418812"/>
            <a:ext cx="6838299" cy="1015663"/>
          </a:xfrm>
          <a:prstGeom prst="rect">
            <a:avLst/>
          </a:prstGeom>
          <a:noFill/>
        </p:spPr>
        <p:txBody>
          <a:bodyPr wrap="square" rtlCol="0">
            <a:spAutoFit/>
          </a:bodyPr>
          <a:lstStyle/>
          <a:p>
            <a:pPr>
              <a:spcAft>
                <a:spcPts val="600"/>
              </a:spcAft>
            </a:pPr>
            <a:r>
              <a:rPr lang="en-US" sz="2000" b="1" dirty="0"/>
              <a:t>WHEN DIAGNOSED AT STAGE I, THE OVERALL 5-YEAR SURVIVAL RATE IS AROUND 90%, WHEREAS IT IS ONLY AROUND 10% IN THE METASTATIC STAGE IV</a:t>
            </a:r>
            <a:endParaRPr lang="it-IT" sz="2000" b="1" dirty="0"/>
          </a:p>
        </p:txBody>
      </p:sp>
      <p:sp>
        <p:nvSpPr>
          <p:cNvPr id="13" name="Rettangolo 12">
            <a:extLst>
              <a:ext uri="{FF2B5EF4-FFF2-40B4-BE49-F238E27FC236}">
                <a16:creationId xmlns:a16="http://schemas.microsoft.com/office/drawing/2014/main" id="{4D1E9C1C-DCF7-4B1C-AE36-3AAF407AD74B}"/>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5" name="Rettangolo 14">
            <a:extLst>
              <a:ext uri="{FF2B5EF4-FFF2-40B4-BE49-F238E27FC236}">
                <a16:creationId xmlns:a16="http://schemas.microsoft.com/office/drawing/2014/main" id="{2E96253D-7A1D-4571-AFEF-D46F481B6E52}"/>
              </a:ext>
            </a:extLst>
          </p:cNvPr>
          <p:cNvSpPr/>
          <p:nvPr/>
        </p:nvSpPr>
        <p:spPr>
          <a:xfrm>
            <a:off x="0" y="6427737"/>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999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500"/>
                                        <p:tgtEl>
                                          <p:spTgt spid="5">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wipe(down)">
                                      <p:cBhvr>
                                        <p:cTn id="10" dur="500"/>
                                        <p:tgtEl>
                                          <p:spTgt spid="5">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629A907-1449-44CC-AC15-59B9000BECF0}"/>
              </a:ext>
            </a:extLst>
          </p:cNvPr>
          <p:cNvPicPr>
            <a:picLocks noChangeAspect="1"/>
          </p:cNvPicPr>
          <p:nvPr/>
        </p:nvPicPr>
        <p:blipFill rotWithShape="1">
          <a:blip r:embed="rId2">
            <a:extLst>
              <a:ext uri="{28A0092B-C50C-407E-A947-70E740481C1C}">
                <a14:useLocalDpi xmlns:a14="http://schemas.microsoft.com/office/drawing/2010/main" val="0"/>
              </a:ext>
            </a:extLst>
          </a:blip>
          <a:srcRect l="39610" r="22789" b="9090"/>
          <a:stretch/>
        </p:blipFill>
        <p:spPr>
          <a:xfrm>
            <a:off x="24332" y="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olo 1">
            <a:extLst>
              <a:ext uri="{FF2B5EF4-FFF2-40B4-BE49-F238E27FC236}">
                <a16:creationId xmlns:a16="http://schemas.microsoft.com/office/drawing/2014/main" id="{6860C69F-4B15-43C5-B20F-0C71B32E948E}"/>
              </a:ext>
            </a:extLst>
          </p:cNvPr>
          <p:cNvSpPr>
            <a:spLocks noGrp="1"/>
          </p:cNvSpPr>
          <p:nvPr>
            <p:ph type="title"/>
          </p:nvPr>
        </p:nvSpPr>
        <p:spPr>
          <a:xfrm>
            <a:off x="2133815" y="271868"/>
            <a:ext cx="9033538" cy="1320800"/>
          </a:xfrm>
        </p:spPr>
        <p:txBody>
          <a:bodyPr vert="horz" lIns="91440" tIns="45720" rIns="91440" bIns="45720" rtlCol="0" anchor="t">
            <a:noAutofit/>
          </a:bodyPr>
          <a:lstStyle/>
          <a:p>
            <a:r>
              <a:rPr lang="en-US" sz="4800" b="1" dirty="0">
                <a:solidFill>
                  <a:srgbClr val="0070C0"/>
                </a:solidFill>
                <a:latin typeface="+mn-lt"/>
              </a:rPr>
              <a:t>CERVICAL CANCER SCREENING</a:t>
            </a:r>
          </a:p>
        </p:txBody>
      </p:sp>
      <p:sp>
        <p:nvSpPr>
          <p:cNvPr id="5" name="Rettangolo 4">
            <a:extLst>
              <a:ext uri="{FF2B5EF4-FFF2-40B4-BE49-F238E27FC236}">
                <a16:creationId xmlns:a16="http://schemas.microsoft.com/office/drawing/2014/main" id="{B197AA06-F51A-4B9D-9BAB-93458C9F9BEF}"/>
              </a:ext>
            </a:extLst>
          </p:cNvPr>
          <p:cNvSpPr/>
          <p:nvPr/>
        </p:nvSpPr>
        <p:spPr>
          <a:xfrm>
            <a:off x="2455455" y="1133180"/>
            <a:ext cx="7672213" cy="3011526"/>
          </a:xfrm>
          <a:prstGeom prst="rect">
            <a:avLst/>
          </a:prstGeom>
        </p:spPr>
        <p:txBody>
          <a:bodyPr vert="horz" lIns="91440" tIns="45720" rIns="91440" bIns="45720" rtlCol="0">
            <a:normAutofit/>
          </a:bodyPr>
          <a:lstStyle/>
          <a:p>
            <a:pPr>
              <a:spcBef>
                <a:spcPts val="1000"/>
              </a:spcBef>
              <a:buClr>
                <a:schemeClr val="accent1"/>
              </a:buClr>
              <a:buSzPct val="80000"/>
            </a:pPr>
            <a:r>
              <a:rPr lang="en-US" sz="2000" b="1" dirty="0">
                <a:solidFill>
                  <a:schemeClr val="tx1">
                    <a:lumMod val="75000"/>
                    <a:lumOff val="25000"/>
                  </a:schemeClr>
                </a:solidFill>
              </a:rPr>
              <a:t>IF CYTOLOGY (PAP TEST) IS USED FOR SCREENING, WOMEN STARTING AT AGE 21–30 YEARS AND FROM THEN ON, EVERY 3 OR 5 YEARS.</a:t>
            </a:r>
          </a:p>
          <a:p>
            <a:pPr>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a:spcBef>
                <a:spcPts val="1000"/>
              </a:spcBef>
              <a:buClr>
                <a:schemeClr val="accent1"/>
              </a:buClr>
              <a:buSzPct val="80000"/>
            </a:pPr>
            <a:r>
              <a:rPr lang="en-US" sz="2000" b="1" dirty="0">
                <a:solidFill>
                  <a:schemeClr val="tx1">
                    <a:lumMod val="75000"/>
                    <a:lumOff val="25000"/>
                  </a:schemeClr>
                </a:solidFill>
              </a:rPr>
              <a:t>IF HPV TESTING IS USED FOR SCREENING, WOMEN STARTING AT AGE 35 YEARS (USUALLY NOT BEFORE AGE 30 YEARS) AND FROM THEN ON, EVERY 5 YEARS.</a:t>
            </a:r>
          </a:p>
        </p:txBody>
      </p:sp>
      <p:sp>
        <p:nvSpPr>
          <p:cNvPr id="10" name="CasellaDiTesto 9">
            <a:extLst>
              <a:ext uri="{FF2B5EF4-FFF2-40B4-BE49-F238E27FC236}">
                <a16:creationId xmlns:a16="http://schemas.microsoft.com/office/drawing/2014/main" id="{E9B2C6DC-5355-451F-8C03-1C23235AB0B2}"/>
              </a:ext>
            </a:extLst>
          </p:cNvPr>
          <p:cNvSpPr txBox="1"/>
          <p:nvPr/>
        </p:nvSpPr>
        <p:spPr>
          <a:xfrm>
            <a:off x="3775429" y="3577210"/>
            <a:ext cx="7729409" cy="1661993"/>
          </a:xfrm>
          <a:prstGeom prst="rect">
            <a:avLst/>
          </a:prstGeom>
          <a:noFill/>
        </p:spPr>
        <p:txBody>
          <a:bodyPr wrap="square" rtlCol="0">
            <a:spAutoFit/>
          </a:bodyPr>
          <a:lstStyle/>
          <a:p>
            <a:pPr>
              <a:spcAft>
                <a:spcPts val="600"/>
              </a:spcAft>
            </a:pPr>
            <a:r>
              <a:rPr lang="en-US" b="1" dirty="0"/>
              <a:t>About 61,072 new cervical cancer cases are diagnosed annually in Europe.</a:t>
            </a:r>
          </a:p>
          <a:p>
            <a:pPr>
              <a:spcAft>
                <a:spcPts val="600"/>
              </a:spcAft>
            </a:pPr>
            <a:endParaRPr lang="en-US" sz="500" b="1" dirty="0"/>
          </a:p>
          <a:p>
            <a:pPr>
              <a:spcAft>
                <a:spcPts val="600"/>
              </a:spcAft>
            </a:pPr>
            <a:r>
              <a:rPr lang="en-US" b="1" dirty="0"/>
              <a:t>Second most common cancer death in women</a:t>
            </a:r>
            <a:endParaRPr lang="it-IT" b="1" dirty="0"/>
          </a:p>
          <a:p>
            <a:pPr>
              <a:spcAft>
                <a:spcPts val="600"/>
              </a:spcAft>
            </a:pPr>
            <a:endParaRPr lang="it-IT" sz="500" dirty="0"/>
          </a:p>
          <a:p>
            <a:pPr>
              <a:spcAft>
                <a:spcPts val="600"/>
              </a:spcAft>
            </a:pPr>
            <a:endParaRPr lang="it-IT" dirty="0"/>
          </a:p>
        </p:txBody>
      </p:sp>
      <p:sp>
        <p:nvSpPr>
          <p:cNvPr id="3" name="Rettangolo 2">
            <a:extLst>
              <a:ext uri="{FF2B5EF4-FFF2-40B4-BE49-F238E27FC236}">
                <a16:creationId xmlns:a16="http://schemas.microsoft.com/office/drawing/2014/main" id="{43AE51DB-66DB-418C-AAD2-827A195A31D9}"/>
              </a:ext>
            </a:extLst>
          </p:cNvPr>
          <p:cNvSpPr/>
          <p:nvPr/>
        </p:nvSpPr>
        <p:spPr>
          <a:xfrm>
            <a:off x="2951005" y="5239203"/>
            <a:ext cx="6855024" cy="1261884"/>
          </a:xfrm>
          <a:prstGeom prst="rect">
            <a:avLst/>
          </a:prstGeom>
        </p:spPr>
        <p:txBody>
          <a:bodyPr wrap="square">
            <a:spAutoFit/>
          </a:bodyPr>
          <a:lstStyle/>
          <a:p>
            <a:pPr>
              <a:spcAft>
                <a:spcPts val="600"/>
              </a:spcAft>
            </a:pPr>
            <a:r>
              <a:rPr lang="it-IT" sz="2000" b="1" dirty="0"/>
              <a:t>SCREENIG REDUCE RISK OF GETTING CERVICAL CANCER BY 70%</a:t>
            </a:r>
          </a:p>
          <a:p>
            <a:pPr>
              <a:spcAft>
                <a:spcPts val="600"/>
              </a:spcAft>
            </a:pPr>
            <a:endParaRPr lang="it-IT" sz="600" b="1" dirty="0"/>
          </a:p>
          <a:p>
            <a:pPr>
              <a:spcAft>
                <a:spcPts val="600"/>
              </a:spcAft>
            </a:pPr>
            <a:r>
              <a:rPr lang="it-IT" sz="2000" b="1" dirty="0"/>
              <a:t>EARLY STAGE DETECTIONS PROVIDE MORE THAN 85% CHANCE OF SURVIVAL</a:t>
            </a:r>
          </a:p>
        </p:txBody>
      </p:sp>
      <p:sp>
        <p:nvSpPr>
          <p:cNvPr id="26" name="Rettangolo 25">
            <a:extLst>
              <a:ext uri="{FF2B5EF4-FFF2-40B4-BE49-F238E27FC236}">
                <a16:creationId xmlns:a16="http://schemas.microsoft.com/office/drawing/2014/main" id="{A0FCB8B1-C93A-4DDD-B4DD-C9C1B6F4DF37}"/>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690B4DFD-B921-4C4F-A8D6-31B681467F4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Tree>
    <p:extLst>
      <p:ext uri="{BB962C8B-B14F-4D97-AF65-F5344CB8AC3E}">
        <p14:creationId xmlns:p14="http://schemas.microsoft.com/office/powerpoint/2010/main" val="6076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3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4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FCC85D8B-BCBF-401C-8C63-E2342CC007D3}"/>
              </a:ext>
            </a:extLst>
          </p:cNvPr>
          <p:cNvSpPr>
            <a:spLocks noGrp="1"/>
          </p:cNvSpPr>
          <p:nvPr>
            <p:ph type="title"/>
          </p:nvPr>
        </p:nvSpPr>
        <p:spPr>
          <a:xfrm>
            <a:off x="354081" y="551083"/>
            <a:ext cx="5608634" cy="1311664"/>
          </a:xfrm>
        </p:spPr>
        <p:txBody>
          <a:bodyPr vert="horz" lIns="91440" tIns="45720" rIns="91440" bIns="45720" rtlCol="0" anchor="ctr">
            <a:normAutofit/>
          </a:bodyPr>
          <a:lstStyle/>
          <a:p>
            <a:r>
              <a:rPr lang="en-US" sz="4400" b="1" dirty="0">
                <a:solidFill>
                  <a:srgbClr val="0070C0"/>
                </a:solidFill>
                <a:latin typeface="+mn-lt"/>
              </a:rPr>
              <a:t>TERTIARY PREVENTION</a:t>
            </a:r>
          </a:p>
        </p:txBody>
      </p:sp>
      <p:sp>
        <p:nvSpPr>
          <p:cNvPr id="35" name="Segnaposto testo 34">
            <a:extLst>
              <a:ext uri="{FF2B5EF4-FFF2-40B4-BE49-F238E27FC236}">
                <a16:creationId xmlns:a16="http://schemas.microsoft.com/office/drawing/2014/main" id="{DADADAB9-82C0-458B-83A7-110E2C7D776A}"/>
              </a:ext>
            </a:extLst>
          </p:cNvPr>
          <p:cNvSpPr>
            <a:spLocks noGrp="1"/>
          </p:cNvSpPr>
          <p:nvPr>
            <p:ph type="body" sz="half" idx="2"/>
          </p:nvPr>
        </p:nvSpPr>
        <p:spPr>
          <a:xfrm>
            <a:off x="194553" y="1862747"/>
            <a:ext cx="5725877" cy="4198226"/>
          </a:xfrm>
          <a:prstGeom prst="rect">
            <a:avLst/>
          </a:prstGeom>
        </p:spPr>
        <p:txBody>
          <a:bodyPr vert="horz" lIns="91440" tIns="45720" rIns="91440" bIns="45720" rtlCol="0" anchor="ctr">
            <a:normAutofit/>
          </a:bodyPr>
          <a:lstStyle/>
          <a:p>
            <a:pPr indent="-228600">
              <a:spcBef>
                <a:spcPts val="1000"/>
              </a:spcBef>
              <a:buClr>
                <a:schemeClr val="accent1"/>
              </a:buClr>
              <a:buSzPct val="80000"/>
              <a:buFont typeface="Arial" panose="020B0604020202020204" pitchFamily="34" charset="0"/>
              <a:buChar char="•"/>
            </a:pPr>
            <a:r>
              <a:rPr lang="en-US" sz="2400" b="1" dirty="0">
                <a:solidFill>
                  <a:srgbClr val="000000"/>
                </a:solidFill>
              </a:rPr>
              <a:t>REHABILITATION PROGRAMS</a:t>
            </a:r>
          </a:p>
          <a:p>
            <a:pPr indent="-228600">
              <a:spcBef>
                <a:spcPts val="1000"/>
              </a:spcBef>
              <a:buClr>
                <a:schemeClr val="accent1"/>
              </a:buClr>
              <a:buSzPct val="80000"/>
              <a:buFont typeface="Arial" panose="020B0604020202020204" pitchFamily="34" charset="0"/>
              <a:buChar char="•"/>
            </a:pPr>
            <a:endParaRPr lang="en-US" sz="2400" b="1" dirty="0">
              <a:solidFill>
                <a:srgbClr val="000000"/>
              </a:solidFill>
            </a:endParaRPr>
          </a:p>
          <a:p>
            <a:pPr indent="-228600">
              <a:spcBef>
                <a:spcPts val="1000"/>
              </a:spcBef>
              <a:buClr>
                <a:schemeClr val="accent1"/>
              </a:buClr>
              <a:buSzPct val="80000"/>
              <a:buFont typeface="Arial" panose="020B0604020202020204" pitchFamily="34" charset="0"/>
              <a:buChar char="•"/>
            </a:pPr>
            <a:r>
              <a:rPr lang="en-US" sz="2400" b="1" dirty="0">
                <a:solidFill>
                  <a:srgbClr val="000000"/>
                </a:solidFill>
              </a:rPr>
              <a:t>SUPPORT GROUPS THAT ALLOW MEMBERS TO SHARE STRATEGIES FOR LIVING WELL</a:t>
            </a:r>
          </a:p>
          <a:p>
            <a:pPr indent="-228600">
              <a:spcBef>
                <a:spcPts val="1000"/>
              </a:spcBef>
              <a:buClr>
                <a:schemeClr val="accent1"/>
              </a:buClr>
              <a:buSzPct val="80000"/>
              <a:buFont typeface="Arial" panose="020B0604020202020204" pitchFamily="34" charset="0"/>
              <a:buChar char="•"/>
            </a:pPr>
            <a:endParaRPr lang="en-US" sz="2400" b="1" dirty="0">
              <a:solidFill>
                <a:srgbClr val="000000"/>
              </a:solidFill>
            </a:endParaRPr>
          </a:p>
          <a:p>
            <a:pPr indent="-228600">
              <a:spcBef>
                <a:spcPts val="1000"/>
              </a:spcBef>
              <a:buClr>
                <a:schemeClr val="accent1"/>
              </a:buClr>
              <a:buSzPct val="80000"/>
              <a:buFont typeface="Arial" panose="020B0604020202020204" pitchFamily="34" charset="0"/>
              <a:buChar char="•"/>
            </a:pPr>
            <a:r>
              <a:rPr lang="en-US" sz="2400" b="1" dirty="0">
                <a:solidFill>
                  <a:srgbClr val="000000"/>
                </a:solidFill>
              </a:rPr>
              <a:t>REGULAR CHECK-UP </a:t>
            </a:r>
          </a:p>
          <a:p>
            <a:pPr indent="-228600">
              <a:spcBef>
                <a:spcPts val="1000"/>
              </a:spcBef>
              <a:buClr>
                <a:schemeClr val="accent1"/>
              </a:buClr>
              <a:buSzPct val="80000"/>
              <a:buFont typeface="Arial" panose="020B0604020202020204" pitchFamily="34" charset="0"/>
              <a:buChar char="•"/>
            </a:pPr>
            <a:endParaRPr lang="en-US" sz="2400" b="1" dirty="0">
              <a:solidFill>
                <a:srgbClr val="000000"/>
              </a:solidFill>
            </a:endParaRPr>
          </a:p>
          <a:p>
            <a:pPr indent="-228600">
              <a:spcBef>
                <a:spcPts val="1000"/>
              </a:spcBef>
              <a:buClr>
                <a:schemeClr val="accent1"/>
              </a:buClr>
              <a:buSzPct val="80000"/>
              <a:buFont typeface="Arial" panose="020B0604020202020204" pitchFamily="34" charset="0"/>
              <a:buChar char="•"/>
            </a:pPr>
            <a:r>
              <a:rPr lang="en-US" sz="2400" b="1" dirty="0">
                <a:solidFill>
                  <a:srgbClr val="000000"/>
                </a:solidFill>
              </a:rPr>
              <a:t>CONTROL OF SIMPTOMS</a:t>
            </a:r>
          </a:p>
        </p:txBody>
      </p:sp>
      <p:sp>
        <p:nvSpPr>
          <p:cNvPr id="9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 name="Segnaposto immagine 32">
            <a:extLst>
              <a:ext uri="{FF2B5EF4-FFF2-40B4-BE49-F238E27FC236}">
                <a16:creationId xmlns:a16="http://schemas.microsoft.com/office/drawing/2014/main" id="{85813DB1-766E-498A-9BC9-167047AC8E1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0997" r="20998"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82" name="Rettangolo 81">
            <a:extLst>
              <a:ext uri="{FF2B5EF4-FFF2-40B4-BE49-F238E27FC236}">
                <a16:creationId xmlns:a16="http://schemas.microsoft.com/office/drawing/2014/main" id="{E6ADD535-178B-4E3E-BFD7-262803440A5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87" name="Rettangolo 86">
            <a:extLst>
              <a:ext uri="{FF2B5EF4-FFF2-40B4-BE49-F238E27FC236}">
                <a16:creationId xmlns:a16="http://schemas.microsoft.com/office/drawing/2014/main" id="{3EE2D453-9134-456F-AAD1-28F5A6F47A9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3072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xpic.x-mol.com/20171018%2F10.1016_j.jacc.2017.09.001.jpg">
            <a:extLst>
              <a:ext uri="{FF2B5EF4-FFF2-40B4-BE49-F238E27FC236}">
                <a16:creationId xmlns:a16="http://schemas.microsoft.com/office/drawing/2014/main" id="{94980AEC-8714-4856-A9FA-ACAE58EA6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43" y="539051"/>
            <a:ext cx="9746291" cy="592544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E84FD94F-0AB0-489F-953C-CEAA14854559}"/>
              </a:ext>
            </a:extLst>
          </p:cNvPr>
          <p:cNvSpPr/>
          <p:nvPr/>
        </p:nvSpPr>
        <p:spPr>
          <a:xfrm>
            <a:off x="1086777" y="4802622"/>
            <a:ext cx="1167319" cy="476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A9BA2B37-7B4E-4C10-BC54-E85ED3164EB5}"/>
              </a:ext>
            </a:extLst>
          </p:cNvPr>
          <p:cNvSpPr/>
          <p:nvPr/>
        </p:nvSpPr>
        <p:spPr>
          <a:xfrm>
            <a:off x="1001949" y="3429000"/>
            <a:ext cx="2013625" cy="476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AB48D6C4-62F8-4856-A7C2-FAD6E543F03A}"/>
              </a:ext>
            </a:extLst>
          </p:cNvPr>
          <p:cNvSpPr/>
          <p:nvPr/>
        </p:nvSpPr>
        <p:spPr>
          <a:xfrm flipV="1">
            <a:off x="1128407" y="1765344"/>
            <a:ext cx="3326860" cy="82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4E442B49-FE1C-4966-9342-C0C4D446A682}"/>
              </a:ext>
            </a:extLst>
          </p:cNvPr>
          <p:cNvSpPr txBox="1"/>
          <p:nvPr/>
        </p:nvSpPr>
        <p:spPr>
          <a:xfrm>
            <a:off x="543597" y="4572218"/>
            <a:ext cx="2242800" cy="707886"/>
          </a:xfrm>
          <a:prstGeom prst="rect">
            <a:avLst/>
          </a:prstGeom>
          <a:noFill/>
        </p:spPr>
        <p:txBody>
          <a:bodyPr wrap="square" rtlCol="0">
            <a:spAutoFit/>
          </a:bodyPr>
          <a:lstStyle/>
          <a:p>
            <a:r>
              <a:rPr lang="it-IT" sz="2000" b="1" dirty="0"/>
              <a:t>PRIMARY PREVENTION</a:t>
            </a:r>
          </a:p>
        </p:txBody>
      </p:sp>
      <p:sp>
        <p:nvSpPr>
          <p:cNvPr id="10" name="CasellaDiTesto 9">
            <a:extLst>
              <a:ext uri="{FF2B5EF4-FFF2-40B4-BE49-F238E27FC236}">
                <a16:creationId xmlns:a16="http://schemas.microsoft.com/office/drawing/2014/main" id="{CFED7812-DCD3-4136-80D2-D6010B4771F7}"/>
              </a:ext>
            </a:extLst>
          </p:cNvPr>
          <p:cNvSpPr txBox="1"/>
          <p:nvPr/>
        </p:nvSpPr>
        <p:spPr>
          <a:xfrm>
            <a:off x="549037" y="3147831"/>
            <a:ext cx="2242800" cy="707886"/>
          </a:xfrm>
          <a:prstGeom prst="rect">
            <a:avLst/>
          </a:prstGeom>
          <a:noFill/>
        </p:spPr>
        <p:txBody>
          <a:bodyPr wrap="square" rtlCol="0">
            <a:spAutoFit/>
          </a:bodyPr>
          <a:lstStyle/>
          <a:p>
            <a:r>
              <a:rPr lang="it-IT" sz="2000" b="1" dirty="0"/>
              <a:t>SECONDARY PREVENTION</a:t>
            </a:r>
          </a:p>
        </p:txBody>
      </p:sp>
      <p:sp>
        <p:nvSpPr>
          <p:cNvPr id="11" name="CasellaDiTesto 10">
            <a:extLst>
              <a:ext uri="{FF2B5EF4-FFF2-40B4-BE49-F238E27FC236}">
                <a16:creationId xmlns:a16="http://schemas.microsoft.com/office/drawing/2014/main" id="{A31B916E-CA23-45CA-A6F5-C1CBB18AA775}"/>
              </a:ext>
            </a:extLst>
          </p:cNvPr>
          <p:cNvSpPr txBox="1"/>
          <p:nvPr/>
        </p:nvSpPr>
        <p:spPr>
          <a:xfrm>
            <a:off x="549037" y="1857332"/>
            <a:ext cx="2466537" cy="707886"/>
          </a:xfrm>
          <a:prstGeom prst="rect">
            <a:avLst/>
          </a:prstGeom>
          <a:noFill/>
        </p:spPr>
        <p:txBody>
          <a:bodyPr wrap="square" rtlCol="0">
            <a:spAutoFit/>
          </a:bodyPr>
          <a:lstStyle/>
          <a:p>
            <a:r>
              <a:rPr lang="it-IT" sz="2000" b="1" dirty="0"/>
              <a:t>TERTIARY PREVENTION</a:t>
            </a:r>
          </a:p>
        </p:txBody>
      </p:sp>
      <p:pic>
        <p:nvPicPr>
          <p:cNvPr id="12" name="Immagine 11">
            <a:extLst>
              <a:ext uri="{FF2B5EF4-FFF2-40B4-BE49-F238E27FC236}">
                <a16:creationId xmlns:a16="http://schemas.microsoft.com/office/drawing/2014/main" id="{C854AB28-8CAD-4115-B865-70319FC40DD5}"/>
              </a:ext>
            </a:extLst>
          </p:cNvPr>
          <p:cNvPicPr>
            <a:picLocks noChangeAspect="1"/>
          </p:cNvPicPr>
          <p:nvPr/>
        </p:nvPicPr>
        <p:blipFill>
          <a:blip r:embed="rId3"/>
          <a:stretch>
            <a:fillRect/>
          </a:stretch>
        </p:blipFill>
        <p:spPr>
          <a:xfrm>
            <a:off x="9763783" y="4361186"/>
            <a:ext cx="1438781" cy="1359526"/>
          </a:xfrm>
          <a:prstGeom prst="rect">
            <a:avLst/>
          </a:prstGeom>
          <a:ln w="38100">
            <a:solidFill>
              <a:schemeClr val="tx1"/>
            </a:solidFill>
          </a:ln>
        </p:spPr>
      </p:pic>
      <p:sp>
        <p:nvSpPr>
          <p:cNvPr id="13" name="Freccia a sinistra 12">
            <a:extLst>
              <a:ext uri="{FF2B5EF4-FFF2-40B4-BE49-F238E27FC236}">
                <a16:creationId xmlns:a16="http://schemas.microsoft.com/office/drawing/2014/main" id="{5B3C5291-4508-419A-9430-B481DFFC0180}"/>
              </a:ext>
            </a:extLst>
          </p:cNvPr>
          <p:cNvSpPr/>
          <p:nvPr/>
        </p:nvSpPr>
        <p:spPr>
          <a:xfrm>
            <a:off x="8677072" y="4802622"/>
            <a:ext cx="943583" cy="4766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sinistra 15">
            <a:extLst>
              <a:ext uri="{FF2B5EF4-FFF2-40B4-BE49-F238E27FC236}">
                <a16:creationId xmlns:a16="http://schemas.microsoft.com/office/drawing/2014/main" id="{6F7059C5-9434-4334-A2DB-124B1D30B76D}"/>
              </a:ext>
            </a:extLst>
          </p:cNvPr>
          <p:cNvSpPr/>
          <p:nvPr/>
        </p:nvSpPr>
        <p:spPr>
          <a:xfrm>
            <a:off x="7264943" y="1912856"/>
            <a:ext cx="943583" cy="476655"/>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16AFE031-D199-4C0C-854C-8643221A7C2F}"/>
              </a:ext>
            </a:extLst>
          </p:cNvPr>
          <p:cNvPicPr>
            <a:picLocks noChangeAspect="1"/>
          </p:cNvPicPr>
          <p:nvPr/>
        </p:nvPicPr>
        <p:blipFill>
          <a:blip r:embed="rId4"/>
          <a:stretch>
            <a:fillRect/>
          </a:stretch>
        </p:blipFill>
        <p:spPr>
          <a:xfrm>
            <a:off x="8677072" y="1472277"/>
            <a:ext cx="1438781" cy="1357811"/>
          </a:xfrm>
          <a:prstGeom prst="rect">
            <a:avLst/>
          </a:prstGeom>
          <a:ln w="38100">
            <a:solidFill>
              <a:schemeClr val="tx1"/>
            </a:solidFill>
          </a:ln>
        </p:spPr>
      </p:pic>
      <p:sp>
        <p:nvSpPr>
          <p:cNvPr id="15" name="Rettangolo 14">
            <a:extLst>
              <a:ext uri="{FF2B5EF4-FFF2-40B4-BE49-F238E27FC236}">
                <a16:creationId xmlns:a16="http://schemas.microsoft.com/office/drawing/2014/main" id="{EA810D54-2B43-4437-BACE-70B429E6344B}"/>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7" name="Rettangolo 16">
            <a:extLst>
              <a:ext uri="{FF2B5EF4-FFF2-40B4-BE49-F238E27FC236}">
                <a16:creationId xmlns:a16="http://schemas.microsoft.com/office/drawing/2014/main" id="{994D0897-E6D4-46AB-95C9-5C00FC862F44}"/>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0905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78604-0380-435A-B43E-03E74E72BA95}"/>
              </a:ext>
            </a:extLst>
          </p:cNvPr>
          <p:cNvSpPr>
            <a:spLocks noGrp="1"/>
          </p:cNvSpPr>
          <p:nvPr>
            <p:ph type="title"/>
          </p:nvPr>
        </p:nvSpPr>
        <p:spPr>
          <a:xfrm>
            <a:off x="4484451" y="667316"/>
            <a:ext cx="7665395" cy="1286160"/>
          </a:xfrm>
        </p:spPr>
        <p:txBody>
          <a:bodyPr vert="horz" lIns="91440" tIns="45720" rIns="91440" bIns="45720" rtlCol="0" anchor="b">
            <a:noAutofit/>
          </a:bodyPr>
          <a:lstStyle/>
          <a:p>
            <a:r>
              <a:rPr lang="en-US" sz="4800" b="1" dirty="0">
                <a:solidFill>
                  <a:srgbClr val="0070C0"/>
                </a:solidFill>
                <a:latin typeface="+mn-lt"/>
              </a:rPr>
              <a:t>LET’S TALK ABOUT VACCINES</a:t>
            </a:r>
          </a:p>
        </p:txBody>
      </p:sp>
      <p:sp>
        <p:nvSpPr>
          <p:cNvPr id="22" name="Segnaposto testo 21">
            <a:extLst>
              <a:ext uri="{FF2B5EF4-FFF2-40B4-BE49-F238E27FC236}">
                <a16:creationId xmlns:a16="http://schemas.microsoft.com/office/drawing/2014/main" id="{F7168445-47B1-4BBA-AB51-685496F1B4D0}"/>
              </a:ext>
            </a:extLst>
          </p:cNvPr>
          <p:cNvSpPr txBox="1">
            <a:spLocks noGrp="1"/>
          </p:cNvSpPr>
          <p:nvPr>
            <p:ph type="body" sz="half" idx="2"/>
          </p:nvPr>
        </p:nvSpPr>
        <p:spPr>
          <a:xfrm>
            <a:off x="4701879" y="2414971"/>
            <a:ext cx="7067469" cy="4079124"/>
          </a:xfrm>
          <a:prstGeom prst="rect">
            <a:avLst/>
          </a:prstGeom>
        </p:spPr>
        <p:txBody>
          <a:bodyPr vert="horz" lIns="91440" tIns="45720" rIns="91440" bIns="45720" rtlCol="0">
            <a:normAutofit/>
          </a:bodyPr>
          <a:lstStyle/>
          <a:p>
            <a:pPr>
              <a:spcBef>
                <a:spcPts val="1000"/>
              </a:spcBef>
              <a:buClr>
                <a:schemeClr val="accent1"/>
              </a:buClr>
              <a:buSzPct val="80000"/>
            </a:pPr>
            <a:r>
              <a:rPr lang="en-US" sz="3200" b="1" dirty="0">
                <a:solidFill>
                  <a:srgbClr val="0070C0"/>
                </a:solidFill>
              </a:rPr>
              <a:t>WHY? </a:t>
            </a:r>
          </a:p>
          <a:p>
            <a:pPr indent="-228600">
              <a:spcBef>
                <a:spcPts val="1000"/>
              </a:spcBef>
              <a:buClr>
                <a:schemeClr val="accent1"/>
              </a:buClr>
              <a:buSzPct val="80000"/>
              <a:buFont typeface="Arial" panose="020B0604020202020204" pitchFamily="34" charset="0"/>
              <a:buChar char="•"/>
            </a:pPr>
            <a:endParaRPr lang="en-US" sz="2000" dirty="0"/>
          </a:p>
          <a:p>
            <a:pPr indent="-228600">
              <a:spcBef>
                <a:spcPts val="1000"/>
              </a:spcBef>
              <a:buClr>
                <a:schemeClr val="accent1"/>
              </a:buClr>
              <a:buSzPct val="80000"/>
              <a:buFont typeface="Arial" panose="020B0604020202020204" pitchFamily="34" charset="0"/>
              <a:buChar char="•"/>
            </a:pPr>
            <a:r>
              <a:rPr lang="en-US" sz="2000" b="1" dirty="0"/>
              <a:t>VACCINES ARE SECOND ONLY TO WATER PURIFICATION IN TERMS OF REDUCING HUMAN MORTALITY </a:t>
            </a:r>
          </a:p>
          <a:p>
            <a:pPr indent="-228600">
              <a:spcBef>
                <a:spcPts val="1000"/>
              </a:spcBef>
              <a:buClr>
                <a:schemeClr val="accent1"/>
              </a:buClr>
              <a:buSzPct val="80000"/>
              <a:buFont typeface="Arial" panose="020B0604020202020204" pitchFamily="34" charset="0"/>
              <a:buChar char="•"/>
            </a:pPr>
            <a:endParaRPr lang="en-US" sz="2000" b="1" dirty="0"/>
          </a:p>
          <a:p>
            <a:pPr indent="-228600">
              <a:spcBef>
                <a:spcPts val="1000"/>
              </a:spcBef>
              <a:buClr>
                <a:schemeClr val="accent1"/>
              </a:buClr>
              <a:buSzPct val="80000"/>
              <a:buFont typeface="Arial" panose="020B0604020202020204" pitchFamily="34" charset="0"/>
              <a:buChar char="•"/>
            </a:pPr>
            <a:r>
              <a:rPr lang="en-US" sz="2000" b="1" dirty="0"/>
              <a:t>THEY CAN BE CONSIDERED THE MOST EFFECTIVE MEDICAL INTERVENTION EVER DISCOVERED BY MAN  </a:t>
            </a:r>
          </a:p>
          <a:p>
            <a:pPr indent="-228600">
              <a:spcBef>
                <a:spcPts val="1000"/>
              </a:spcBef>
              <a:buClr>
                <a:schemeClr val="accent1"/>
              </a:buClr>
              <a:buSzPct val="80000"/>
              <a:buFont typeface="Arial" panose="020B0604020202020204" pitchFamily="34" charset="0"/>
              <a:buChar char="•"/>
            </a:pPr>
            <a:endParaRPr lang="en-US" sz="2000" b="1" dirty="0"/>
          </a:p>
          <a:p>
            <a:pPr indent="-228600">
              <a:spcBef>
                <a:spcPts val="1000"/>
              </a:spcBef>
              <a:buClr>
                <a:schemeClr val="accent1"/>
              </a:buClr>
              <a:buSzPct val="80000"/>
              <a:buFont typeface="Arial" panose="020B0604020202020204" pitchFamily="34" charset="0"/>
              <a:buChar char="•"/>
            </a:pPr>
            <a:r>
              <a:rPr lang="en-US" sz="2000" b="1" dirty="0"/>
              <a:t>VACCINES PREVENT MORE THAN 2.5 MILLION DEATHS EVERY YEAR </a:t>
            </a:r>
          </a:p>
        </p:txBody>
      </p:sp>
      <p:pic>
        <p:nvPicPr>
          <p:cNvPr id="9" name="Segnaposto immagine 8">
            <a:extLst>
              <a:ext uri="{FF2B5EF4-FFF2-40B4-BE49-F238E27FC236}">
                <a16:creationId xmlns:a16="http://schemas.microsoft.com/office/drawing/2014/main" id="{7F528E33-5AC6-484B-AD32-3C27924E0FB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3097"/>
          <a:stretch/>
        </p:blipFill>
        <p:spPr>
          <a:xfrm>
            <a:off x="20" y="10"/>
            <a:ext cx="4635571" cy="6857990"/>
          </a:xfrm>
          <a:prstGeom prst="rect">
            <a:avLst/>
          </a:prstGeom>
          <a:effectLst/>
        </p:spPr>
      </p:pic>
      <p:cxnSp>
        <p:nvCxnSpPr>
          <p:cNvPr id="24"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DD7EB"/>
            </a:solidFill>
          </a:ln>
        </p:spPr>
        <p:style>
          <a:lnRef idx="1">
            <a:schemeClr val="accent1"/>
          </a:lnRef>
          <a:fillRef idx="0">
            <a:schemeClr val="accent1"/>
          </a:fillRef>
          <a:effectRef idx="0">
            <a:schemeClr val="accent1"/>
          </a:effectRef>
          <a:fontRef idx="minor">
            <a:schemeClr val="tx1"/>
          </a:fontRef>
        </p:style>
      </p:cxnSp>
      <p:sp>
        <p:nvSpPr>
          <p:cNvPr id="25" name="Rettangolo 24">
            <a:extLst>
              <a:ext uri="{FF2B5EF4-FFF2-40B4-BE49-F238E27FC236}">
                <a16:creationId xmlns:a16="http://schemas.microsoft.com/office/drawing/2014/main" id="{5A2B104D-C833-476E-9C07-7D88DCF46CA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26" name="Rettangolo 25">
            <a:extLst>
              <a:ext uri="{FF2B5EF4-FFF2-40B4-BE49-F238E27FC236}">
                <a16:creationId xmlns:a16="http://schemas.microsoft.com/office/drawing/2014/main" id="{56DEA944-8A28-4AF8-A616-89F6F3B5B65F}"/>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8" name="Segnaposto grafico 3">
            <a:extLst>
              <a:ext uri="{FF2B5EF4-FFF2-40B4-BE49-F238E27FC236}">
                <a16:creationId xmlns:a16="http://schemas.microsoft.com/office/drawing/2014/main" id="{C019D600-146A-43A8-B6F6-B4805AE3ADB1}"/>
              </a:ext>
            </a:extLst>
          </p:cNvPr>
          <p:cNvPicPr>
            <a:picLocks noChangeAspect="1"/>
          </p:cNvPicPr>
          <p:nvPr/>
        </p:nvPicPr>
        <p:blipFill>
          <a:blip r:embed="rId3"/>
          <a:stretch>
            <a:fillRect/>
          </a:stretch>
        </p:blipFill>
        <p:spPr>
          <a:xfrm>
            <a:off x="3151763" y="401479"/>
            <a:ext cx="5447488" cy="5664599"/>
          </a:xfrm>
          <a:prstGeom prst="rect">
            <a:avLst/>
          </a:prstGeom>
        </p:spPr>
      </p:pic>
    </p:spTree>
    <p:extLst>
      <p:ext uri="{BB962C8B-B14F-4D97-AF65-F5344CB8AC3E}">
        <p14:creationId xmlns:p14="http://schemas.microsoft.com/office/powerpoint/2010/main" val="7950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EAFB0-73A6-4A62-9CE3-AE97941FBDB0}"/>
              </a:ext>
            </a:extLst>
          </p:cNvPr>
          <p:cNvSpPr>
            <a:spLocks noGrp="1"/>
          </p:cNvSpPr>
          <p:nvPr>
            <p:ph type="title"/>
          </p:nvPr>
        </p:nvSpPr>
        <p:spPr>
          <a:xfrm>
            <a:off x="609600" y="571930"/>
            <a:ext cx="10972800" cy="1143000"/>
          </a:xfrm>
        </p:spPr>
        <p:txBody>
          <a:bodyPr>
            <a:normAutofit/>
          </a:bodyPr>
          <a:lstStyle/>
          <a:p>
            <a:r>
              <a:rPr lang="it-IT" sz="4800" b="1" dirty="0">
                <a:solidFill>
                  <a:srgbClr val="0070C0"/>
                </a:solidFill>
                <a:latin typeface="+mn-lt"/>
              </a:rPr>
              <a:t>WHY?</a:t>
            </a:r>
          </a:p>
        </p:txBody>
      </p:sp>
      <p:pic>
        <p:nvPicPr>
          <p:cNvPr id="4" name="Picture 2">
            <a:extLst>
              <a:ext uri="{FF2B5EF4-FFF2-40B4-BE49-F238E27FC236}">
                <a16:creationId xmlns:a16="http://schemas.microsoft.com/office/drawing/2014/main" id="{625E2866-CE69-49C1-8097-454A5D6C18C9}"/>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l="31013" t="13461" r="31348" b="14487"/>
          <a:stretch>
            <a:fillRect/>
          </a:stretch>
        </p:blipFill>
        <p:spPr bwMode="auto">
          <a:xfrm>
            <a:off x="4597939" y="1214901"/>
            <a:ext cx="4784334" cy="4942707"/>
          </a:xfrm>
          <a:prstGeom prst="rect">
            <a:avLst/>
          </a:prstGeom>
          <a:noFill/>
          <a:ln>
            <a:noFill/>
          </a:ln>
          <a:effectLst/>
          <a:extLst>
            <a:ext uri="{909E8E84-426E-40DD-AFC4-6F175D3DCCD1}">
              <a14:hiddenFill xmlns:a14="http://schemas.microsoft.com/office/drawing/2010/main">
                <a:blipFill dpi="0" rotWithShape="0">
                  <a:blip/>
                  <a:srcRect l="31013" t="13461" r="31348" b="144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asellaDiTesto 4">
            <a:extLst>
              <a:ext uri="{FF2B5EF4-FFF2-40B4-BE49-F238E27FC236}">
                <a16:creationId xmlns:a16="http://schemas.microsoft.com/office/drawing/2014/main" id="{C1D52143-23FE-40F8-B4E6-993A6675E34C}"/>
              </a:ext>
            </a:extLst>
          </p:cNvPr>
          <p:cNvSpPr txBox="1"/>
          <p:nvPr/>
        </p:nvSpPr>
        <p:spPr>
          <a:xfrm>
            <a:off x="424775" y="1809967"/>
            <a:ext cx="4251488" cy="923330"/>
          </a:xfrm>
          <a:prstGeom prst="rect">
            <a:avLst/>
          </a:prstGeom>
          <a:noFill/>
        </p:spPr>
        <p:txBody>
          <a:bodyPr wrap="square" rtlCol="0">
            <a:spAutoFit/>
          </a:bodyPr>
          <a:lstStyle/>
          <a:p>
            <a:r>
              <a:rPr lang="it-IT" b="1" dirty="0"/>
              <a:t>WE HAVE TO FIGHT ONE OF THE</a:t>
            </a:r>
          </a:p>
          <a:p>
            <a:r>
              <a:rPr lang="en-US" b="1" dirty="0"/>
              <a:t>MOST IMPORTANT CHALLENGE OF CONTEMPORARY MEDICINE</a:t>
            </a:r>
            <a:r>
              <a:rPr lang="it-IT" b="1" dirty="0"/>
              <a:t> </a:t>
            </a:r>
          </a:p>
        </p:txBody>
      </p:sp>
      <p:sp>
        <p:nvSpPr>
          <p:cNvPr id="3" name="Ovale 2">
            <a:extLst>
              <a:ext uri="{FF2B5EF4-FFF2-40B4-BE49-F238E27FC236}">
                <a16:creationId xmlns:a16="http://schemas.microsoft.com/office/drawing/2014/main" id="{024FE8A9-22FC-4F29-B7A2-C0995A22CD3B}"/>
              </a:ext>
            </a:extLst>
          </p:cNvPr>
          <p:cNvSpPr/>
          <p:nvPr/>
        </p:nvSpPr>
        <p:spPr>
          <a:xfrm>
            <a:off x="6406446" y="3788130"/>
            <a:ext cx="1167319" cy="11430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DC61B2CD-273C-4844-BF82-AF06A81CCFBE}"/>
              </a:ext>
            </a:extLst>
          </p:cNvPr>
          <p:cNvSpPr/>
          <p:nvPr/>
        </p:nvSpPr>
        <p:spPr>
          <a:xfrm>
            <a:off x="7825848" y="2367629"/>
            <a:ext cx="1556425" cy="923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EFE6DAB7-F924-4232-999C-C03DD8FB5F8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8" name="Rettangolo 7">
            <a:extLst>
              <a:ext uri="{FF2B5EF4-FFF2-40B4-BE49-F238E27FC236}">
                <a16:creationId xmlns:a16="http://schemas.microsoft.com/office/drawing/2014/main" id="{6FD6A3D0-4882-43D1-B1ED-48874F5B52A1}"/>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C5784C44-5C2F-41ED-9595-23C6519C1BA4}"/>
              </a:ext>
            </a:extLst>
          </p:cNvPr>
          <p:cNvPicPr>
            <a:picLocks noChangeAspect="1"/>
          </p:cNvPicPr>
          <p:nvPr/>
        </p:nvPicPr>
        <p:blipFill>
          <a:blip r:embed="rId3"/>
          <a:stretch>
            <a:fillRect/>
          </a:stretch>
        </p:blipFill>
        <p:spPr>
          <a:xfrm>
            <a:off x="1" y="5283127"/>
            <a:ext cx="3531140" cy="1175786"/>
          </a:xfrm>
          <a:prstGeom prst="rect">
            <a:avLst/>
          </a:prstGeom>
        </p:spPr>
      </p:pic>
    </p:spTree>
    <p:extLst>
      <p:ext uri="{BB962C8B-B14F-4D97-AF65-F5344CB8AC3E}">
        <p14:creationId xmlns:p14="http://schemas.microsoft.com/office/powerpoint/2010/main" val="120862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2361E5B-A1FA-4F11-B6B1-8C889B431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966" y="373319"/>
            <a:ext cx="6786860" cy="18594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ttangolo 6">
            <a:extLst>
              <a:ext uri="{FF2B5EF4-FFF2-40B4-BE49-F238E27FC236}">
                <a16:creationId xmlns:a16="http://schemas.microsoft.com/office/drawing/2014/main" id="{5BC79666-9B98-49B3-B0D1-C02595C063AD}"/>
              </a:ext>
            </a:extLst>
          </p:cNvPr>
          <p:cNvSpPr/>
          <p:nvPr/>
        </p:nvSpPr>
        <p:spPr>
          <a:xfrm>
            <a:off x="4471230" y="2379252"/>
            <a:ext cx="2919166" cy="2585323"/>
          </a:xfrm>
          <a:prstGeom prst="rect">
            <a:avLst/>
          </a:prstGeom>
        </p:spPr>
        <p:txBody>
          <a:bodyPr wrap="square">
            <a:spAutoFit/>
          </a:bodyPr>
          <a:lstStyle/>
          <a:p>
            <a:br>
              <a:rPr lang="en-US" b="1" dirty="0"/>
            </a:br>
            <a:r>
              <a:rPr lang="en-US" b="1" dirty="0">
                <a:solidFill>
                  <a:srgbClr val="222222"/>
                </a:solidFill>
                <a:latin typeface="arial" panose="020B0604020202020204" pitchFamily="34" charset="0"/>
              </a:rPr>
              <a:t>In the 20th century, vaccination was one of the most impactful public health measures in reducing the burden and mortality associated with infectious diseases, especially in children</a:t>
            </a:r>
            <a:endParaRPr lang="it-IT" b="1" dirty="0"/>
          </a:p>
        </p:txBody>
      </p:sp>
      <p:sp>
        <p:nvSpPr>
          <p:cNvPr id="8" name="Rettangolo 7">
            <a:extLst>
              <a:ext uri="{FF2B5EF4-FFF2-40B4-BE49-F238E27FC236}">
                <a16:creationId xmlns:a16="http://schemas.microsoft.com/office/drawing/2014/main" id="{5B9E9043-FEF9-4A13-AA41-5D1722BB3AD5}"/>
              </a:ext>
            </a:extLst>
          </p:cNvPr>
          <p:cNvSpPr/>
          <p:nvPr/>
        </p:nvSpPr>
        <p:spPr>
          <a:xfrm>
            <a:off x="7770829" y="2379252"/>
            <a:ext cx="2334705" cy="1477328"/>
          </a:xfrm>
          <a:prstGeom prst="rect">
            <a:avLst/>
          </a:prstGeom>
        </p:spPr>
        <p:txBody>
          <a:bodyPr wrap="square">
            <a:spAutoFit/>
          </a:bodyPr>
          <a:lstStyle/>
          <a:p>
            <a:br>
              <a:rPr lang="en-US" dirty="0"/>
            </a:br>
            <a:r>
              <a:rPr lang="en-US" b="1" dirty="0">
                <a:solidFill>
                  <a:srgbClr val="222222"/>
                </a:solidFill>
                <a:latin typeface="arial" panose="020B0604020202020204" pitchFamily="34" charset="0"/>
              </a:rPr>
              <a:t>Adult vaccination is the new challenge facing the 21st century</a:t>
            </a:r>
            <a:endParaRPr lang="it-IT" b="1" dirty="0"/>
          </a:p>
        </p:txBody>
      </p:sp>
      <p:pic>
        <p:nvPicPr>
          <p:cNvPr id="9" name="Picture 2">
            <a:extLst>
              <a:ext uri="{FF2B5EF4-FFF2-40B4-BE49-F238E27FC236}">
                <a16:creationId xmlns:a16="http://schemas.microsoft.com/office/drawing/2014/main" id="{EDB3F755-9E7C-4380-A1F3-0A33FDF3D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17" y="1256108"/>
            <a:ext cx="3461484" cy="4565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ttangolo 9">
            <a:extLst>
              <a:ext uri="{FF2B5EF4-FFF2-40B4-BE49-F238E27FC236}">
                <a16:creationId xmlns:a16="http://schemas.microsoft.com/office/drawing/2014/main" id="{E4DB6649-B54A-4F01-9544-F5C0F5E9193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8DE6DC08-2BAF-44A6-802B-408ADF8911E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pic>
        <p:nvPicPr>
          <p:cNvPr id="12" name="Immagine 11">
            <a:extLst>
              <a:ext uri="{FF2B5EF4-FFF2-40B4-BE49-F238E27FC236}">
                <a16:creationId xmlns:a16="http://schemas.microsoft.com/office/drawing/2014/main" id="{6C691A06-2353-47A7-BF7E-41B0C049EA17}"/>
              </a:ext>
            </a:extLst>
          </p:cNvPr>
          <p:cNvPicPr>
            <a:picLocks noChangeAspect="1"/>
          </p:cNvPicPr>
          <p:nvPr/>
        </p:nvPicPr>
        <p:blipFill>
          <a:blip r:embed="rId4"/>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30582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3598AEA6-3A43-4C34-BDF0-765D9A879D96}"/>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ctangle 2">
            <a:extLst>
              <a:ext uri="{FF2B5EF4-FFF2-40B4-BE49-F238E27FC236}">
                <a16:creationId xmlns:a16="http://schemas.microsoft.com/office/drawing/2014/main" id="{824C328C-7ED0-425F-99A7-0C4F53CB81E9}"/>
              </a:ext>
            </a:extLst>
          </p:cNvPr>
          <p:cNvSpPr>
            <a:spLocks noChangeArrowheads="1"/>
          </p:cNvSpPr>
          <p:nvPr/>
        </p:nvSpPr>
        <p:spPr bwMode="auto">
          <a:xfrm>
            <a:off x="395342" y="247905"/>
            <a:ext cx="11236751" cy="6278251"/>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Rettangolo 8">
            <a:extLst>
              <a:ext uri="{FF2B5EF4-FFF2-40B4-BE49-F238E27FC236}">
                <a16:creationId xmlns:a16="http://schemas.microsoft.com/office/drawing/2014/main" id="{8BA3B266-F842-428E-881D-824801DB0A12}"/>
              </a:ext>
            </a:extLst>
          </p:cNvPr>
          <p:cNvSpPr/>
          <p:nvPr/>
        </p:nvSpPr>
        <p:spPr>
          <a:xfrm>
            <a:off x="7801129" y="315147"/>
            <a:ext cx="3788676" cy="62782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10">
            <a:extLst>
              <a:ext uri="{FF2B5EF4-FFF2-40B4-BE49-F238E27FC236}">
                <a16:creationId xmlns:a16="http://schemas.microsoft.com/office/drawing/2014/main" id="{01A8E64F-57F8-40B0-976C-4C790C92EF33}"/>
              </a:ext>
            </a:extLst>
          </p:cNvPr>
          <p:cNvSpPr>
            <a:spLocks noChangeArrowheads="1"/>
          </p:cNvSpPr>
          <p:nvPr/>
        </p:nvSpPr>
        <p:spPr bwMode="auto">
          <a:xfrm>
            <a:off x="3797494" y="889931"/>
            <a:ext cx="3532155" cy="460211"/>
          </a:xfrm>
          <a:prstGeom prst="rect">
            <a:avLst/>
          </a:prstGeom>
          <a:solidFill>
            <a:srgbClr val="FFFFFF"/>
          </a:solidFill>
          <a:ln w="38160" cap="flat">
            <a:solidFill>
              <a:srgbClr val="00B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sz="2400" b="1" dirty="0"/>
              <a:t>TETANUS/PERTUSSIS</a:t>
            </a:r>
          </a:p>
        </p:txBody>
      </p:sp>
      <p:sp>
        <p:nvSpPr>
          <p:cNvPr id="12" name="Rectangle 4">
            <a:extLst>
              <a:ext uri="{FF2B5EF4-FFF2-40B4-BE49-F238E27FC236}">
                <a16:creationId xmlns:a16="http://schemas.microsoft.com/office/drawing/2014/main" id="{1C5E5A0B-FAF4-4D48-89EE-A61243000929}"/>
              </a:ext>
            </a:extLst>
          </p:cNvPr>
          <p:cNvSpPr>
            <a:spLocks noChangeArrowheads="1"/>
          </p:cNvSpPr>
          <p:nvPr/>
        </p:nvSpPr>
        <p:spPr bwMode="auto">
          <a:xfrm>
            <a:off x="3593086" y="2345789"/>
            <a:ext cx="3151188" cy="460211"/>
          </a:xfrm>
          <a:prstGeom prst="rect">
            <a:avLst/>
          </a:prstGeom>
          <a:solidFill>
            <a:srgbClr val="FFFFFF"/>
          </a:solidFill>
          <a:ln w="38160" cap="flat">
            <a:solidFill>
              <a:srgbClr val="C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sz="2400" b="1" dirty="0"/>
              <a:t>PNEUMOCOCCUS</a:t>
            </a:r>
          </a:p>
        </p:txBody>
      </p:sp>
      <p:sp>
        <p:nvSpPr>
          <p:cNvPr id="13" name="Rectangle 6">
            <a:extLst>
              <a:ext uri="{FF2B5EF4-FFF2-40B4-BE49-F238E27FC236}">
                <a16:creationId xmlns:a16="http://schemas.microsoft.com/office/drawing/2014/main" id="{AF628619-49A6-406F-8F2F-370699FF3B7A}"/>
              </a:ext>
            </a:extLst>
          </p:cNvPr>
          <p:cNvSpPr>
            <a:spLocks noChangeArrowheads="1"/>
          </p:cNvSpPr>
          <p:nvPr/>
        </p:nvSpPr>
        <p:spPr bwMode="auto">
          <a:xfrm>
            <a:off x="6013718" y="5110772"/>
            <a:ext cx="862724" cy="460211"/>
          </a:xfrm>
          <a:prstGeom prst="rect">
            <a:avLst/>
          </a:prstGeom>
          <a:solidFill>
            <a:srgbClr val="FFFFFF"/>
          </a:solidFill>
          <a:ln w="38160" cap="flat">
            <a:solidFill>
              <a:srgbClr val="22226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sz="2400" b="1" dirty="0"/>
              <a:t>FLU</a:t>
            </a:r>
          </a:p>
        </p:txBody>
      </p:sp>
      <p:sp>
        <p:nvSpPr>
          <p:cNvPr id="14" name="Rectangle 8">
            <a:extLst>
              <a:ext uri="{FF2B5EF4-FFF2-40B4-BE49-F238E27FC236}">
                <a16:creationId xmlns:a16="http://schemas.microsoft.com/office/drawing/2014/main" id="{DF599EA1-34C9-40FF-A750-03F4AEFCBC93}"/>
              </a:ext>
            </a:extLst>
          </p:cNvPr>
          <p:cNvSpPr>
            <a:spLocks noChangeArrowheads="1"/>
          </p:cNvSpPr>
          <p:nvPr/>
        </p:nvSpPr>
        <p:spPr bwMode="auto">
          <a:xfrm>
            <a:off x="4414202" y="5699450"/>
            <a:ext cx="3151187" cy="430213"/>
          </a:xfrm>
          <a:prstGeom prst="rect">
            <a:avLst/>
          </a:prstGeom>
          <a:solidFill>
            <a:srgbClr val="FFFFFF"/>
          </a:solidFill>
          <a:ln w="38160" cap="flat">
            <a:solidFill>
              <a:srgbClr val="8A67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sz="2400" b="1" dirty="0"/>
              <a:t>HERPES ZOSTER</a:t>
            </a:r>
          </a:p>
        </p:txBody>
      </p:sp>
      <p:sp>
        <p:nvSpPr>
          <p:cNvPr id="8" name="Rettangolo 7">
            <a:extLst>
              <a:ext uri="{FF2B5EF4-FFF2-40B4-BE49-F238E27FC236}">
                <a16:creationId xmlns:a16="http://schemas.microsoft.com/office/drawing/2014/main" id="{3064F480-89B5-4626-8793-5650904B3FF9}"/>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Tree>
    <p:extLst>
      <p:ext uri="{BB962C8B-B14F-4D97-AF65-F5344CB8AC3E}">
        <p14:creationId xmlns:p14="http://schemas.microsoft.com/office/powerpoint/2010/main" val="37208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10"/>
                                        </p:tgtEl>
                                        <p:attrNameLst>
                                          <p:attrName>style.visibility</p:attrName>
                                        </p:attrNameLst>
                                      </p:cBhvr>
                                      <p:to>
                                        <p:strVal val="visible"/>
                                      </p:to>
                                    </p:set>
                                    <p:anim calcmode="lin" valueType="num">
                                      <p:cBhvr additive="repl">
                                        <p:cTn id="12" dur="500" fill="hold"/>
                                        <p:tgtEl>
                                          <p:spTgt spid="10"/>
                                        </p:tgtEl>
                                        <p:attrNameLst>
                                          <p:attrName>ppt_x</p:attrName>
                                        </p:attrNameLst>
                                      </p:cBhvr>
                                      <p:tavLst>
                                        <p:tav tm="100000">
                                          <p:val>
                                            <p:strVal val="#ppt_x"/>
                                          </p:val>
                                        </p:tav>
                                        <p:tav>
                                          <p:val>
                                            <p:strVal val="#ppt_x"/>
                                          </p:val>
                                        </p:tav>
                                      </p:tavLst>
                                    </p:anim>
                                    <p:anim calcmode="lin" valueType="num">
                                      <p:cBhvr additive="repl">
                                        <p:cTn id="13" dur="5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7CD09-C0E0-4DC5-9DC7-F485901DB20C}"/>
              </a:ext>
            </a:extLst>
          </p:cNvPr>
          <p:cNvSpPr>
            <a:spLocks noGrp="1"/>
          </p:cNvSpPr>
          <p:nvPr>
            <p:ph type="title"/>
          </p:nvPr>
        </p:nvSpPr>
        <p:spPr>
          <a:xfrm>
            <a:off x="434502" y="235389"/>
            <a:ext cx="10972800" cy="1143000"/>
          </a:xfrm>
        </p:spPr>
        <p:txBody>
          <a:bodyPr>
            <a:normAutofit/>
          </a:bodyPr>
          <a:lstStyle/>
          <a:p>
            <a:r>
              <a:rPr lang="it-IT" sz="4800" b="1" dirty="0">
                <a:solidFill>
                  <a:srgbClr val="0070C0"/>
                </a:solidFill>
                <a:latin typeface="+mn-lt"/>
              </a:rPr>
              <a:t>TETANUS</a:t>
            </a:r>
          </a:p>
        </p:txBody>
      </p:sp>
      <p:sp>
        <p:nvSpPr>
          <p:cNvPr id="4" name="Rettangolo 3">
            <a:extLst>
              <a:ext uri="{FF2B5EF4-FFF2-40B4-BE49-F238E27FC236}">
                <a16:creationId xmlns:a16="http://schemas.microsoft.com/office/drawing/2014/main" id="{70E54B8F-01C4-4380-8E3D-DB061A41BE6F}"/>
              </a:ext>
            </a:extLst>
          </p:cNvPr>
          <p:cNvSpPr/>
          <p:nvPr/>
        </p:nvSpPr>
        <p:spPr>
          <a:xfrm>
            <a:off x="538792" y="1100245"/>
            <a:ext cx="8424153" cy="646331"/>
          </a:xfrm>
          <a:prstGeom prst="rect">
            <a:avLst/>
          </a:prstGeom>
        </p:spPr>
        <p:txBody>
          <a:bodyPr wrap="square">
            <a:spAutoFit/>
          </a:bodyPr>
          <a:lstStyle/>
          <a:p>
            <a:r>
              <a:rPr lang="en-US" b="1" dirty="0">
                <a:solidFill>
                  <a:srgbClr val="202122"/>
                </a:solidFill>
                <a:latin typeface="Arial" panose="020B0604020202020204" pitchFamily="34" charset="0"/>
              </a:rPr>
              <a:t>In 2015 there were about 209,000 infections and about 59,000 deaths globally.</a:t>
            </a:r>
            <a:endParaRPr lang="it-IT" b="1" dirty="0"/>
          </a:p>
        </p:txBody>
      </p:sp>
      <p:pic>
        <p:nvPicPr>
          <p:cNvPr id="5" name="Picture 1">
            <a:extLst>
              <a:ext uri="{FF2B5EF4-FFF2-40B4-BE49-F238E27FC236}">
                <a16:creationId xmlns:a16="http://schemas.microsoft.com/office/drawing/2014/main" id="{AEFC1D72-ECE5-4CE8-89A3-0112365BB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933"/>
          <a:stretch>
            <a:fillRect/>
          </a:stretch>
        </p:blipFill>
        <p:spPr bwMode="auto">
          <a:xfrm>
            <a:off x="434502" y="1422521"/>
            <a:ext cx="5900738" cy="3381375"/>
          </a:xfrm>
          <a:prstGeom prst="rect">
            <a:avLst/>
          </a:prstGeom>
          <a:noFill/>
          <a:ln>
            <a:noFill/>
          </a:ln>
          <a:effectLst/>
          <a:extLst>
            <a:ext uri="{909E8E84-426E-40DD-AFC4-6F175D3DCCD1}">
              <a14:hiddenFill xmlns:a14="http://schemas.microsoft.com/office/drawing/2010/main">
                <a:blipFill dpi="0" rotWithShape="0">
                  <a:blip/>
                  <a:srcRect b="10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ttangolo 6">
            <a:extLst>
              <a:ext uri="{FF2B5EF4-FFF2-40B4-BE49-F238E27FC236}">
                <a16:creationId xmlns:a16="http://schemas.microsoft.com/office/drawing/2014/main" id="{ED0F1C97-D5C7-46BF-851F-DA3380CD1958}"/>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8" name="Rettangolo 7">
            <a:extLst>
              <a:ext uri="{FF2B5EF4-FFF2-40B4-BE49-F238E27FC236}">
                <a16:creationId xmlns:a16="http://schemas.microsoft.com/office/drawing/2014/main" id="{1365BB7B-F4C2-460B-83C8-8C32D7532461}"/>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Picture 2">
            <a:extLst>
              <a:ext uri="{FF2B5EF4-FFF2-40B4-BE49-F238E27FC236}">
                <a16:creationId xmlns:a16="http://schemas.microsoft.com/office/drawing/2014/main" id="{1D365426-B063-43ED-AE15-D3F35631B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646"/>
          <a:stretch>
            <a:fillRect/>
          </a:stretch>
        </p:blipFill>
        <p:spPr bwMode="auto">
          <a:xfrm>
            <a:off x="5202113" y="3083878"/>
            <a:ext cx="6388538" cy="3620677"/>
          </a:xfrm>
          <a:prstGeom prst="rect">
            <a:avLst/>
          </a:prstGeom>
          <a:noFill/>
          <a:ln>
            <a:noFill/>
          </a:ln>
          <a:effectLst/>
          <a:extLst>
            <a:ext uri="{909E8E84-426E-40DD-AFC4-6F175D3DCCD1}">
              <a14:hiddenFill xmlns:a14="http://schemas.microsoft.com/office/drawing/2010/main">
                <a:blipFill dpi="0" rotWithShape="0">
                  <a:blip/>
                  <a:srcRect b="1364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69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4AE923-6A69-4D9D-BBE5-322784E39E3B}"/>
              </a:ext>
            </a:extLst>
          </p:cNvPr>
          <p:cNvSpPr>
            <a:spLocks noGrp="1"/>
          </p:cNvSpPr>
          <p:nvPr>
            <p:ph type="ctrTitle"/>
          </p:nvPr>
        </p:nvSpPr>
        <p:spPr>
          <a:xfrm>
            <a:off x="1524000" y="451053"/>
            <a:ext cx="9144000" cy="2387600"/>
          </a:xfrm>
        </p:spPr>
        <p:txBody>
          <a:bodyPr>
            <a:normAutofit fontScale="90000"/>
          </a:bodyPr>
          <a:lstStyle/>
          <a:p>
            <a:r>
              <a:rPr lang="en-US" sz="6600" b="1" dirty="0">
                <a:solidFill>
                  <a:schemeClr val="accent1">
                    <a:lumMod val="75000"/>
                  </a:schemeClr>
                </a:solidFill>
                <a:latin typeface="+mn-lt"/>
              </a:rPr>
              <a:t>THE AWARENESS-RAISING ABOUT PEOPLE HEALTH</a:t>
            </a:r>
            <a:endParaRPr lang="it-IT" sz="6600" b="1" dirty="0">
              <a:solidFill>
                <a:schemeClr val="accent1">
                  <a:lumMod val="75000"/>
                </a:schemeClr>
              </a:solidFill>
              <a:latin typeface="+mn-lt"/>
            </a:endParaRPr>
          </a:p>
        </p:txBody>
      </p:sp>
      <p:sp>
        <p:nvSpPr>
          <p:cNvPr id="4" name="Sottotitolo 3">
            <a:extLst>
              <a:ext uri="{FF2B5EF4-FFF2-40B4-BE49-F238E27FC236}">
                <a16:creationId xmlns:a16="http://schemas.microsoft.com/office/drawing/2014/main" id="{FCE31A71-60D6-44BB-BA44-CE135A14333B}"/>
              </a:ext>
            </a:extLst>
          </p:cNvPr>
          <p:cNvSpPr>
            <a:spLocks noGrp="1"/>
          </p:cNvSpPr>
          <p:nvPr>
            <p:ph type="subTitle" idx="1"/>
          </p:nvPr>
        </p:nvSpPr>
        <p:spPr>
          <a:xfrm>
            <a:off x="1524000" y="2906510"/>
            <a:ext cx="9144000" cy="522490"/>
          </a:xfrm>
        </p:spPr>
        <p:txBody>
          <a:bodyPr/>
          <a:lstStyle/>
          <a:p>
            <a:r>
              <a:rPr lang="en-US" b="1" dirty="0"/>
              <a:t>and impact on the health care system</a:t>
            </a:r>
            <a:endParaRPr lang="it-IT" b="1" dirty="0"/>
          </a:p>
        </p:txBody>
      </p:sp>
      <p:sp>
        <p:nvSpPr>
          <p:cNvPr id="5" name="Sottotitolo 2">
            <a:extLst>
              <a:ext uri="{FF2B5EF4-FFF2-40B4-BE49-F238E27FC236}">
                <a16:creationId xmlns:a16="http://schemas.microsoft.com/office/drawing/2014/main" id="{F68D01C3-EE7E-4DE7-A4CD-6B5E216B0856}"/>
              </a:ext>
            </a:extLst>
          </p:cNvPr>
          <p:cNvSpPr txBox="1">
            <a:spLocks/>
          </p:cNvSpPr>
          <p:nvPr/>
        </p:nvSpPr>
        <p:spPr>
          <a:xfrm>
            <a:off x="5400472" y="4568825"/>
            <a:ext cx="5951707" cy="577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t-IT" b="1" dirty="0"/>
              <a:t>Dott. VATRI MARCO</a:t>
            </a:r>
          </a:p>
        </p:txBody>
      </p:sp>
      <p:sp>
        <p:nvSpPr>
          <p:cNvPr id="6" name="Rettangolo 5">
            <a:extLst>
              <a:ext uri="{FF2B5EF4-FFF2-40B4-BE49-F238E27FC236}">
                <a16:creationId xmlns:a16="http://schemas.microsoft.com/office/drawing/2014/main" id="{F3554195-053E-4717-BE13-E4B9A1542BD0}"/>
              </a:ext>
            </a:extLst>
          </p:cNvPr>
          <p:cNvSpPr/>
          <p:nvPr/>
        </p:nvSpPr>
        <p:spPr>
          <a:xfrm>
            <a:off x="0" y="6406947"/>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1164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3D7FAC-D590-48B0-AF1F-6856EDF2BCDC}"/>
              </a:ext>
            </a:extLst>
          </p:cNvPr>
          <p:cNvSpPr>
            <a:spLocks noGrp="1"/>
          </p:cNvSpPr>
          <p:nvPr>
            <p:ph type="title"/>
          </p:nvPr>
        </p:nvSpPr>
        <p:spPr/>
        <p:txBody>
          <a:bodyPr>
            <a:normAutofit/>
          </a:bodyPr>
          <a:lstStyle/>
          <a:p>
            <a:r>
              <a:rPr lang="it-IT" sz="4800" b="1" dirty="0">
                <a:solidFill>
                  <a:srgbClr val="0070C0"/>
                </a:solidFill>
                <a:latin typeface="+mn-lt"/>
              </a:rPr>
              <a:t>PERTUSSIS</a:t>
            </a:r>
          </a:p>
        </p:txBody>
      </p:sp>
      <p:sp>
        <p:nvSpPr>
          <p:cNvPr id="4" name="Rectangle 2">
            <a:extLst>
              <a:ext uri="{FF2B5EF4-FFF2-40B4-BE49-F238E27FC236}">
                <a16:creationId xmlns:a16="http://schemas.microsoft.com/office/drawing/2014/main" id="{6E6DAC90-79C8-4D2C-BE6B-6E3AEAD2A902}"/>
              </a:ext>
            </a:extLst>
          </p:cNvPr>
          <p:cNvSpPr>
            <a:spLocks noChangeArrowheads="1"/>
          </p:cNvSpPr>
          <p:nvPr/>
        </p:nvSpPr>
        <p:spPr bwMode="auto">
          <a:xfrm>
            <a:off x="870321" y="1777561"/>
            <a:ext cx="6065500" cy="4000668"/>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 name="Rettangolo 4">
            <a:extLst>
              <a:ext uri="{FF2B5EF4-FFF2-40B4-BE49-F238E27FC236}">
                <a16:creationId xmlns:a16="http://schemas.microsoft.com/office/drawing/2014/main" id="{998B0E7C-043F-4547-9DBD-95C9A0815AD9}"/>
              </a:ext>
            </a:extLst>
          </p:cNvPr>
          <p:cNvSpPr/>
          <p:nvPr/>
        </p:nvSpPr>
        <p:spPr>
          <a:xfrm>
            <a:off x="6999830" y="779001"/>
            <a:ext cx="4321849" cy="1277273"/>
          </a:xfrm>
          <a:prstGeom prst="rect">
            <a:avLst/>
          </a:prstGeom>
        </p:spPr>
        <p:txBody>
          <a:bodyPr wrap="square">
            <a:spAutoFit/>
          </a:bodyPr>
          <a:lstStyle/>
          <a:p>
            <a:pPr algn="ctr">
              <a:spcBef>
                <a:spcPts val="250"/>
              </a:spcBef>
              <a:buClrTx/>
              <a:buFontTx/>
              <a:buNone/>
            </a:pPr>
            <a:r>
              <a:rPr lang="it-IT" altLang="it-IT" sz="2400" b="1" dirty="0">
                <a:solidFill>
                  <a:srgbClr val="000000"/>
                </a:solidFill>
              </a:rPr>
              <a:t>151.074 </a:t>
            </a:r>
            <a:r>
              <a:rPr lang="it-IT" altLang="it-IT" sz="2400" dirty="0" err="1">
                <a:solidFill>
                  <a:srgbClr val="000000"/>
                </a:solidFill>
                <a:latin typeface="Carlito" charset="0"/>
              </a:rPr>
              <a:t>cases</a:t>
            </a:r>
            <a:r>
              <a:rPr lang="it-IT" altLang="it-IT" sz="2400" dirty="0">
                <a:solidFill>
                  <a:srgbClr val="000000"/>
                </a:solidFill>
                <a:latin typeface="Carlito" charset="0"/>
              </a:rPr>
              <a:t> (2018) </a:t>
            </a:r>
          </a:p>
          <a:p>
            <a:pPr algn="ctr">
              <a:spcBef>
                <a:spcPts val="250"/>
              </a:spcBef>
              <a:buClrTx/>
              <a:buFontTx/>
              <a:buNone/>
            </a:pPr>
            <a:r>
              <a:rPr lang="it-IT" altLang="it-IT" sz="2400" b="1" dirty="0">
                <a:solidFill>
                  <a:srgbClr val="000000"/>
                </a:solidFill>
              </a:rPr>
              <a:t>89.000 </a:t>
            </a:r>
            <a:r>
              <a:rPr lang="it-IT" altLang="it-IT" sz="2400" dirty="0" err="1">
                <a:solidFill>
                  <a:srgbClr val="000000"/>
                </a:solidFill>
                <a:latin typeface="Carlito" charset="0"/>
              </a:rPr>
              <a:t>extimated</a:t>
            </a:r>
            <a:r>
              <a:rPr lang="it-IT" altLang="it-IT" sz="2400" dirty="0">
                <a:solidFill>
                  <a:srgbClr val="000000"/>
                </a:solidFill>
                <a:latin typeface="Carlito" charset="0"/>
              </a:rPr>
              <a:t> </a:t>
            </a:r>
            <a:r>
              <a:rPr lang="it-IT" altLang="it-IT" sz="2400" dirty="0" err="1">
                <a:solidFill>
                  <a:srgbClr val="000000"/>
                </a:solidFill>
                <a:latin typeface="Carlito" charset="0"/>
              </a:rPr>
              <a:t>deaths</a:t>
            </a:r>
            <a:r>
              <a:rPr lang="it-IT" altLang="it-IT" sz="2400" dirty="0">
                <a:solidFill>
                  <a:srgbClr val="000000"/>
                </a:solidFill>
                <a:latin typeface="Carlito" charset="0"/>
              </a:rPr>
              <a:t> (2008)</a:t>
            </a:r>
          </a:p>
          <a:p>
            <a:pPr algn="ctr">
              <a:spcBef>
                <a:spcPts val="250"/>
              </a:spcBef>
              <a:buClrTx/>
              <a:buFontTx/>
              <a:buNone/>
            </a:pPr>
            <a:r>
              <a:rPr lang="it-IT" altLang="it-IT" sz="2400" b="1" dirty="0">
                <a:solidFill>
                  <a:srgbClr val="000000"/>
                </a:solidFill>
              </a:rPr>
              <a:t>86% </a:t>
            </a:r>
            <a:r>
              <a:rPr lang="it-IT" altLang="it-IT" sz="2400" dirty="0">
                <a:solidFill>
                  <a:srgbClr val="000000"/>
                </a:solidFill>
                <a:latin typeface="Carlito" charset="0"/>
              </a:rPr>
              <a:t>vaccine coverage (2018)</a:t>
            </a:r>
          </a:p>
        </p:txBody>
      </p:sp>
      <p:sp>
        <p:nvSpPr>
          <p:cNvPr id="6" name="Rettangolo 5">
            <a:extLst>
              <a:ext uri="{FF2B5EF4-FFF2-40B4-BE49-F238E27FC236}">
                <a16:creationId xmlns:a16="http://schemas.microsoft.com/office/drawing/2014/main" id="{3A6305B3-28A9-4278-A467-2D2F85EC2E3B}"/>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6">
            <a:extLst>
              <a:ext uri="{FF2B5EF4-FFF2-40B4-BE49-F238E27FC236}">
                <a16:creationId xmlns:a16="http://schemas.microsoft.com/office/drawing/2014/main" id="{186E3980-9D34-450D-B5E2-CC4C231A0738}"/>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8D989E32-E3FA-43E7-9D15-AC879EF3EBF9}"/>
              </a:ext>
            </a:extLst>
          </p:cNvPr>
          <p:cNvPicPr>
            <a:picLocks noChangeAspect="1"/>
          </p:cNvPicPr>
          <p:nvPr/>
        </p:nvPicPr>
        <p:blipFill>
          <a:blip r:embed="rId4"/>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395696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A664661-8BEE-4625-AF30-475EA65FAF0E}"/>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451778" y="726923"/>
            <a:ext cx="5171215" cy="54041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91759C3-7F18-4D89-981C-3422720E695D}"/>
              </a:ext>
            </a:extLst>
          </p:cNvPr>
          <p:cNvSpPr txBox="1"/>
          <p:nvPr/>
        </p:nvSpPr>
        <p:spPr>
          <a:xfrm>
            <a:off x="5719864" y="1001949"/>
            <a:ext cx="6264613" cy="2031325"/>
          </a:xfrm>
          <a:prstGeom prst="rect">
            <a:avLst/>
          </a:prstGeom>
          <a:noFill/>
        </p:spPr>
        <p:txBody>
          <a:bodyPr wrap="square" rtlCol="0">
            <a:spAutoFit/>
          </a:bodyPr>
          <a:lstStyle/>
          <a:p>
            <a:r>
              <a:rPr lang="en-US" b="1" dirty="0"/>
              <a:t>HIGH INCIDENCE IN THE FIRST YEARS OF LIFE</a:t>
            </a:r>
          </a:p>
          <a:p>
            <a:endParaRPr lang="en-US" b="1" dirty="0"/>
          </a:p>
          <a:p>
            <a:r>
              <a:rPr lang="en-US" b="1" dirty="0"/>
              <a:t>FREQUENT NATURAL BOOSTERS</a:t>
            </a:r>
          </a:p>
          <a:p>
            <a:br>
              <a:rPr lang="it-IT" b="1" dirty="0"/>
            </a:br>
            <a:r>
              <a:rPr lang="it-IT" b="1" dirty="0"/>
              <a:t>IMMUNITY IN ADOLESCENTS / ADULTS</a:t>
            </a:r>
          </a:p>
          <a:p>
            <a:br>
              <a:rPr lang="en-US" b="1" dirty="0"/>
            </a:br>
            <a:r>
              <a:rPr lang="en-US" b="1" dirty="0"/>
              <a:t>PREDOMINANT DISEASE IN YOUNG CHILDREN</a:t>
            </a:r>
            <a:endParaRPr lang="it-IT" b="1" dirty="0"/>
          </a:p>
        </p:txBody>
      </p:sp>
      <p:sp>
        <p:nvSpPr>
          <p:cNvPr id="3" name="CasellaDiTesto 2">
            <a:extLst>
              <a:ext uri="{FF2B5EF4-FFF2-40B4-BE49-F238E27FC236}">
                <a16:creationId xmlns:a16="http://schemas.microsoft.com/office/drawing/2014/main" id="{3B6C1AFC-092A-4A85-962B-2BB4018A7951}"/>
              </a:ext>
            </a:extLst>
          </p:cNvPr>
          <p:cNvSpPr txBox="1"/>
          <p:nvPr/>
        </p:nvSpPr>
        <p:spPr>
          <a:xfrm>
            <a:off x="5719864" y="3547727"/>
            <a:ext cx="5350213" cy="2308324"/>
          </a:xfrm>
          <a:prstGeom prst="rect">
            <a:avLst/>
          </a:prstGeom>
          <a:noFill/>
        </p:spPr>
        <p:txBody>
          <a:bodyPr wrap="square" rtlCol="0">
            <a:spAutoFit/>
          </a:bodyPr>
          <a:lstStyle/>
          <a:p>
            <a:r>
              <a:rPr lang="it-IT" b="1" dirty="0"/>
              <a:t>LOW INCIDENCE</a:t>
            </a:r>
          </a:p>
          <a:p>
            <a:endParaRPr lang="it-IT" b="1" dirty="0"/>
          </a:p>
          <a:p>
            <a:r>
              <a:rPr lang="it-IT" b="1" dirty="0"/>
              <a:t>NO NATURAL BOOSTERS</a:t>
            </a:r>
          </a:p>
          <a:p>
            <a:br>
              <a:rPr lang="en-US" b="1" dirty="0"/>
            </a:br>
            <a:r>
              <a:rPr lang="en-US" b="1" dirty="0"/>
              <a:t>LOSS OF IMMUNITY IN ADOLESCENTS / ADULTS</a:t>
            </a:r>
          </a:p>
          <a:p>
            <a:br>
              <a:rPr lang="en-US" b="1" dirty="0"/>
            </a:br>
            <a:r>
              <a:rPr lang="en-US" b="1" dirty="0"/>
              <a:t>MORE FREQUENT DISEASE IN INFANTS (&lt;6 MONTHS) AND IN ADOLESCENTS / ADULTS</a:t>
            </a:r>
            <a:endParaRPr lang="it-IT" b="1" dirty="0"/>
          </a:p>
        </p:txBody>
      </p:sp>
      <p:sp>
        <p:nvSpPr>
          <p:cNvPr id="5" name="Rettangolo 4">
            <a:extLst>
              <a:ext uri="{FF2B5EF4-FFF2-40B4-BE49-F238E27FC236}">
                <a16:creationId xmlns:a16="http://schemas.microsoft.com/office/drawing/2014/main" id="{E4D8ADEE-2777-4F06-A8BD-65B38231170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6" name="Rettangolo 5">
            <a:extLst>
              <a:ext uri="{FF2B5EF4-FFF2-40B4-BE49-F238E27FC236}">
                <a16:creationId xmlns:a16="http://schemas.microsoft.com/office/drawing/2014/main" id="{33036EEF-5680-41C8-8D37-8CC4DC3133DF}"/>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64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F0B9E6-DB6F-47A1-B3DB-2157FC9DB93E}"/>
              </a:ext>
            </a:extLst>
          </p:cNvPr>
          <p:cNvSpPr>
            <a:spLocks noGrp="1"/>
          </p:cNvSpPr>
          <p:nvPr>
            <p:ph type="title"/>
          </p:nvPr>
        </p:nvSpPr>
        <p:spPr>
          <a:xfrm>
            <a:off x="5265925" y="623095"/>
            <a:ext cx="5259403" cy="1320800"/>
          </a:xfrm>
        </p:spPr>
        <p:txBody>
          <a:bodyPr vert="horz" lIns="91440" tIns="45720" rIns="91440" bIns="45720" rtlCol="0" anchor="t">
            <a:normAutofit/>
          </a:bodyPr>
          <a:lstStyle/>
          <a:p>
            <a:r>
              <a:rPr lang="en-US" b="1" dirty="0">
                <a:solidFill>
                  <a:srgbClr val="0070C0"/>
                </a:solidFill>
                <a:latin typeface="+mn-lt"/>
              </a:rPr>
              <a:t>COCOON STRATEGY</a:t>
            </a:r>
          </a:p>
        </p:txBody>
      </p:sp>
      <p:sp>
        <p:nvSpPr>
          <p:cNvPr id="4" name="Rettangolo 3">
            <a:extLst>
              <a:ext uri="{FF2B5EF4-FFF2-40B4-BE49-F238E27FC236}">
                <a16:creationId xmlns:a16="http://schemas.microsoft.com/office/drawing/2014/main" id="{563F2085-78C9-4526-BFE4-CA09728485D1}"/>
              </a:ext>
            </a:extLst>
          </p:cNvPr>
          <p:cNvSpPr/>
          <p:nvPr/>
        </p:nvSpPr>
        <p:spPr>
          <a:xfrm>
            <a:off x="5312932" y="1546699"/>
            <a:ext cx="5165387" cy="4397388"/>
          </a:xfrm>
          <a:prstGeom prst="rect">
            <a:avLst/>
          </a:prstGeom>
        </p:spPr>
        <p:txBody>
          <a:bodyPr vert="horz" lIns="91440" tIns="45720" rIns="91440" bIns="45720" rtlCol="0">
            <a:normAutofit/>
          </a:bodyPr>
          <a:lstStyle/>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NEW BORN</a:t>
            </a:r>
          </a:p>
          <a:p>
            <a:pPr marL="285750" indent="-228600">
              <a:lnSpc>
                <a:spcPct val="90000"/>
              </a:lnSpc>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PRE-SCHOOL CHILDREN</a:t>
            </a:r>
          </a:p>
          <a:p>
            <a:pPr>
              <a:lnSpc>
                <a:spcPct val="90000"/>
              </a:lnSpc>
              <a:spcBef>
                <a:spcPts val="1000"/>
              </a:spcBef>
              <a:buClr>
                <a:schemeClr val="accent1"/>
              </a:buClr>
              <a:buSzPct val="80000"/>
            </a:pPr>
            <a:endParaRPr lang="en-US" sz="2000" b="1" dirty="0">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TEENAGERS AND ADULTS</a:t>
            </a:r>
          </a:p>
          <a:p>
            <a:pPr indent="-228600">
              <a:lnSpc>
                <a:spcPct val="90000"/>
              </a:lnSpc>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HEALTHCARE WORKERS </a:t>
            </a:r>
          </a:p>
          <a:p>
            <a:pPr marL="57150">
              <a:lnSpc>
                <a:spcPct val="90000"/>
              </a:lnSpc>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OPERATORS FOR CHILDREN</a:t>
            </a:r>
          </a:p>
          <a:p>
            <a:pPr indent="-228600">
              <a:lnSpc>
                <a:spcPct val="90000"/>
              </a:lnSpc>
              <a:spcBef>
                <a:spcPts val="1000"/>
              </a:spcBef>
              <a:buClr>
                <a:schemeClr val="accent1"/>
              </a:buClr>
              <a:buSzPct val="80000"/>
              <a:buFont typeface="Wingdings 3" charset="2"/>
              <a:buChar char=""/>
            </a:pPr>
            <a:endParaRPr lang="en-US" sz="2000" b="1" dirty="0">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PREGNANT WOMEN</a:t>
            </a:r>
          </a:p>
        </p:txBody>
      </p:sp>
      <p:pic>
        <p:nvPicPr>
          <p:cNvPr id="1026" name="Picture 2" descr="Cocoon Cartoon: immagini, foto stock e grafica vettoriale | Shutterstock">
            <a:extLst>
              <a:ext uri="{FF2B5EF4-FFF2-40B4-BE49-F238E27FC236}">
                <a16:creationId xmlns:a16="http://schemas.microsoft.com/office/drawing/2014/main" id="{80FE54E8-5C1B-44F6-BE5F-962A9F7F8C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14" r="307"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7" name="Rettangolo 16">
            <a:extLst>
              <a:ext uri="{FF2B5EF4-FFF2-40B4-BE49-F238E27FC236}">
                <a16:creationId xmlns:a16="http://schemas.microsoft.com/office/drawing/2014/main" id="{F076A56F-F208-4D68-AE11-7F820B832555}"/>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8" name="Rettangolo 17">
            <a:extLst>
              <a:ext uri="{FF2B5EF4-FFF2-40B4-BE49-F238E27FC236}">
                <a16:creationId xmlns:a16="http://schemas.microsoft.com/office/drawing/2014/main" id="{F05721E6-0F23-410B-AFD0-81BB078A75F1}"/>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9" name="Immagine 18">
            <a:extLst>
              <a:ext uri="{FF2B5EF4-FFF2-40B4-BE49-F238E27FC236}">
                <a16:creationId xmlns:a16="http://schemas.microsoft.com/office/drawing/2014/main" id="{7FA3F7DF-C039-4893-B48D-3C1D9FB9406F}"/>
              </a:ext>
            </a:extLst>
          </p:cNvPr>
          <p:cNvPicPr>
            <a:picLocks noChangeAspect="1"/>
          </p:cNvPicPr>
          <p:nvPr/>
        </p:nvPicPr>
        <p:blipFill>
          <a:blip r:embed="rId3"/>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115551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Immagine 24" descr="Immagine che contiene arancia, cibo, tavolo, acqua&#10;&#10;Descrizione generata automaticamente">
            <a:extLst>
              <a:ext uri="{FF2B5EF4-FFF2-40B4-BE49-F238E27FC236}">
                <a16:creationId xmlns:a16="http://schemas.microsoft.com/office/drawing/2014/main" id="{13C2B5F2-1952-47B9-8480-A20834DF05A7}"/>
              </a:ext>
            </a:extLst>
          </p:cNvPr>
          <p:cNvPicPr>
            <a:picLocks noChangeAspect="1"/>
          </p:cNvPicPr>
          <p:nvPr/>
        </p:nvPicPr>
        <p:blipFill rotWithShape="1">
          <a:blip r:embed="rId2">
            <a:extLst>
              <a:ext uri="{28A0092B-C50C-407E-A947-70E740481C1C}">
                <a14:useLocalDpi xmlns:a14="http://schemas.microsoft.com/office/drawing/2010/main" val="0"/>
              </a:ext>
            </a:extLst>
          </a:blip>
          <a:srcRect l="46689" r="23822" b="1232"/>
          <a:stretch/>
        </p:blipFill>
        <p:spPr>
          <a:xfrm>
            <a:off x="-38733" y="-9719"/>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olo 1">
            <a:extLst>
              <a:ext uri="{FF2B5EF4-FFF2-40B4-BE49-F238E27FC236}">
                <a16:creationId xmlns:a16="http://schemas.microsoft.com/office/drawing/2014/main" id="{ECD9FA04-6B9D-4A75-83CC-326916C6BA7F}"/>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sz="4800" b="1" dirty="0">
                <a:solidFill>
                  <a:srgbClr val="0070C0"/>
                </a:solidFill>
                <a:latin typeface="+mn-lt"/>
              </a:rPr>
              <a:t>PNEUMOCOCCUS</a:t>
            </a:r>
          </a:p>
        </p:txBody>
      </p:sp>
      <p:sp>
        <p:nvSpPr>
          <p:cNvPr id="3" name="Rettangolo 2">
            <a:extLst>
              <a:ext uri="{FF2B5EF4-FFF2-40B4-BE49-F238E27FC236}">
                <a16:creationId xmlns:a16="http://schemas.microsoft.com/office/drawing/2014/main" id="{EF794433-CDB8-4F76-8550-117C1920D4D8}"/>
              </a:ext>
            </a:extLst>
          </p:cNvPr>
          <p:cNvSpPr/>
          <p:nvPr/>
        </p:nvSpPr>
        <p:spPr>
          <a:xfrm>
            <a:off x="2849561" y="1673157"/>
            <a:ext cx="8045418" cy="4426086"/>
          </a:xfrm>
          <a:prstGeom prst="rect">
            <a:avLst/>
          </a:prstGeom>
        </p:spPr>
        <p:txBody>
          <a:bodyPr vert="horz" lIns="91440" tIns="45720" rIns="91440" bIns="45720" rtlCol="0">
            <a:normAutofit/>
          </a:bodyPr>
          <a:lstStyle/>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i="1" u="sng" dirty="0">
                <a:solidFill>
                  <a:schemeClr val="tx1">
                    <a:lumMod val="75000"/>
                    <a:lumOff val="25000"/>
                  </a:schemeClr>
                </a:solidFill>
              </a:rPr>
              <a:t>Streptococcus pneumoniae </a:t>
            </a:r>
            <a:r>
              <a:rPr lang="en-US" altLang="it-IT" sz="2000" b="1" i="1" dirty="0">
                <a:solidFill>
                  <a:schemeClr val="tx1">
                    <a:lumMod val="75000"/>
                    <a:lumOff val="25000"/>
                  </a:schemeClr>
                </a:solidFill>
              </a:rPr>
              <a:t>(S. Pneumoniae) </a:t>
            </a:r>
            <a:r>
              <a:rPr lang="en-US" altLang="it-IT" sz="2000" b="1" dirty="0">
                <a:solidFill>
                  <a:schemeClr val="tx1">
                    <a:lumMod val="75000"/>
                    <a:lumOff val="25000"/>
                  </a:schemeClr>
                </a:solidFill>
              </a:rPr>
              <a:t>is the leading cause of </a:t>
            </a:r>
            <a:r>
              <a:rPr lang="en-US" altLang="it-IT" sz="2000" b="1" dirty="0" err="1">
                <a:solidFill>
                  <a:schemeClr val="tx1">
                    <a:lumMod val="75000"/>
                    <a:lumOff val="25000"/>
                  </a:schemeClr>
                </a:solidFill>
              </a:rPr>
              <a:t>bacteraemia</a:t>
            </a:r>
            <a:r>
              <a:rPr lang="en-US" altLang="it-IT" sz="2000" b="1" dirty="0">
                <a:solidFill>
                  <a:schemeClr val="tx1">
                    <a:lumMod val="75000"/>
                    <a:lumOff val="25000"/>
                  </a:schemeClr>
                </a:solidFill>
              </a:rPr>
              <a:t>, meningitis, upper-respiratory tract infections, and otitis media worldwide.</a:t>
            </a:r>
          </a:p>
          <a:p>
            <a:pPr>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endParaRPr lang="en-US" altLang="it-IT" sz="2000" b="1" dirty="0">
              <a:solidFill>
                <a:schemeClr val="tx1">
                  <a:lumMod val="75000"/>
                  <a:lumOff val="25000"/>
                </a:schemeClr>
              </a:solidFill>
            </a:endParaRP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i="1" dirty="0">
                <a:solidFill>
                  <a:schemeClr val="tx1">
                    <a:lumMod val="75000"/>
                    <a:lumOff val="25000"/>
                  </a:schemeClr>
                </a:solidFill>
              </a:rPr>
              <a:t>S. Pneumoniae</a:t>
            </a:r>
            <a:r>
              <a:rPr lang="en-US" altLang="it-IT" sz="2000" b="1" dirty="0">
                <a:solidFill>
                  <a:schemeClr val="tx1">
                    <a:lumMod val="75000"/>
                    <a:lumOff val="25000"/>
                  </a:schemeClr>
                </a:solidFill>
              </a:rPr>
              <a:t> is the most common cause of community-acquired pneumonia (CAP) in adults, accounting for 30/70% of cases requiring </a:t>
            </a:r>
            <a:r>
              <a:rPr lang="en-US" altLang="it-IT" sz="2000" b="1" dirty="0" err="1">
                <a:solidFill>
                  <a:schemeClr val="tx1">
                    <a:lumMod val="75000"/>
                    <a:lumOff val="25000"/>
                  </a:schemeClr>
                </a:solidFill>
              </a:rPr>
              <a:t>hospitalisation</a:t>
            </a:r>
            <a:r>
              <a:rPr lang="en-US" altLang="it-IT" sz="2000" b="1" dirty="0">
                <a:solidFill>
                  <a:schemeClr val="tx1">
                    <a:lumMod val="75000"/>
                    <a:lumOff val="25000"/>
                  </a:schemeClr>
                </a:solidFill>
              </a:rPr>
              <a:t>.</a:t>
            </a:r>
          </a:p>
          <a:p>
            <a:pPr>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endParaRPr lang="en-US" altLang="it-IT" sz="2000" b="1" dirty="0">
              <a:solidFill>
                <a:schemeClr val="tx1">
                  <a:lumMod val="75000"/>
                  <a:lumOff val="25000"/>
                </a:schemeClr>
              </a:solidFill>
            </a:endParaRPr>
          </a:p>
          <a:p>
            <a:pPr marL="127000" indent="-127000">
              <a:spcBef>
                <a:spcPts val="1000"/>
              </a:spcBef>
              <a:buClr>
                <a:schemeClr val="accent1"/>
              </a:buClr>
              <a:buSzPct val="80000"/>
              <a:buFont typeface="Wingdings 3" charset="2"/>
              <a:buChar char=""/>
              <a:tabLst>
                <a:tab pos="127000" algn="l"/>
                <a:tab pos="574675" algn="l"/>
                <a:tab pos="1023938" algn="l"/>
                <a:tab pos="1473200" algn="l"/>
                <a:tab pos="1922463" algn="l"/>
                <a:tab pos="2371725" algn="l"/>
                <a:tab pos="2820988" algn="l"/>
                <a:tab pos="3270250" algn="l"/>
                <a:tab pos="3719513" algn="l"/>
                <a:tab pos="4168775" algn="l"/>
                <a:tab pos="4618038" algn="l"/>
                <a:tab pos="5067300" algn="l"/>
                <a:tab pos="5516563" algn="l"/>
                <a:tab pos="5965825" algn="l"/>
                <a:tab pos="6415088" algn="l"/>
                <a:tab pos="6864350" algn="l"/>
                <a:tab pos="7313613" algn="l"/>
                <a:tab pos="7762875" algn="l"/>
                <a:tab pos="8212138" algn="l"/>
                <a:tab pos="8661400" algn="l"/>
                <a:tab pos="9110663" algn="l"/>
              </a:tabLst>
            </a:pPr>
            <a:r>
              <a:rPr lang="en-US" altLang="it-IT" sz="2000" b="1" dirty="0">
                <a:solidFill>
                  <a:schemeClr val="tx1">
                    <a:lumMod val="75000"/>
                    <a:lumOff val="25000"/>
                  </a:schemeClr>
                </a:solidFill>
              </a:rPr>
              <a:t>The nasopharynx is the major ecological reservoir for </a:t>
            </a:r>
            <a:r>
              <a:rPr lang="en-US" altLang="it-IT" sz="2000" b="1" i="1" dirty="0">
                <a:solidFill>
                  <a:schemeClr val="tx1">
                    <a:lumMod val="75000"/>
                    <a:lumOff val="25000"/>
                  </a:schemeClr>
                </a:solidFill>
              </a:rPr>
              <a:t>S. Pneumoniae.</a:t>
            </a:r>
            <a:endParaRPr lang="en-US" altLang="it-IT" sz="2000" b="1" dirty="0">
              <a:solidFill>
                <a:schemeClr val="tx1">
                  <a:lumMod val="75000"/>
                  <a:lumOff val="25000"/>
                </a:schemeClr>
              </a:solidFill>
            </a:endParaRPr>
          </a:p>
        </p:txBody>
      </p:sp>
      <p:sp>
        <p:nvSpPr>
          <p:cNvPr id="17" name="Rettangolo 16">
            <a:extLst>
              <a:ext uri="{FF2B5EF4-FFF2-40B4-BE49-F238E27FC236}">
                <a16:creationId xmlns:a16="http://schemas.microsoft.com/office/drawing/2014/main" id="{F39EDB30-CB8A-4F92-A0C8-CD928270FC6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18" name="Rettangolo 17">
            <a:extLst>
              <a:ext uri="{FF2B5EF4-FFF2-40B4-BE49-F238E27FC236}">
                <a16:creationId xmlns:a16="http://schemas.microsoft.com/office/drawing/2014/main" id="{0C8701E3-0A11-4769-97DE-60F4AB8D878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9" name="Immagine 18">
            <a:extLst>
              <a:ext uri="{FF2B5EF4-FFF2-40B4-BE49-F238E27FC236}">
                <a16:creationId xmlns:a16="http://schemas.microsoft.com/office/drawing/2014/main" id="{31E15757-E824-4B80-A1D6-C1056228DCDA}"/>
              </a:ext>
            </a:extLst>
          </p:cNvPr>
          <p:cNvPicPr>
            <a:picLocks noChangeAspect="1"/>
          </p:cNvPicPr>
          <p:nvPr/>
        </p:nvPicPr>
        <p:blipFill>
          <a:blip r:embed="rId3"/>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3214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ABB9A3-E516-4177-933B-A70CF05E74E5}"/>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descr="2001 Indiana Report of Infectious Diseases: S. pneumoniae Disease, Invasive">
            <a:extLst>
              <a:ext uri="{FF2B5EF4-FFF2-40B4-BE49-F238E27FC236}">
                <a16:creationId xmlns:a16="http://schemas.microsoft.com/office/drawing/2014/main" id="{11B73034-C9B8-4DBD-A56E-72E621400786}"/>
              </a:ext>
            </a:extLst>
          </p:cNvPr>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auto">
          <a:xfrm>
            <a:off x="555287" y="2215707"/>
            <a:ext cx="5952128" cy="4530725"/>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a:extLst>
              <a:ext uri="{FF2B5EF4-FFF2-40B4-BE49-F238E27FC236}">
                <a16:creationId xmlns:a16="http://schemas.microsoft.com/office/drawing/2014/main" id="{E7363F9A-288D-4E8B-AFE1-06F122CDB0B4}"/>
              </a:ext>
            </a:extLst>
          </p:cNvPr>
          <p:cNvSpPr/>
          <p:nvPr/>
        </p:nvSpPr>
        <p:spPr>
          <a:xfrm>
            <a:off x="5197962" y="3306319"/>
            <a:ext cx="1796076" cy="322958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5268E40A-E55B-4E58-8287-A848FED4645A}"/>
              </a:ext>
            </a:extLst>
          </p:cNvPr>
          <p:cNvSpPr txBox="1"/>
          <p:nvPr/>
        </p:nvSpPr>
        <p:spPr>
          <a:xfrm>
            <a:off x="555287" y="480825"/>
            <a:ext cx="11176270" cy="1631216"/>
          </a:xfrm>
          <a:prstGeom prst="rect">
            <a:avLst/>
          </a:prstGeom>
          <a:noFill/>
        </p:spPr>
        <p:txBody>
          <a:bodyPr wrap="square" rtlCol="0">
            <a:spAutoFit/>
          </a:bodyPr>
          <a:lstStyle/>
          <a:p>
            <a:r>
              <a:rPr lang="en-US" sz="2000" b="1" dirty="0"/>
              <a:t>Aging is associated with a decrease in immune functions (</a:t>
            </a:r>
            <a:r>
              <a:rPr lang="en-US" sz="2000" b="1" dirty="0" err="1"/>
              <a:t>immunosenescence</a:t>
            </a:r>
            <a:r>
              <a:rPr lang="en-US" sz="2000" b="1" dirty="0"/>
              <a:t>) and an increase in comorbidities</a:t>
            </a:r>
          </a:p>
          <a:p>
            <a:endParaRPr lang="en-US" sz="2000" b="1" dirty="0"/>
          </a:p>
          <a:p>
            <a:r>
              <a:rPr lang="en-US" sz="2000" b="1" dirty="0"/>
              <a:t>This involves, especially if associated with environmental factors, an increase in the risk and severity of infectious diseases</a:t>
            </a:r>
            <a:endParaRPr lang="it-IT" sz="2000" b="1" dirty="0"/>
          </a:p>
        </p:txBody>
      </p:sp>
      <p:sp>
        <p:nvSpPr>
          <p:cNvPr id="10" name="Rettangolo 9">
            <a:extLst>
              <a:ext uri="{FF2B5EF4-FFF2-40B4-BE49-F238E27FC236}">
                <a16:creationId xmlns:a16="http://schemas.microsoft.com/office/drawing/2014/main" id="{67D94FD8-46DC-4C94-BBF1-1A131C0FAFAE}"/>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Figura a mano libera: forma 6">
            <a:extLst>
              <a:ext uri="{FF2B5EF4-FFF2-40B4-BE49-F238E27FC236}">
                <a16:creationId xmlns:a16="http://schemas.microsoft.com/office/drawing/2014/main" id="{4C6724A4-5555-48F2-BBB9-2BCC1924CFF8}"/>
              </a:ext>
            </a:extLst>
          </p:cNvPr>
          <p:cNvSpPr/>
          <p:nvPr/>
        </p:nvSpPr>
        <p:spPr>
          <a:xfrm>
            <a:off x="1859185" y="3676189"/>
            <a:ext cx="4085617" cy="2295734"/>
          </a:xfrm>
          <a:custGeom>
            <a:avLst/>
            <a:gdLst>
              <a:gd name="connsiteX0" fmla="*/ 0 w 4085617"/>
              <a:gd name="connsiteY0" fmla="*/ 0 h 2295734"/>
              <a:gd name="connsiteX1" fmla="*/ 1488331 w 4085617"/>
              <a:gd name="connsiteY1" fmla="*/ 2295728 h 2295734"/>
              <a:gd name="connsiteX2" fmla="*/ 4085617 w 4085617"/>
              <a:gd name="connsiteY2" fmla="*/ 19456 h 2295734"/>
            </a:gdLst>
            <a:ahLst/>
            <a:cxnLst>
              <a:cxn ang="0">
                <a:pos x="connsiteX0" y="connsiteY0"/>
              </a:cxn>
              <a:cxn ang="0">
                <a:pos x="connsiteX1" y="connsiteY1"/>
              </a:cxn>
              <a:cxn ang="0">
                <a:pos x="connsiteX2" y="connsiteY2"/>
              </a:cxn>
            </a:cxnLst>
            <a:rect l="l" t="t" r="r" b="b"/>
            <a:pathLst>
              <a:path w="4085617" h="2295734">
                <a:moveTo>
                  <a:pt x="0" y="0"/>
                </a:moveTo>
                <a:cubicBezTo>
                  <a:pt x="403697" y="1146242"/>
                  <a:pt x="807395" y="2292485"/>
                  <a:pt x="1488331" y="2295728"/>
                </a:cubicBezTo>
                <a:cubicBezTo>
                  <a:pt x="2169267" y="2298971"/>
                  <a:pt x="3127442" y="1159213"/>
                  <a:pt x="4085617" y="1945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B2A2B29-79FA-4362-8BC8-11E6688B7D37}"/>
              </a:ext>
            </a:extLst>
          </p:cNvPr>
          <p:cNvPicPr>
            <a:picLocks noChangeAspect="1"/>
          </p:cNvPicPr>
          <p:nvPr/>
        </p:nvPicPr>
        <p:blipFill>
          <a:blip r:embed="rId3"/>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41529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D419BA-953B-4E25-9F65-0C9F0AF4FB86}"/>
              </a:ext>
            </a:extLst>
          </p:cNvPr>
          <p:cNvSpPr>
            <a:spLocks noGrp="1"/>
          </p:cNvSpPr>
          <p:nvPr>
            <p:ph type="title"/>
          </p:nvPr>
        </p:nvSpPr>
        <p:spPr>
          <a:xfrm>
            <a:off x="609600" y="788346"/>
            <a:ext cx="10972800" cy="1143000"/>
          </a:xfrm>
        </p:spPr>
        <p:txBody>
          <a:bodyPr>
            <a:normAutofit/>
          </a:bodyPr>
          <a:lstStyle/>
          <a:p>
            <a:r>
              <a:rPr lang="it-IT" sz="4800" b="1" dirty="0">
                <a:solidFill>
                  <a:srgbClr val="0070C0"/>
                </a:solidFill>
                <a:latin typeface="+mn-lt"/>
              </a:rPr>
              <a:t>FLU</a:t>
            </a:r>
          </a:p>
        </p:txBody>
      </p:sp>
      <p:pic>
        <p:nvPicPr>
          <p:cNvPr id="4" name="Picture 5">
            <a:extLst>
              <a:ext uri="{FF2B5EF4-FFF2-40B4-BE49-F238E27FC236}">
                <a16:creationId xmlns:a16="http://schemas.microsoft.com/office/drawing/2014/main" id="{1317AF02-F684-492E-A89C-436C4475F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53" y="454733"/>
            <a:ext cx="7306424" cy="23956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a:extLst>
              <a:ext uri="{FF2B5EF4-FFF2-40B4-BE49-F238E27FC236}">
                <a16:creationId xmlns:a16="http://schemas.microsoft.com/office/drawing/2014/main" id="{961B4AEF-3490-4E8D-9D51-DE52B4292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36" y="2996492"/>
            <a:ext cx="8829675" cy="340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0163110C-A753-4BAC-B046-CDBD80CC7D5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6">
            <a:extLst>
              <a:ext uri="{FF2B5EF4-FFF2-40B4-BE49-F238E27FC236}">
                <a16:creationId xmlns:a16="http://schemas.microsoft.com/office/drawing/2014/main" id="{BC51D377-F26B-45C0-93F4-C15BEAED267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75902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4D2149-B0DA-4384-8DC1-DF2551DB646B}"/>
              </a:ext>
            </a:extLst>
          </p:cNvPr>
          <p:cNvSpPr>
            <a:spLocks noGrp="1"/>
          </p:cNvSpPr>
          <p:nvPr>
            <p:ph type="title"/>
          </p:nvPr>
        </p:nvSpPr>
        <p:spPr/>
        <p:txBody>
          <a:bodyPr>
            <a:normAutofit/>
          </a:bodyPr>
          <a:lstStyle/>
          <a:p>
            <a:r>
              <a:rPr lang="it-IT" sz="4800" b="1" dirty="0">
                <a:solidFill>
                  <a:srgbClr val="0070C0"/>
                </a:solidFill>
                <a:latin typeface="+mn-lt"/>
              </a:rPr>
              <a:t>INFLUENZA AND CARDIOVASCULAR RISK</a:t>
            </a:r>
          </a:p>
        </p:txBody>
      </p:sp>
      <p:sp>
        <p:nvSpPr>
          <p:cNvPr id="5" name="Rettangolo 4">
            <a:extLst>
              <a:ext uri="{FF2B5EF4-FFF2-40B4-BE49-F238E27FC236}">
                <a16:creationId xmlns:a16="http://schemas.microsoft.com/office/drawing/2014/main" id="{1FD5AE06-D435-4008-B648-C0DFDC394DD0}"/>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6" name="Rettangolo 5">
            <a:extLst>
              <a:ext uri="{FF2B5EF4-FFF2-40B4-BE49-F238E27FC236}">
                <a16:creationId xmlns:a16="http://schemas.microsoft.com/office/drawing/2014/main" id="{BCB8A949-3DD7-4BB6-A688-D779AE32126B}"/>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2">
            <a:extLst>
              <a:ext uri="{FF2B5EF4-FFF2-40B4-BE49-F238E27FC236}">
                <a16:creationId xmlns:a16="http://schemas.microsoft.com/office/drawing/2014/main" id="{06C00623-10CD-44B1-8F83-0F40B1DDA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30" y="1417638"/>
            <a:ext cx="8850312" cy="4860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Immagine 7">
            <a:extLst>
              <a:ext uri="{FF2B5EF4-FFF2-40B4-BE49-F238E27FC236}">
                <a16:creationId xmlns:a16="http://schemas.microsoft.com/office/drawing/2014/main" id="{6A4BFBD4-209E-4C8A-8BBF-DDE289335818}"/>
              </a:ext>
            </a:extLst>
          </p:cNvPr>
          <p:cNvPicPr>
            <a:picLocks noChangeAspect="1"/>
          </p:cNvPicPr>
          <p:nvPr/>
        </p:nvPicPr>
        <p:blipFill>
          <a:blip r:embed="rId3"/>
          <a:stretch>
            <a:fillRect/>
          </a:stretch>
        </p:blipFill>
        <p:spPr>
          <a:xfrm>
            <a:off x="9255691" y="5429226"/>
            <a:ext cx="2936308" cy="977721"/>
          </a:xfrm>
          <a:prstGeom prst="rect">
            <a:avLst/>
          </a:prstGeom>
        </p:spPr>
      </p:pic>
    </p:spTree>
    <p:extLst>
      <p:ext uri="{BB962C8B-B14F-4D97-AF65-F5344CB8AC3E}">
        <p14:creationId xmlns:p14="http://schemas.microsoft.com/office/powerpoint/2010/main" val="169574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C390B-5A8A-4D6E-AC83-4C69ACD4CD48}"/>
              </a:ext>
            </a:extLst>
          </p:cNvPr>
          <p:cNvSpPr>
            <a:spLocks noGrp="1"/>
          </p:cNvSpPr>
          <p:nvPr>
            <p:ph type="title"/>
          </p:nvPr>
        </p:nvSpPr>
        <p:spPr>
          <a:xfrm>
            <a:off x="376778" y="89812"/>
            <a:ext cx="10972800" cy="1143000"/>
          </a:xfrm>
        </p:spPr>
        <p:txBody>
          <a:bodyPr>
            <a:normAutofit/>
          </a:bodyPr>
          <a:lstStyle/>
          <a:p>
            <a:r>
              <a:rPr lang="it-IT" sz="4800" b="1" dirty="0">
                <a:solidFill>
                  <a:srgbClr val="0070C0"/>
                </a:solidFill>
                <a:latin typeface="+mn-lt"/>
              </a:rPr>
              <a:t>INFLUENZA AND DIABETES</a:t>
            </a:r>
          </a:p>
        </p:txBody>
      </p:sp>
      <p:pic>
        <p:nvPicPr>
          <p:cNvPr id="4" name="Picture 3">
            <a:extLst>
              <a:ext uri="{FF2B5EF4-FFF2-40B4-BE49-F238E27FC236}">
                <a16:creationId xmlns:a16="http://schemas.microsoft.com/office/drawing/2014/main" id="{8A958083-E40E-4A69-A056-DF850C08F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421" y="1566747"/>
            <a:ext cx="6847783" cy="4187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a:extLst>
              <a:ext uri="{FF2B5EF4-FFF2-40B4-BE49-F238E27FC236}">
                <a16:creationId xmlns:a16="http://schemas.microsoft.com/office/drawing/2014/main" id="{F4C3C6C5-C42E-4D52-BFDC-3996D84EC1AD}"/>
              </a:ext>
            </a:extLst>
          </p:cNvPr>
          <p:cNvSpPr>
            <a:spLocks noChangeArrowheads="1"/>
          </p:cNvSpPr>
          <p:nvPr/>
        </p:nvSpPr>
        <p:spPr bwMode="auto">
          <a:xfrm>
            <a:off x="537638" y="1104205"/>
            <a:ext cx="8859906" cy="706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SimSun" panose="02010600030101010101" pitchFamily="2" charset="-122"/>
              </a:defRPr>
            </a:lvl9pPr>
          </a:lstStyle>
          <a:p>
            <a:pPr hangingPunct="1">
              <a:buClrTx/>
              <a:buFontTx/>
              <a:buNone/>
            </a:pPr>
            <a:r>
              <a:rPr lang="it-IT" altLang="it-IT" sz="2000" b="1" dirty="0" err="1">
                <a:latin typeface="Calibri" panose="020F0502020204030204" pitchFamily="34" charset="0"/>
              </a:rPr>
              <a:t>During</a:t>
            </a:r>
            <a:r>
              <a:rPr lang="it-IT" altLang="it-IT" sz="2000" b="1" dirty="0">
                <a:latin typeface="Calibri" panose="020F0502020204030204" pitchFamily="34" charset="0"/>
              </a:rPr>
              <a:t> influenza </a:t>
            </a:r>
            <a:r>
              <a:rPr lang="it-IT" altLang="it-IT" sz="2000" b="1" dirty="0" err="1">
                <a:latin typeface="Calibri" panose="020F0502020204030204" pitchFamily="34" charset="0"/>
              </a:rPr>
              <a:t>epidemics</a:t>
            </a:r>
            <a:r>
              <a:rPr lang="it-IT" altLang="it-IT" sz="2000" b="1" dirty="0">
                <a:latin typeface="Calibri" panose="020F0502020204030204" pitchFamily="34" charset="0"/>
              </a:rPr>
              <a:t>, </a:t>
            </a:r>
            <a:r>
              <a:rPr lang="it-IT" altLang="it-IT" sz="2000" b="1" dirty="0" err="1">
                <a:latin typeface="Calibri" panose="020F0502020204030204" pitchFamily="34" charset="0"/>
              </a:rPr>
              <a:t>death</a:t>
            </a:r>
            <a:r>
              <a:rPr lang="it-IT" altLang="it-IT" sz="2000" b="1" dirty="0">
                <a:latin typeface="Calibri" panose="020F0502020204030204" pitchFamily="34" charset="0"/>
              </a:rPr>
              <a:t> </a:t>
            </a:r>
            <a:r>
              <a:rPr lang="it-IT" altLang="it-IT" sz="2000" b="1" dirty="0" err="1">
                <a:latin typeface="Calibri" panose="020F0502020204030204" pitchFamily="34" charset="0"/>
              </a:rPr>
              <a:t>rates</a:t>
            </a:r>
            <a:r>
              <a:rPr lang="it-IT" altLang="it-IT" sz="2000" b="1" dirty="0">
                <a:latin typeface="Calibri" panose="020F0502020204030204" pitchFamily="34" charset="0"/>
              </a:rPr>
              <a:t> </a:t>
            </a:r>
            <a:r>
              <a:rPr lang="it-IT" altLang="it-IT" sz="2000" b="1" dirty="0" err="1">
                <a:latin typeface="Calibri" panose="020F0502020204030204" pitchFamily="34" charset="0"/>
              </a:rPr>
              <a:t>among</a:t>
            </a:r>
            <a:r>
              <a:rPr lang="it-IT" altLang="it-IT" sz="2000" b="1" dirty="0">
                <a:latin typeface="Calibri" panose="020F0502020204030204" pitchFamily="34" charset="0"/>
              </a:rPr>
              <a:t> </a:t>
            </a:r>
            <a:r>
              <a:rPr lang="it-IT" altLang="it-IT" sz="2000" b="1" dirty="0" err="1">
                <a:latin typeface="Calibri" panose="020F0502020204030204" pitchFamily="34" charset="0"/>
              </a:rPr>
              <a:t>patients</a:t>
            </a:r>
            <a:r>
              <a:rPr lang="it-IT" altLang="it-IT" sz="2000" b="1" dirty="0">
                <a:latin typeface="Calibri" panose="020F0502020204030204" pitchFamily="34" charset="0"/>
              </a:rPr>
              <a:t> with </a:t>
            </a:r>
            <a:r>
              <a:rPr lang="it-IT" altLang="it-IT" sz="2000" b="1" dirty="0" err="1">
                <a:latin typeface="Calibri" panose="020F0502020204030204" pitchFamily="34" charset="0"/>
              </a:rPr>
              <a:t>diabetes</a:t>
            </a:r>
            <a:endParaRPr lang="it-IT" altLang="it-IT" sz="2000" b="1" dirty="0">
              <a:latin typeface="Calibri" panose="020F0502020204030204" pitchFamily="34" charset="0"/>
            </a:endParaRPr>
          </a:p>
          <a:p>
            <a:pPr hangingPunct="1">
              <a:buClrTx/>
              <a:buFontTx/>
              <a:buNone/>
            </a:pPr>
            <a:r>
              <a:rPr lang="it-IT" altLang="it-IT" sz="2000" b="1" dirty="0" err="1">
                <a:latin typeface="Calibri" panose="020F0502020204030204" pitchFamily="34" charset="0"/>
              </a:rPr>
              <a:t>mellitus</a:t>
            </a:r>
            <a:r>
              <a:rPr lang="it-IT" altLang="it-IT" sz="2000" b="1" dirty="0">
                <a:latin typeface="Calibri" panose="020F0502020204030204" pitchFamily="34" charset="0"/>
              </a:rPr>
              <a:t> </a:t>
            </a:r>
            <a:r>
              <a:rPr lang="it-IT" altLang="it-IT" sz="2000" b="1" dirty="0" err="1">
                <a:latin typeface="Calibri" panose="020F0502020204030204" pitchFamily="34" charset="0"/>
              </a:rPr>
              <a:t>may</a:t>
            </a:r>
            <a:r>
              <a:rPr lang="it-IT" altLang="it-IT" sz="2000" b="1" dirty="0">
                <a:latin typeface="Calibri" panose="020F0502020204030204" pitchFamily="34" charset="0"/>
              </a:rPr>
              <a:t> </a:t>
            </a:r>
            <a:r>
              <a:rPr lang="it-IT" altLang="it-IT" sz="2000" b="1" dirty="0" err="1">
                <a:latin typeface="Calibri" panose="020F0502020204030204" pitchFamily="34" charset="0"/>
              </a:rPr>
              <a:t>increase</a:t>
            </a:r>
            <a:r>
              <a:rPr lang="it-IT" altLang="it-IT" sz="2000" b="1" dirty="0">
                <a:latin typeface="Calibri" panose="020F0502020204030204" pitchFamily="34" charset="0"/>
              </a:rPr>
              <a:t> by 5-15%.</a:t>
            </a:r>
          </a:p>
        </p:txBody>
      </p:sp>
      <p:sp>
        <p:nvSpPr>
          <p:cNvPr id="6" name="Text Box 2">
            <a:extLst>
              <a:ext uri="{FF2B5EF4-FFF2-40B4-BE49-F238E27FC236}">
                <a16:creationId xmlns:a16="http://schemas.microsoft.com/office/drawing/2014/main" id="{4B975622-80DD-425E-BF79-C7E9F745EEFE}"/>
              </a:ext>
            </a:extLst>
          </p:cNvPr>
          <p:cNvSpPr txBox="1">
            <a:spLocks noChangeArrowheads="1"/>
          </p:cNvSpPr>
          <p:nvPr/>
        </p:nvSpPr>
        <p:spPr bwMode="auto">
          <a:xfrm>
            <a:off x="376778" y="2069207"/>
            <a:ext cx="4438413" cy="368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4963" indent="-33496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1pPr>
            <a:lvl2pPr marL="735013" indent="-277813">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2pPr>
            <a:lvl3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3pPr>
            <a:lvl4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4pPr>
            <a:lvl5pP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rgbClr val="000000"/>
                </a:solidFill>
                <a:latin typeface="Arial" panose="020B0604020202020204" pitchFamily="34" charset="0"/>
                <a:ea typeface="SimSun" panose="02010600030101010101" pitchFamily="2" charset="-122"/>
              </a:defRPr>
            </a:lvl9pPr>
          </a:lstStyle>
          <a:p>
            <a:pPr marL="0" indent="0" hangingPunct="1">
              <a:lnSpc>
                <a:spcPct val="100000"/>
              </a:lnSpc>
              <a:spcBef>
                <a:spcPts val="638"/>
              </a:spcBef>
              <a:spcAft>
                <a:spcPts val="1425"/>
              </a:spcAft>
              <a:buSzPct val="45000"/>
            </a:pPr>
            <a:r>
              <a:rPr lang="fr-FR" altLang="it-IT" sz="2400" b="1" dirty="0" err="1">
                <a:latin typeface="Calibri" panose="020F0502020204030204" pitchFamily="34" charset="0"/>
                <a:ea typeface="Microsoft YaHei" panose="020B0503020204020204" pitchFamily="34" charset="-122"/>
              </a:rPr>
              <a:t>Diabetic</a:t>
            </a:r>
            <a:r>
              <a:rPr lang="fr-FR" altLang="it-IT" sz="2400" b="1" dirty="0">
                <a:latin typeface="Calibri" panose="020F0502020204030204" pitchFamily="34" charset="0"/>
                <a:ea typeface="Microsoft YaHei" panose="020B0503020204020204" pitchFamily="34" charset="-122"/>
              </a:rPr>
              <a:t> patients are at </a:t>
            </a:r>
            <a:r>
              <a:rPr lang="fr-FR" altLang="it-IT" sz="2400" b="1" dirty="0" err="1">
                <a:latin typeface="Calibri" panose="020F0502020204030204" pitchFamily="34" charset="0"/>
                <a:ea typeface="Microsoft YaHei" panose="020B0503020204020204" pitchFamily="34" charset="-122"/>
              </a:rPr>
              <a:t>increased</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of complications, hospitalisations and </a:t>
            </a:r>
            <a:r>
              <a:rPr lang="fr-FR" altLang="it-IT" sz="2400" b="1" dirty="0" err="1">
                <a:latin typeface="Calibri" panose="020F0502020204030204" pitchFamily="34" charset="0"/>
                <a:ea typeface="Microsoft YaHei" panose="020B0503020204020204" pitchFamily="34" charset="-122"/>
              </a:rPr>
              <a:t>deaths</a:t>
            </a:r>
            <a:r>
              <a:rPr lang="fr-FR" altLang="it-IT" sz="2400" b="1" dirty="0">
                <a:latin typeface="Calibri" panose="020F0502020204030204" pitchFamily="34" charset="0"/>
                <a:ea typeface="Microsoft YaHei" panose="020B0503020204020204" pitchFamily="34" charset="-122"/>
              </a:rPr>
              <a:t> due to influenza</a:t>
            </a:r>
          </a:p>
          <a:p>
            <a:pPr marL="0" indent="0" hangingPunct="1">
              <a:lnSpc>
                <a:spcPct val="100000"/>
              </a:lnSpc>
              <a:spcBef>
                <a:spcPts val="638"/>
              </a:spcBef>
              <a:spcAft>
                <a:spcPts val="1425"/>
              </a:spcAft>
              <a:buSzPct val="45000"/>
            </a:pPr>
            <a:r>
              <a:rPr lang="fr-FR" altLang="it-IT" sz="2400" b="1" dirty="0">
                <a:latin typeface="Calibri" panose="020F0502020204030204" pitchFamily="34" charset="0"/>
                <a:ea typeface="Microsoft YaHei" panose="020B0503020204020204" pitchFamily="34" charset="-122"/>
              </a:rPr>
              <a:t>More </a:t>
            </a:r>
            <a:r>
              <a:rPr lang="fr-FR" altLang="it-IT" sz="2400" b="1" dirty="0" err="1">
                <a:latin typeface="Calibri" panose="020F0502020204030204" pitchFamily="34" charset="0"/>
                <a:ea typeface="Microsoft YaHei" panose="020B0503020204020204" pitchFamily="34" charset="-122"/>
              </a:rPr>
              <a:t>likely</a:t>
            </a:r>
            <a:r>
              <a:rPr lang="fr-FR" altLang="it-IT" sz="2400" b="1" dirty="0">
                <a:latin typeface="Calibri" panose="020F0502020204030204" pitchFamily="34" charset="0"/>
                <a:ea typeface="Microsoft YaHei" panose="020B0503020204020204" pitchFamily="34" charset="-122"/>
              </a:rPr>
              <a:t> to </a:t>
            </a:r>
            <a:r>
              <a:rPr lang="fr-FR" altLang="it-IT" sz="2400" b="1" dirty="0" err="1">
                <a:latin typeface="Calibri" panose="020F0502020204030204" pitchFamily="34" charset="0"/>
                <a:ea typeface="Microsoft YaHei" panose="020B0503020204020204" pitchFamily="34" charset="-122"/>
              </a:rPr>
              <a:t>be</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hospitalised</a:t>
            </a:r>
            <a:r>
              <a:rPr lang="fr-FR" altLang="it-IT" sz="2400" b="1" dirty="0">
                <a:latin typeface="Calibri" panose="020F0502020204030204" pitchFamily="34" charset="0"/>
                <a:ea typeface="Microsoft YaHei" panose="020B0503020204020204" pitchFamily="34" charset="-122"/>
              </a:rPr>
              <a:t>: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x 3 to 6 (</a:t>
            </a:r>
            <a:r>
              <a:rPr lang="fr-FR" altLang="it-IT" sz="2400" b="1" dirty="0" err="1">
                <a:latin typeface="Calibri" panose="020F0502020204030204" pitchFamily="34" charset="0"/>
                <a:ea typeface="Microsoft YaHei" panose="020B0503020204020204" pitchFamily="34" charset="-122"/>
              </a:rPr>
              <a:t>during</a:t>
            </a:r>
            <a:r>
              <a:rPr lang="fr-FR" altLang="it-IT" sz="2400" b="1" dirty="0">
                <a:latin typeface="Calibri" panose="020F0502020204030204" pitchFamily="34" charset="0"/>
                <a:ea typeface="Microsoft YaHei" panose="020B0503020204020204" pitchFamily="34" charset="-122"/>
              </a:rPr>
              <a:t> influenza </a:t>
            </a:r>
            <a:r>
              <a:rPr lang="fr-FR" altLang="it-IT" sz="2400" b="1" dirty="0" err="1">
                <a:latin typeface="Calibri" panose="020F0502020204030204" pitchFamily="34" charset="0"/>
                <a:ea typeface="Microsoft YaHei" panose="020B0503020204020204" pitchFamily="34" charset="-122"/>
              </a:rPr>
              <a:t>epidemics</a:t>
            </a:r>
            <a:r>
              <a:rPr lang="fr-FR" altLang="it-IT" sz="2400" b="1" dirty="0">
                <a:latin typeface="Calibri" panose="020F0502020204030204" pitchFamily="34" charset="0"/>
                <a:ea typeface="Microsoft YaHei" panose="020B0503020204020204" pitchFamily="34" charset="-122"/>
              </a:rPr>
              <a:t>)</a:t>
            </a:r>
          </a:p>
          <a:p>
            <a:pPr marL="0" indent="0" hangingPunct="1">
              <a:lnSpc>
                <a:spcPct val="100000"/>
              </a:lnSpc>
              <a:spcBef>
                <a:spcPts val="638"/>
              </a:spcBef>
              <a:spcAft>
                <a:spcPts val="1425"/>
              </a:spcAft>
              <a:buSzPct val="45000"/>
            </a:pPr>
            <a:r>
              <a:rPr lang="fr-FR" altLang="it-IT" sz="2400" b="1" dirty="0">
                <a:latin typeface="Calibri" panose="020F0502020204030204" pitchFamily="34" charset="0"/>
                <a:ea typeface="Microsoft YaHei" panose="020B0503020204020204" pitchFamily="34" charset="-122"/>
              </a:rPr>
              <a:t>More </a:t>
            </a:r>
            <a:r>
              <a:rPr lang="fr-FR" altLang="it-IT" sz="2400" b="1" dirty="0" err="1">
                <a:latin typeface="Calibri" panose="020F0502020204030204" pitchFamily="34" charset="0"/>
                <a:ea typeface="Microsoft YaHei" panose="020B0503020204020204" pitchFamily="34" charset="-122"/>
              </a:rPr>
              <a:t>likely</a:t>
            </a:r>
            <a:r>
              <a:rPr lang="fr-FR" altLang="it-IT" sz="2400" b="1" dirty="0">
                <a:latin typeface="Calibri" panose="020F0502020204030204" pitchFamily="34" charset="0"/>
                <a:ea typeface="Microsoft YaHei" panose="020B0503020204020204" pitchFamily="34" charset="-122"/>
              </a:rPr>
              <a:t> to die: </a:t>
            </a:r>
            <a:r>
              <a:rPr lang="fr-FR" altLang="it-IT" sz="2400" b="1" dirty="0" err="1">
                <a:latin typeface="Calibri" panose="020F0502020204030204" pitchFamily="34" charset="0"/>
                <a:ea typeface="Microsoft YaHei" panose="020B0503020204020204" pitchFamily="34" charset="-122"/>
              </a:rPr>
              <a:t>risk</a:t>
            </a:r>
            <a:r>
              <a:rPr lang="fr-FR" altLang="it-IT" sz="2400" b="1" dirty="0">
                <a:latin typeface="Calibri" panose="020F0502020204030204" pitchFamily="34" charset="0"/>
                <a:ea typeface="Microsoft YaHei" panose="020B0503020204020204" pitchFamily="34" charset="-122"/>
              </a:rPr>
              <a:t> x 3.7</a:t>
            </a:r>
          </a:p>
        </p:txBody>
      </p:sp>
      <p:sp>
        <p:nvSpPr>
          <p:cNvPr id="7" name="Rettangolo 6">
            <a:extLst>
              <a:ext uri="{FF2B5EF4-FFF2-40B4-BE49-F238E27FC236}">
                <a16:creationId xmlns:a16="http://schemas.microsoft.com/office/drawing/2014/main" id="{1669F7D1-B7E4-473F-976D-34FC2953CEF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8" name="Rettangolo 7">
            <a:extLst>
              <a:ext uri="{FF2B5EF4-FFF2-40B4-BE49-F238E27FC236}">
                <a16:creationId xmlns:a16="http://schemas.microsoft.com/office/drawing/2014/main" id="{81C5A206-8B4F-4F86-ADA2-B60D5CE955CF}"/>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096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286707F0-4B9F-4A9E-AFD4-760E98378B0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7BB7EF01-032B-451E-A9F7-0AB1FEBDF9EA}"/>
              </a:ext>
            </a:extLst>
          </p:cNvPr>
          <p:cNvSpPr>
            <a:spLocks noGrp="1"/>
          </p:cNvSpPr>
          <p:nvPr>
            <p:ph type="title"/>
          </p:nvPr>
        </p:nvSpPr>
        <p:spPr/>
        <p:txBody>
          <a:bodyPr>
            <a:normAutofit/>
          </a:bodyPr>
          <a:lstStyle/>
          <a:p>
            <a:r>
              <a:rPr lang="it-IT" sz="4800" b="1" dirty="0">
                <a:solidFill>
                  <a:srgbClr val="0070C0"/>
                </a:solidFill>
                <a:latin typeface="+mn-lt"/>
              </a:rPr>
              <a:t>INFLUENZA AND COVID-19</a:t>
            </a:r>
          </a:p>
        </p:txBody>
      </p:sp>
      <p:pic>
        <p:nvPicPr>
          <p:cNvPr id="4" name="Picture 2">
            <a:extLst>
              <a:ext uri="{FF2B5EF4-FFF2-40B4-BE49-F238E27FC236}">
                <a16:creationId xmlns:a16="http://schemas.microsoft.com/office/drawing/2014/main" id="{47CAAA92-B577-431D-9DB5-66B6A63A5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3" t="23334" r="31564" b="41116"/>
          <a:stretch>
            <a:fillRect/>
          </a:stretch>
        </p:blipFill>
        <p:spPr bwMode="auto">
          <a:xfrm>
            <a:off x="0" y="1222104"/>
            <a:ext cx="6096000" cy="2533550"/>
          </a:xfrm>
          <a:prstGeom prst="rect">
            <a:avLst/>
          </a:prstGeom>
          <a:noFill/>
          <a:ln>
            <a:noFill/>
          </a:ln>
          <a:effectLst/>
          <a:extLst>
            <a:ext uri="{909E8E84-426E-40DD-AFC4-6F175D3DCCD1}">
              <a14:hiddenFill xmlns:a14="http://schemas.microsoft.com/office/drawing/2010/main">
                <a:blipFill dpi="0" rotWithShape="0">
                  <a:blip/>
                  <a:srcRect l="20313" t="23334" r="31564" b="4111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a:extLst>
              <a:ext uri="{FF2B5EF4-FFF2-40B4-BE49-F238E27FC236}">
                <a16:creationId xmlns:a16="http://schemas.microsoft.com/office/drawing/2014/main" id="{E85C6D6C-0379-4D6F-97F1-5AC89DDD1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95" t="49031" r="36722" b="14722"/>
          <a:stretch>
            <a:fillRect/>
          </a:stretch>
        </p:blipFill>
        <p:spPr bwMode="auto">
          <a:xfrm>
            <a:off x="4698947" y="3348916"/>
            <a:ext cx="7434195" cy="3429000"/>
          </a:xfrm>
          <a:prstGeom prst="rect">
            <a:avLst/>
          </a:prstGeom>
          <a:noFill/>
          <a:ln>
            <a:noFill/>
          </a:ln>
          <a:effectLst/>
          <a:extLst>
            <a:ext uri="{909E8E84-426E-40DD-AFC4-6F175D3DCCD1}">
              <a14:hiddenFill xmlns:a14="http://schemas.microsoft.com/office/drawing/2010/main">
                <a:blipFill dpi="0" rotWithShape="0">
                  <a:blip/>
                  <a:srcRect l="21095" t="49031" r="36722" b="1472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4">
            <a:extLst>
              <a:ext uri="{FF2B5EF4-FFF2-40B4-BE49-F238E27FC236}">
                <a16:creationId xmlns:a16="http://schemas.microsoft.com/office/drawing/2014/main" id="{37EA2A2C-55D3-49FC-8244-D28BAD201A71}"/>
              </a:ext>
            </a:extLst>
          </p:cNvPr>
          <p:cNvSpPr>
            <a:spLocks noChangeArrowheads="1"/>
          </p:cNvSpPr>
          <p:nvPr/>
        </p:nvSpPr>
        <p:spPr bwMode="auto">
          <a:xfrm>
            <a:off x="4951380" y="5335790"/>
            <a:ext cx="7104428" cy="452168"/>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 name="Rettangolo 6">
            <a:extLst>
              <a:ext uri="{FF2B5EF4-FFF2-40B4-BE49-F238E27FC236}">
                <a16:creationId xmlns:a16="http://schemas.microsoft.com/office/drawing/2014/main" id="{640210C8-9576-424C-879F-760D92FD9A54}"/>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Tree>
    <p:extLst>
      <p:ext uri="{BB962C8B-B14F-4D97-AF65-F5344CB8AC3E}">
        <p14:creationId xmlns:p14="http://schemas.microsoft.com/office/powerpoint/2010/main" val="11608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9B37FC-B764-4C22-88E4-846875A71F29}"/>
              </a:ext>
            </a:extLst>
          </p:cNvPr>
          <p:cNvSpPr>
            <a:spLocks noGrp="1"/>
          </p:cNvSpPr>
          <p:nvPr>
            <p:ph type="title"/>
          </p:nvPr>
        </p:nvSpPr>
        <p:spPr/>
        <p:txBody>
          <a:bodyPr>
            <a:normAutofit/>
          </a:bodyPr>
          <a:lstStyle/>
          <a:p>
            <a:r>
              <a:rPr lang="it-IT" sz="4800" dirty="0">
                <a:solidFill>
                  <a:srgbClr val="0070C0"/>
                </a:solidFill>
                <a:latin typeface="+mn-lt"/>
              </a:rPr>
              <a:t>HERPES ZOSTER</a:t>
            </a:r>
          </a:p>
        </p:txBody>
      </p:sp>
      <p:pic>
        <p:nvPicPr>
          <p:cNvPr id="4" name="Picture 1">
            <a:extLst>
              <a:ext uri="{FF2B5EF4-FFF2-40B4-BE49-F238E27FC236}">
                <a16:creationId xmlns:a16="http://schemas.microsoft.com/office/drawing/2014/main" id="{051D646E-D6D2-4DBA-9055-A5908E932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40" y="3081236"/>
            <a:ext cx="8505951" cy="29815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ttangolo 5">
            <a:extLst>
              <a:ext uri="{FF2B5EF4-FFF2-40B4-BE49-F238E27FC236}">
                <a16:creationId xmlns:a16="http://schemas.microsoft.com/office/drawing/2014/main" id="{318C8F37-3B31-41BC-8039-2405C15DC370}"/>
              </a:ext>
            </a:extLst>
          </p:cNvPr>
          <p:cNvSpPr/>
          <p:nvPr/>
        </p:nvSpPr>
        <p:spPr>
          <a:xfrm>
            <a:off x="749740" y="1417638"/>
            <a:ext cx="6096000" cy="1015663"/>
          </a:xfrm>
          <a:prstGeom prst="rect">
            <a:avLst/>
          </a:prstGeom>
        </p:spPr>
        <p:txBody>
          <a:bodyPr>
            <a:spAutoFit/>
          </a:bodyPr>
          <a:lstStyle/>
          <a:p>
            <a:r>
              <a:rPr lang="en-US" sz="2000" b="1" dirty="0"/>
              <a:t>Annual incidence of HZ: 6.3 / 1,000 person-years</a:t>
            </a:r>
          </a:p>
          <a:p>
            <a:endParaRPr lang="en-US" sz="2000" b="1" dirty="0"/>
          </a:p>
          <a:p>
            <a:r>
              <a:rPr lang="en-US" sz="2000" b="1" dirty="0"/>
              <a:t>Estimated 157,100 new cases of HZ each year</a:t>
            </a:r>
            <a:endParaRPr lang="it-IT" sz="2000" b="1" dirty="0"/>
          </a:p>
        </p:txBody>
      </p:sp>
      <p:sp>
        <p:nvSpPr>
          <p:cNvPr id="5" name="Rettangolo 4">
            <a:extLst>
              <a:ext uri="{FF2B5EF4-FFF2-40B4-BE49-F238E27FC236}">
                <a16:creationId xmlns:a16="http://schemas.microsoft.com/office/drawing/2014/main" id="{03E23C0B-C6F6-4C04-9B94-918939C4E019}"/>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7" name="Rettangolo 6">
            <a:extLst>
              <a:ext uri="{FF2B5EF4-FFF2-40B4-BE49-F238E27FC236}">
                <a16:creationId xmlns:a16="http://schemas.microsoft.com/office/drawing/2014/main" id="{D4D66237-ECEC-42A7-AEA5-C4567F976113}"/>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4E88C7EA-990A-4982-9D3D-0BE46E887388}"/>
              </a:ext>
            </a:extLst>
          </p:cNvPr>
          <p:cNvPicPr>
            <a:picLocks noChangeAspect="1"/>
          </p:cNvPicPr>
          <p:nvPr/>
        </p:nvPicPr>
        <p:blipFill>
          <a:blip r:embed="rId3"/>
          <a:stretch>
            <a:fillRect/>
          </a:stretch>
        </p:blipFill>
        <p:spPr>
          <a:xfrm>
            <a:off x="9255691" y="5429226"/>
            <a:ext cx="2936308" cy="977721"/>
          </a:xfrm>
          <a:prstGeom prst="rect">
            <a:avLst/>
          </a:prstGeom>
        </p:spPr>
      </p:pic>
    </p:spTree>
    <p:extLst>
      <p:ext uri="{BB962C8B-B14F-4D97-AF65-F5344CB8AC3E}">
        <p14:creationId xmlns:p14="http://schemas.microsoft.com/office/powerpoint/2010/main" val="252833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49668C6-868A-4FC1-AA0B-9566B7E34329}"/>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0" name="Rettangolo 9">
            <a:extLst>
              <a:ext uri="{FF2B5EF4-FFF2-40B4-BE49-F238E27FC236}">
                <a16:creationId xmlns:a16="http://schemas.microsoft.com/office/drawing/2014/main" id="{0F174A89-AC25-4DE5-9A34-BA3B69A93382}"/>
              </a:ext>
            </a:extLst>
          </p:cNvPr>
          <p:cNvSpPr/>
          <p:nvPr/>
        </p:nvSpPr>
        <p:spPr>
          <a:xfrm>
            <a:off x="0" y="6406947"/>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5ECF3445-404F-4C71-9744-DE9A1149844D}"/>
              </a:ext>
            </a:extLst>
          </p:cNvPr>
          <p:cNvPicPr>
            <a:picLocks noChangeAspect="1"/>
          </p:cNvPicPr>
          <p:nvPr/>
        </p:nvPicPr>
        <p:blipFill>
          <a:blip r:embed="rId2"/>
          <a:stretch>
            <a:fillRect/>
          </a:stretch>
        </p:blipFill>
        <p:spPr>
          <a:xfrm>
            <a:off x="8540885" y="5154225"/>
            <a:ext cx="3651115" cy="1215735"/>
          </a:xfrm>
          <a:prstGeom prst="rect">
            <a:avLst/>
          </a:prstGeom>
        </p:spPr>
      </p:pic>
      <p:pic>
        <p:nvPicPr>
          <p:cNvPr id="13" name="Immagine 12">
            <a:extLst>
              <a:ext uri="{FF2B5EF4-FFF2-40B4-BE49-F238E27FC236}">
                <a16:creationId xmlns:a16="http://schemas.microsoft.com/office/drawing/2014/main" id="{759F42E3-C61E-4CA5-86E6-7F568CBACB37}"/>
              </a:ext>
            </a:extLst>
          </p:cNvPr>
          <p:cNvPicPr>
            <a:picLocks noChangeAspect="1"/>
          </p:cNvPicPr>
          <p:nvPr/>
        </p:nvPicPr>
        <p:blipFill rotWithShape="1">
          <a:blip r:embed="rId3">
            <a:extLst>
              <a:ext uri="{28A0092B-C50C-407E-A947-70E740481C1C}">
                <a14:useLocalDpi xmlns:a14="http://schemas.microsoft.com/office/drawing/2010/main" val="0"/>
              </a:ext>
            </a:extLst>
          </a:blip>
          <a:srcRect t="2384" r="-1" b="-1"/>
          <a:stretch/>
        </p:blipFill>
        <p:spPr>
          <a:xfrm>
            <a:off x="0" y="3015987"/>
            <a:ext cx="4873557" cy="3390960"/>
          </a:xfrm>
          <a:prstGeom prst="rect">
            <a:avLst/>
          </a:prstGeom>
        </p:spPr>
      </p:pic>
      <p:sp>
        <p:nvSpPr>
          <p:cNvPr id="15" name="Titolo 1">
            <a:extLst>
              <a:ext uri="{FF2B5EF4-FFF2-40B4-BE49-F238E27FC236}">
                <a16:creationId xmlns:a16="http://schemas.microsoft.com/office/drawing/2014/main" id="{E91EB7C1-9AB6-4BDF-BCD4-B66A92C83ADB}"/>
              </a:ext>
            </a:extLst>
          </p:cNvPr>
          <p:cNvSpPr>
            <a:spLocks noGrp="1"/>
          </p:cNvSpPr>
          <p:nvPr>
            <p:ph type="title"/>
          </p:nvPr>
        </p:nvSpPr>
        <p:spPr>
          <a:xfrm>
            <a:off x="838200" y="549951"/>
            <a:ext cx="10515600" cy="1325563"/>
          </a:xfrm>
        </p:spPr>
        <p:txBody>
          <a:bodyPr anchor="t">
            <a:normAutofit/>
          </a:bodyPr>
          <a:lstStyle/>
          <a:p>
            <a:r>
              <a:rPr lang="en-US" b="1" dirty="0">
                <a:solidFill>
                  <a:schemeClr val="accent1">
                    <a:lumMod val="75000"/>
                  </a:schemeClr>
                </a:solidFill>
                <a:latin typeface="+mn-lt"/>
              </a:rPr>
              <a:t>THE AWARENESS-RAISING ABOUT PEOPLE HEALTH</a:t>
            </a:r>
            <a:endParaRPr lang="it-IT" b="1" dirty="0">
              <a:solidFill>
                <a:schemeClr val="accent1">
                  <a:lumMod val="75000"/>
                </a:schemeClr>
              </a:solidFill>
              <a:latin typeface="+mn-lt"/>
            </a:endParaRPr>
          </a:p>
        </p:txBody>
      </p:sp>
      <p:sp>
        <p:nvSpPr>
          <p:cNvPr id="16" name="Segnaposto contenuto 2">
            <a:extLst>
              <a:ext uri="{FF2B5EF4-FFF2-40B4-BE49-F238E27FC236}">
                <a16:creationId xmlns:a16="http://schemas.microsoft.com/office/drawing/2014/main" id="{1943C138-D47F-4E03-A7BF-D622807064AA}"/>
              </a:ext>
            </a:extLst>
          </p:cNvPr>
          <p:cNvSpPr txBox="1">
            <a:spLocks/>
          </p:cNvSpPr>
          <p:nvPr/>
        </p:nvSpPr>
        <p:spPr>
          <a:xfrm>
            <a:off x="4182894" y="2014980"/>
            <a:ext cx="7482191" cy="481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ENABLES PEOPLE TO INCREASE CONTROL OVER THEIR OWN HEALTH. </a:t>
            </a:r>
          </a:p>
          <a:p>
            <a:pPr marL="0" indent="0">
              <a:buFont typeface="Arial" panose="020B0604020202020204" pitchFamily="34" charset="0"/>
              <a:buNone/>
            </a:pPr>
            <a:r>
              <a:rPr lang="en-US" sz="2000" b="1" dirty="0"/>
              <a:t>IT COVERS A WIDE RANGE OF SOCIAL AND ENVIRONMENTAL INTERVENTIONS THAT ARE DESIGNED TO BENEFIT AND PROTECT INDIVIDUAL PEOPLE’S HEALTH AND QUALITY OF LIFE BY ADDRESSING AND PREVENTING THE ROOT CAUSES OF ILL HEALTH, NOT JUST FOCUSING ON TREATMENT AND CURE.</a:t>
            </a:r>
            <a:endParaRPr lang="it-IT" sz="2000" b="1" dirty="0"/>
          </a:p>
        </p:txBody>
      </p:sp>
    </p:spTree>
    <p:extLst>
      <p:ext uri="{BB962C8B-B14F-4D97-AF65-F5344CB8AC3E}">
        <p14:creationId xmlns:p14="http://schemas.microsoft.com/office/powerpoint/2010/main" val="423348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E6B93-7782-4B10-AAD3-C91E77E2297D}"/>
              </a:ext>
            </a:extLst>
          </p:cNvPr>
          <p:cNvSpPr>
            <a:spLocks noGrp="1"/>
          </p:cNvSpPr>
          <p:nvPr>
            <p:ph type="title"/>
          </p:nvPr>
        </p:nvSpPr>
        <p:spPr>
          <a:xfrm>
            <a:off x="210767" y="982806"/>
            <a:ext cx="10972800" cy="1143000"/>
          </a:xfrm>
        </p:spPr>
        <p:txBody>
          <a:bodyPr/>
          <a:lstStyle/>
          <a:p>
            <a:r>
              <a:rPr lang="it-IT" b="1" dirty="0">
                <a:solidFill>
                  <a:srgbClr val="0070C0"/>
                </a:solidFill>
                <a:latin typeface="+mn-lt"/>
              </a:rPr>
              <a:t>HERPES ZOSTER AND STROKE </a:t>
            </a:r>
          </a:p>
        </p:txBody>
      </p:sp>
      <p:pic>
        <p:nvPicPr>
          <p:cNvPr id="6" name="Picture 7">
            <a:extLst>
              <a:ext uri="{FF2B5EF4-FFF2-40B4-BE49-F238E27FC236}">
                <a16:creationId xmlns:a16="http://schemas.microsoft.com/office/drawing/2014/main" id="{45EF34AF-D6A7-457C-81E9-DBB55E78C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27312"/>
            <a:ext cx="4911725" cy="395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ttangolo 7">
            <a:extLst>
              <a:ext uri="{FF2B5EF4-FFF2-40B4-BE49-F238E27FC236}">
                <a16:creationId xmlns:a16="http://schemas.microsoft.com/office/drawing/2014/main" id="{9CE9425C-3F04-44FE-86BB-649B0B19B95A}"/>
              </a:ext>
            </a:extLst>
          </p:cNvPr>
          <p:cNvSpPr/>
          <p:nvPr/>
        </p:nvSpPr>
        <p:spPr>
          <a:xfrm>
            <a:off x="5794442" y="1676045"/>
            <a:ext cx="4507150" cy="1631216"/>
          </a:xfrm>
          <a:prstGeom prst="rect">
            <a:avLst/>
          </a:prstGeom>
        </p:spPr>
        <p:txBody>
          <a:bodyPr wrap="square">
            <a:spAutoFit/>
          </a:bodyPr>
          <a:lstStyle/>
          <a:p>
            <a:br>
              <a:rPr lang="en-US" sz="2000" b="1" dirty="0"/>
            </a:br>
            <a:r>
              <a:rPr lang="en-US" sz="2000" b="1" dirty="0">
                <a:solidFill>
                  <a:srgbClr val="222222"/>
                </a:solidFill>
                <a:latin typeface="arial" panose="020B0604020202020204" pitchFamily="34" charset="0"/>
              </a:rPr>
              <a:t>HZ HAS BEEN SHOWN TO REPLICATE IN THE CEREBRAL ARTERIES AND CAN CAUSE STROKE</a:t>
            </a:r>
            <a:endParaRPr lang="it-IT" sz="2000" b="1" dirty="0"/>
          </a:p>
        </p:txBody>
      </p:sp>
      <p:pic>
        <p:nvPicPr>
          <p:cNvPr id="10" name="Immagine 9">
            <a:extLst>
              <a:ext uri="{FF2B5EF4-FFF2-40B4-BE49-F238E27FC236}">
                <a16:creationId xmlns:a16="http://schemas.microsoft.com/office/drawing/2014/main" id="{52A113FF-DFCA-457C-8DA3-B9D9D66CB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013" y="3550740"/>
            <a:ext cx="2937625" cy="2110868"/>
          </a:xfrm>
          <a:prstGeom prst="rect">
            <a:avLst/>
          </a:prstGeom>
        </p:spPr>
      </p:pic>
      <p:sp>
        <p:nvSpPr>
          <p:cNvPr id="9" name="Rettangolo 8">
            <a:extLst>
              <a:ext uri="{FF2B5EF4-FFF2-40B4-BE49-F238E27FC236}">
                <a16:creationId xmlns:a16="http://schemas.microsoft.com/office/drawing/2014/main" id="{EDF496BF-6013-4F88-97FB-F13F8FCCD1DB}"/>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pic>
        <p:nvPicPr>
          <p:cNvPr id="7" name="Picture 5">
            <a:extLst>
              <a:ext uri="{FF2B5EF4-FFF2-40B4-BE49-F238E27FC236}">
                <a16:creationId xmlns:a16="http://schemas.microsoft.com/office/drawing/2014/main" id="{AF99A8E6-804E-4877-A97C-977C58F49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13" y="368148"/>
            <a:ext cx="3829050" cy="985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ttangolo 10">
            <a:extLst>
              <a:ext uri="{FF2B5EF4-FFF2-40B4-BE49-F238E27FC236}">
                <a16:creationId xmlns:a16="http://schemas.microsoft.com/office/drawing/2014/main" id="{1FDBEDBC-6037-40C4-A996-8424D681F60E}"/>
              </a:ext>
            </a:extLst>
          </p:cNvPr>
          <p:cNvSpPr/>
          <p:nvPr/>
        </p:nvSpPr>
        <p:spPr>
          <a:xfrm>
            <a:off x="0" y="645891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4ADD5969-B24D-4921-993B-0B69F3931960}"/>
              </a:ext>
            </a:extLst>
          </p:cNvPr>
          <p:cNvPicPr>
            <a:picLocks noChangeAspect="1"/>
          </p:cNvPicPr>
          <p:nvPr/>
        </p:nvPicPr>
        <p:blipFill>
          <a:blip r:embed="rId5"/>
          <a:stretch>
            <a:fillRect/>
          </a:stretch>
        </p:blipFill>
        <p:spPr>
          <a:xfrm>
            <a:off x="9255691" y="5429226"/>
            <a:ext cx="2936308" cy="977721"/>
          </a:xfrm>
          <a:prstGeom prst="rect">
            <a:avLst/>
          </a:prstGeom>
        </p:spPr>
      </p:pic>
    </p:spTree>
    <p:extLst>
      <p:ext uri="{BB962C8B-B14F-4D97-AF65-F5344CB8AC3E}">
        <p14:creationId xmlns:p14="http://schemas.microsoft.com/office/powerpoint/2010/main" val="31083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7A3605-CFD7-4975-A41C-729851911750}"/>
              </a:ext>
            </a:extLst>
          </p:cNvPr>
          <p:cNvSpPr>
            <a:spLocks noGrp="1"/>
          </p:cNvSpPr>
          <p:nvPr>
            <p:ph type="title"/>
          </p:nvPr>
        </p:nvSpPr>
        <p:spPr>
          <a:xfrm>
            <a:off x="231418" y="403361"/>
            <a:ext cx="10972800" cy="1143000"/>
          </a:xfrm>
        </p:spPr>
        <p:txBody>
          <a:bodyPr>
            <a:normAutofit/>
          </a:bodyPr>
          <a:lstStyle/>
          <a:p>
            <a:pPr algn="ctr"/>
            <a:r>
              <a:rPr lang="it-IT" sz="4800" b="1" dirty="0">
                <a:solidFill>
                  <a:srgbClr val="0070C0"/>
                </a:solidFill>
                <a:latin typeface="+mn-lt"/>
              </a:rPr>
              <a:t>THANK YOU</a:t>
            </a:r>
          </a:p>
        </p:txBody>
      </p:sp>
      <p:pic>
        <p:nvPicPr>
          <p:cNvPr id="5" name="Immagine 4">
            <a:extLst>
              <a:ext uri="{FF2B5EF4-FFF2-40B4-BE49-F238E27FC236}">
                <a16:creationId xmlns:a16="http://schemas.microsoft.com/office/drawing/2014/main" id="{DFA47CB0-F034-43C4-B768-FAEEE74F7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296" y="1746114"/>
            <a:ext cx="7665780" cy="3353779"/>
          </a:xfrm>
          <a:prstGeom prst="rect">
            <a:avLst/>
          </a:prstGeom>
        </p:spPr>
      </p:pic>
    </p:spTree>
    <p:extLst>
      <p:ext uri="{BB962C8B-B14F-4D97-AF65-F5344CB8AC3E}">
        <p14:creationId xmlns:p14="http://schemas.microsoft.com/office/powerpoint/2010/main" val="84643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DB257F-953F-4405-A143-9988175989EC}"/>
              </a:ext>
            </a:extLst>
          </p:cNvPr>
          <p:cNvSpPr txBox="1"/>
          <p:nvPr/>
        </p:nvSpPr>
        <p:spPr>
          <a:xfrm>
            <a:off x="554477" y="321012"/>
            <a:ext cx="3193703" cy="5029685"/>
          </a:xfrm>
          <a:prstGeom prst="rect">
            <a:avLst/>
          </a:prstGeom>
        </p:spPr>
        <p:txBody>
          <a:bodyPr vert="horz" lIns="91440" tIns="45720" rIns="91440" bIns="45720" rtlCol="0" anchor="ctr">
            <a:normAutofit/>
          </a:bodyPr>
          <a:lstStyle/>
          <a:p>
            <a:pPr>
              <a:spcBef>
                <a:spcPct val="0"/>
              </a:spcBef>
              <a:spcAft>
                <a:spcPts val="600"/>
              </a:spcAft>
            </a:pPr>
            <a:r>
              <a:rPr lang="en-US" sz="3600" b="1" dirty="0">
                <a:solidFill>
                  <a:schemeClr val="accent1">
                    <a:lumMod val="75000"/>
                  </a:schemeClr>
                </a:solidFill>
                <a:ea typeface="+mj-ea"/>
                <a:cs typeface="+mj-cs"/>
              </a:rPr>
              <a:t>WHY DO WE NEED PEOPLE TO BE AWARE?</a:t>
            </a:r>
          </a:p>
        </p:txBody>
      </p:sp>
      <p:sp>
        <p:nvSpPr>
          <p:cNvPr id="4" name="Segnaposto contenuto 3">
            <a:extLst>
              <a:ext uri="{FF2B5EF4-FFF2-40B4-BE49-F238E27FC236}">
                <a16:creationId xmlns:a16="http://schemas.microsoft.com/office/drawing/2014/main" id="{033E1FE0-B28A-47C8-855B-1FDFB5EF387A}"/>
              </a:ext>
            </a:extLst>
          </p:cNvPr>
          <p:cNvSpPr txBox="1">
            <a:spLocks/>
          </p:cNvSpPr>
          <p:nvPr/>
        </p:nvSpPr>
        <p:spPr>
          <a:xfrm>
            <a:off x="4975306" y="369650"/>
            <a:ext cx="4859571" cy="52247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More than 1.2 million people die prematurely every year in EU countries. This could be avoided through better disease prevention policies and more effective health care interventions</a:t>
            </a:r>
          </a:p>
          <a:p>
            <a:r>
              <a:rPr lang="en-US" sz="2400" b="1" dirty="0"/>
              <a:t>790 000 EU citizens die prematurely each year from tobacco smoking, alcohol consumption, unhealthy diets and lack of physical activity. </a:t>
            </a:r>
          </a:p>
        </p:txBody>
      </p:sp>
    </p:spTree>
    <p:extLst>
      <p:ext uri="{BB962C8B-B14F-4D97-AF65-F5344CB8AC3E}">
        <p14:creationId xmlns:p14="http://schemas.microsoft.com/office/powerpoint/2010/main" val="22352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57581FC-4FB5-47D9-9B35-CD727C3A24DB}"/>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b="1" dirty="0">
                <a:solidFill>
                  <a:schemeClr val="accent1">
                    <a:lumMod val="75000"/>
                  </a:schemeClr>
                </a:solidFill>
                <a:ea typeface="+mj-ea"/>
                <a:cs typeface="+mj-cs"/>
              </a:rPr>
              <a:t>WHAT DO WE WANT TO ACHIEVE?</a:t>
            </a:r>
          </a:p>
        </p:txBody>
      </p:sp>
      <p:graphicFrame>
        <p:nvGraphicFramePr>
          <p:cNvPr id="7" name="Segnaposto contenuto 2">
            <a:extLst>
              <a:ext uri="{FF2B5EF4-FFF2-40B4-BE49-F238E27FC236}">
                <a16:creationId xmlns:a16="http://schemas.microsoft.com/office/drawing/2014/main" id="{D378AA9D-20CC-4BA2-8EEF-6E1C80EA903A}"/>
              </a:ext>
            </a:extLst>
          </p:cNvPr>
          <p:cNvGraphicFramePr>
            <a:graphicFrameLocks noGrp="1"/>
          </p:cNvGraphicFramePr>
          <p:nvPr>
            <p:ph idx="1"/>
            <p:extLst>
              <p:ext uri="{D42A27DB-BD31-4B8C-83A1-F6EECF244321}">
                <p14:modId xmlns:p14="http://schemas.microsoft.com/office/powerpoint/2010/main" val="29582617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ttangolo 26">
            <a:extLst>
              <a:ext uri="{FF2B5EF4-FFF2-40B4-BE49-F238E27FC236}">
                <a16:creationId xmlns:a16="http://schemas.microsoft.com/office/drawing/2014/main" id="{588DEC9C-F957-4DB1-80FE-BBF1E0686B2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8" name="Rettangolo 27">
            <a:extLst>
              <a:ext uri="{FF2B5EF4-FFF2-40B4-BE49-F238E27FC236}">
                <a16:creationId xmlns:a16="http://schemas.microsoft.com/office/drawing/2014/main" id="{97A14501-2A24-478B-A101-B1B13E607158}"/>
              </a:ext>
            </a:extLst>
          </p:cNvPr>
          <p:cNvSpPr/>
          <p:nvPr/>
        </p:nvSpPr>
        <p:spPr>
          <a:xfrm>
            <a:off x="0" y="642998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0845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BB44504-1392-4B24-BD6B-AEA226633410}"/>
              </a:ext>
            </a:extLst>
          </p:cNvPr>
          <p:cNvSpPr>
            <a:spLocks noGrp="1"/>
          </p:cNvSpPr>
          <p:nvPr>
            <p:ph type="title"/>
          </p:nvPr>
        </p:nvSpPr>
        <p:spPr>
          <a:xfrm>
            <a:off x="449335" y="265306"/>
            <a:ext cx="8596668" cy="911384"/>
          </a:xfrm>
        </p:spPr>
        <p:txBody>
          <a:bodyPr/>
          <a:lstStyle/>
          <a:p>
            <a:r>
              <a:rPr lang="en-US" b="1" dirty="0"/>
              <a:t>HOW</a:t>
            </a:r>
            <a:r>
              <a:rPr lang="it-IT" b="1" dirty="0"/>
              <a:t>?</a:t>
            </a:r>
          </a:p>
        </p:txBody>
      </p:sp>
      <p:sp>
        <p:nvSpPr>
          <p:cNvPr id="3" name="Segnaposto contenuto 2">
            <a:extLst>
              <a:ext uri="{FF2B5EF4-FFF2-40B4-BE49-F238E27FC236}">
                <a16:creationId xmlns:a16="http://schemas.microsoft.com/office/drawing/2014/main" id="{CDFC0077-0270-442F-B482-8AFC14BF4CD3}"/>
              </a:ext>
            </a:extLst>
          </p:cNvPr>
          <p:cNvSpPr>
            <a:spLocks noGrp="1"/>
          </p:cNvSpPr>
          <p:nvPr>
            <p:ph sz="half" idx="1"/>
          </p:nvPr>
        </p:nvSpPr>
        <p:spPr>
          <a:xfrm>
            <a:off x="2673751" y="407239"/>
            <a:ext cx="5909334" cy="911384"/>
          </a:xfrm>
        </p:spPr>
        <p:txBody>
          <a:bodyPr>
            <a:normAutofit/>
          </a:bodyPr>
          <a:lstStyle/>
          <a:p>
            <a:pPr marL="0" indent="0" algn="ctr">
              <a:buNone/>
            </a:pPr>
            <a:r>
              <a:rPr lang="it-IT" sz="3200" b="1" dirty="0">
                <a:solidFill>
                  <a:srgbClr val="FF0000"/>
                </a:solidFill>
              </a:rPr>
              <a:t>CITIZEN</a:t>
            </a:r>
            <a:endParaRPr lang="it-IT" sz="3200" b="1" u="sng" dirty="0">
              <a:solidFill>
                <a:srgbClr val="FF0000"/>
              </a:solidFill>
            </a:endParaRPr>
          </a:p>
        </p:txBody>
      </p:sp>
      <p:pic>
        <p:nvPicPr>
          <p:cNvPr id="1026" name="Picture 2" descr="Vettoriali stock Omino stilizzato operaio, Illustrazioni Omino stilizzato  operaio royalty-free - Pagina 8 | Depositphotos®">
            <a:extLst>
              <a:ext uri="{FF2B5EF4-FFF2-40B4-BE49-F238E27FC236}">
                <a16:creationId xmlns:a16="http://schemas.microsoft.com/office/drawing/2014/main" id="{D7F5B2A1-178A-4C0B-B5F9-F1FC250F0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804" y="902954"/>
            <a:ext cx="2669542" cy="199919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177214A-B452-467D-B536-BC137329E9CC}"/>
              </a:ext>
            </a:extLst>
          </p:cNvPr>
          <p:cNvSpPr txBox="1"/>
          <p:nvPr/>
        </p:nvSpPr>
        <p:spPr>
          <a:xfrm>
            <a:off x="1417882" y="2852147"/>
            <a:ext cx="3433863" cy="584775"/>
          </a:xfrm>
          <a:prstGeom prst="rect">
            <a:avLst/>
          </a:prstGeom>
          <a:noFill/>
        </p:spPr>
        <p:txBody>
          <a:bodyPr wrap="square" rtlCol="0">
            <a:spAutoFit/>
          </a:bodyPr>
          <a:lstStyle/>
          <a:p>
            <a:r>
              <a:rPr lang="it-IT" sz="3200" b="1" dirty="0">
                <a:solidFill>
                  <a:srgbClr val="FF0000"/>
                </a:solidFill>
              </a:rPr>
              <a:t>FROM USER</a:t>
            </a:r>
          </a:p>
        </p:txBody>
      </p:sp>
      <p:sp>
        <p:nvSpPr>
          <p:cNvPr id="5" name="Freccia a destra 4">
            <a:extLst>
              <a:ext uri="{FF2B5EF4-FFF2-40B4-BE49-F238E27FC236}">
                <a16:creationId xmlns:a16="http://schemas.microsoft.com/office/drawing/2014/main" id="{119D6499-F80E-4919-8019-DCBF13BBC497}"/>
              </a:ext>
            </a:extLst>
          </p:cNvPr>
          <p:cNvSpPr/>
          <p:nvPr/>
        </p:nvSpPr>
        <p:spPr>
          <a:xfrm>
            <a:off x="4684835" y="1625107"/>
            <a:ext cx="1887166" cy="584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8" name="Picture 4" descr="Donare il sangue a Roma Nord - EMAROMA - Associazione Donatori Volontari di  Sangue San Filippo Neri Roma">
            <a:extLst>
              <a:ext uri="{FF2B5EF4-FFF2-40B4-BE49-F238E27FC236}">
                <a16:creationId xmlns:a16="http://schemas.microsoft.com/office/drawing/2014/main" id="{CEF5AA04-E5F8-499E-8C82-90CBDB050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196" y="1062239"/>
            <a:ext cx="3048000" cy="19145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7E6BC78B-37F3-49C1-BC87-A31D322A20EC}"/>
              </a:ext>
            </a:extLst>
          </p:cNvPr>
          <p:cNvSpPr txBox="1"/>
          <p:nvPr/>
        </p:nvSpPr>
        <p:spPr>
          <a:xfrm>
            <a:off x="7884510" y="2893760"/>
            <a:ext cx="3517780" cy="584775"/>
          </a:xfrm>
          <a:prstGeom prst="rect">
            <a:avLst/>
          </a:prstGeom>
          <a:noFill/>
        </p:spPr>
        <p:txBody>
          <a:bodyPr wrap="square" rtlCol="0">
            <a:spAutoFit/>
          </a:bodyPr>
          <a:lstStyle/>
          <a:p>
            <a:r>
              <a:rPr lang="it-IT" sz="3200" b="1" dirty="0">
                <a:solidFill>
                  <a:srgbClr val="FF0000"/>
                </a:solidFill>
              </a:rPr>
              <a:t>TO PROTAGONIST</a:t>
            </a:r>
          </a:p>
        </p:txBody>
      </p:sp>
      <p:sp>
        <p:nvSpPr>
          <p:cNvPr id="13" name="CasellaDiTesto 12">
            <a:extLst>
              <a:ext uri="{FF2B5EF4-FFF2-40B4-BE49-F238E27FC236}">
                <a16:creationId xmlns:a16="http://schemas.microsoft.com/office/drawing/2014/main" id="{31613A44-DE49-4433-9C8E-7AD0429F4260}"/>
              </a:ext>
            </a:extLst>
          </p:cNvPr>
          <p:cNvSpPr txBox="1"/>
          <p:nvPr/>
        </p:nvSpPr>
        <p:spPr>
          <a:xfrm>
            <a:off x="4007638" y="2925238"/>
            <a:ext cx="4176724" cy="3170099"/>
          </a:xfrm>
          <a:prstGeom prst="rect">
            <a:avLst/>
          </a:prstGeom>
          <a:noFill/>
        </p:spPr>
        <p:txBody>
          <a:bodyPr wrap="square">
            <a:spAutoFit/>
          </a:bodyPr>
          <a:lstStyle/>
          <a:p>
            <a:pPr marL="0" indent="0">
              <a:buNone/>
            </a:pPr>
            <a:r>
              <a:rPr lang="it-IT" sz="2000" b="1" dirty="0"/>
              <a:t>WAYS OF DOING THAT</a:t>
            </a:r>
            <a:r>
              <a:rPr lang="en-US" sz="2000" b="1" dirty="0"/>
              <a:t>:</a:t>
            </a:r>
            <a:endParaRPr lang="it-IT" sz="2000" b="1" dirty="0"/>
          </a:p>
          <a:p>
            <a:pPr marL="0" indent="0">
              <a:buNone/>
            </a:pPr>
            <a:br>
              <a:rPr lang="en-US" sz="2000" b="1" dirty="0"/>
            </a:br>
            <a:endParaRPr lang="en-US" sz="2000" b="1" dirty="0"/>
          </a:p>
          <a:p>
            <a:pPr marL="285750" indent="-285750">
              <a:buFont typeface="Arial" panose="020B0604020202020204" pitchFamily="34" charset="0"/>
              <a:buChar char="•"/>
            </a:pPr>
            <a:r>
              <a:rPr lang="en-US" sz="2000" b="1" dirty="0"/>
              <a:t>group initiatives </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active participation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taking charge of health problems</a:t>
            </a:r>
          </a:p>
          <a:p>
            <a:pPr marL="285750" indent="-285750">
              <a:buFont typeface="Arial" panose="020B0604020202020204" pitchFamily="34" charset="0"/>
              <a:buChar char="•"/>
            </a:pPr>
            <a:r>
              <a:rPr lang="en-US" sz="2000" b="1" dirty="0"/>
              <a:t> </a:t>
            </a:r>
          </a:p>
          <a:p>
            <a:pPr marL="285750" indent="-285750">
              <a:buFont typeface="Arial" panose="020B0604020202020204" pitchFamily="34" charset="0"/>
              <a:buChar char="•"/>
            </a:pPr>
            <a:r>
              <a:rPr lang="en-US" sz="2000" b="1" dirty="0"/>
              <a:t>community services</a:t>
            </a:r>
            <a:endParaRPr lang="it-IT" sz="2000" b="1" dirty="0"/>
          </a:p>
        </p:txBody>
      </p:sp>
      <p:sp>
        <p:nvSpPr>
          <p:cNvPr id="14" name="Rettangolo 13">
            <a:extLst>
              <a:ext uri="{FF2B5EF4-FFF2-40B4-BE49-F238E27FC236}">
                <a16:creationId xmlns:a16="http://schemas.microsoft.com/office/drawing/2014/main" id="{405D9AB6-7514-4DF5-8C9A-42AC5B7CA6FA}"/>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15" name="Rettangolo 14">
            <a:extLst>
              <a:ext uri="{FF2B5EF4-FFF2-40B4-BE49-F238E27FC236}">
                <a16:creationId xmlns:a16="http://schemas.microsoft.com/office/drawing/2014/main" id="{191656B9-5D4D-4E9B-82C6-89456A52994B}"/>
              </a:ext>
            </a:extLst>
          </p:cNvPr>
          <p:cNvSpPr/>
          <p:nvPr/>
        </p:nvSpPr>
        <p:spPr>
          <a:xfrm>
            <a:off x="0" y="6406947"/>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Immagine 15">
            <a:extLst>
              <a:ext uri="{FF2B5EF4-FFF2-40B4-BE49-F238E27FC236}">
                <a16:creationId xmlns:a16="http://schemas.microsoft.com/office/drawing/2014/main" id="{A9B3ACB5-3F17-4DC1-9726-6FCB01B34633}"/>
              </a:ext>
            </a:extLst>
          </p:cNvPr>
          <p:cNvPicPr>
            <a:picLocks noChangeAspect="1"/>
          </p:cNvPicPr>
          <p:nvPr/>
        </p:nvPicPr>
        <p:blipFill>
          <a:blip r:embed="rId4"/>
          <a:stretch>
            <a:fillRect/>
          </a:stretch>
        </p:blipFill>
        <p:spPr>
          <a:xfrm>
            <a:off x="8540884" y="5191212"/>
            <a:ext cx="3651115" cy="1215735"/>
          </a:xfrm>
          <a:prstGeom prst="rect">
            <a:avLst/>
          </a:prstGeom>
        </p:spPr>
      </p:pic>
    </p:spTree>
    <p:extLst>
      <p:ext uri="{BB962C8B-B14F-4D97-AF65-F5344CB8AC3E}">
        <p14:creationId xmlns:p14="http://schemas.microsoft.com/office/powerpoint/2010/main" val="1930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9DD004E2-0567-497B-A08B-E817133CDF6F}"/>
              </a:ext>
            </a:extLst>
          </p:cNvPr>
          <p:cNvGraphicFramePr>
            <a:graphicFrameLocks noGrp="1"/>
          </p:cNvGraphicFramePr>
          <p:nvPr>
            <p:extLst>
              <p:ext uri="{D42A27DB-BD31-4B8C-83A1-F6EECF244321}">
                <p14:modId xmlns:p14="http://schemas.microsoft.com/office/powerpoint/2010/main" val="101693342"/>
              </p:ext>
            </p:extLst>
          </p:nvPr>
        </p:nvGraphicFramePr>
        <p:xfrm>
          <a:off x="800927" y="2332503"/>
          <a:ext cx="10744200" cy="1986010"/>
        </p:xfrm>
        <a:graphic>
          <a:graphicData uri="http://schemas.openxmlformats.org/drawingml/2006/table">
            <a:tbl>
              <a:tblPr/>
              <a:tblGrid>
                <a:gridCol w="2562837">
                  <a:extLst>
                    <a:ext uri="{9D8B030D-6E8A-4147-A177-3AD203B41FA5}">
                      <a16:colId xmlns:a16="http://schemas.microsoft.com/office/drawing/2014/main" val="4272484327"/>
                    </a:ext>
                  </a:extLst>
                </a:gridCol>
                <a:gridCol w="2858549">
                  <a:extLst>
                    <a:ext uri="{9D8B030D-6E8A-4147-A177-3AD203B41FA5}">
                      <a16:colId xmlns:a16="http://schemas.microsoft.com/office/drawing/2014/main" val="3920917120"/>
                    </a:ext>
                  </a:extLst>
                </a:gridCol>
                <a:gridCol w="2661407">
                  <a:extLst>
                    <a:ext uri="{9D8B030D-6E8A-4147-A177-3AD203B41FA5}">
                      <a16:colId xmlns:a16="http://schemas.microsoft.com/office/drawing/2014/main" val="90557682"/>
                    </a:ext>
                  </a:extLst>
                </a:gridCol>
                <a:gridCol w="2661407">
                  <a:extLst>
                    <a:ext uri="{9D8B030D-6E8A-4147-A177-3AD203B41FA5}">
                      <a16:colId xmlns:a16="http://schemas.microsoft.com/office/drawing/2014/main" val="273490925"/>
                    </a:ext>
                  </a:extLst>
                </a:gridCol>
              </a:tblGrid>
              <a:tr h="870442">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a:ln>
                            <a:noFill/>
                          </a:ln>
                          <a:solidFill>
                            <a:srgbClr val="000000"/>
                          </a:solidFill>
                          <a:effectLst/>
                          <a:latin typeface="+mn-lt"/>
                        </a:rPr>
                        <a:t>Well 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a:ln>
                            <a:noFill/>
                          </a:ln>
                          <a:solidFill>
                            <a:srgbClr val="000000"/>
                          </a:solidFill>
                          <a:effectLst/>
                          <a:latin typeface="+mn-lt"/>
                        </a:rPr>
                        <a:t>At Risk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a:ln>
                            <a:noFill/>
                          </a:ln>
                          <a:solidFill>
                            <a:srgbClr val="000000"/>
                          </a:solidFill>
                          <a:effectLst/>
                          <a:latin typeface="+mn-lt"/>
                        </a:rPr>
                        <a:t>Established Chronic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a:ln>
                            <a:noFill/>
                          </a:ln>
                          <a:solidFill>
                            <a:srgbClr val="000000"/>
                          </a:solidFill>
                          <a:effectLst/>
                          <a:latin typeface="+mn-lt"/>
                        </a:rPr>
                        <a:t>Controlled Chronic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65624729"/>
                  </a:ext>
                </a:extLst>
              </a:tr>
              <a:tr h="870442">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en-US" sz="1600" dirty="0"/>
                        <a:t>intervening before health effects occur, when people is completely healthy.</a:t>
                      </a:r>
                      <a:endParaRPr lang="it-IT" sz="1600" dirty="0"/>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dirty="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lang="en-US" sz="1600" dirty="0"/>
                        <a:t>screening to identify diseases in the earliest stages, before the onset of signs and symptoms in selected groups of people</a:t>
                      </a:r>
                      <a:endParaRPr kumimoji="0" lang="en-US" sz="1600" b="0" i="0" u="none" strike="noStrike" cap="none" normalizeH="0" baseline="0" dirty="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lang="en-US" sz="1600" dirty="0"/>
                        <a:t>managing disease post diagnosis to slow or stop disease progression</a:t>
                      </a:r>
                      <a:endParaRPr kumimoji="0" lang="en-US" sz="1600" b="0" i="0" u="none" strike="noStrike" cap="none" normalizeH="0" baseline="0" dirty="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1600" b="0" i="0" u="none" strike="noStrike" cap="none" normalizeH="0" baseline="0" dirty="0">
                          <a:ln>
                            <a:noFill/>
                          </a:ln>
                          <a:solidFill>
                            <a:srgbClr val="000000"/>
                          </a:solidFill>
                          <a:effectLst/>
                          <a:latin typeface="Arial" pitchFamily="34" charset="0"/>
                        </a:rPr>
                        <a:t>Prevent complications, monitoring and maintenance a good control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2825440907"/>
                  </a:ext>
                </a:extLst>
              </a:tr>
            </a:tbl>
          </a:graphicData>
        </a:graphic>
      </p:graphicFrame>
      <p:sp>
        <p:nvSpPr>
          <p:cNvPr id="5" name="CasellaDiTesto 4">
            <a:extLst>
              <a:ext uri="{FF2B5EF4-FFF2-40B4-BE49-F238E27FC236}">
                <a16:creationId xmlns:a16="http://schemas.microsoft.com/office/drawing/2014/main" id="{3A90073B-BDD4-453B-B3C0-33D74FDC0016}"/>
              </a:ext>
            </a:extLst>
          </p:cNvPr>
          <p:cNvSpPr txBox="1"/>
          <p:nvPr/>
        </p:nvSpPr>
        <p:spPr>
          <a:xfrm>
            <a:off x="603115" y="5689699"/>
            <a:ext cx="2601647" cy="369332"/>
          </a:xfrm>
          <a:prstGeom prst="rect">
            <a:avLst/>
          </a:prstGeom>
          <a:noFill/>
        </p:spPr>
        <p:txBody>
          <a:bodyPr wrap="square" rtlCol="0">
            <a:spAutoFit/>
          </a:bodyPr>
          <a:lstStyle/>
          <a:p>
            <a:r>
              <a:rPr lang="it-IT" b="1" dirty="0">
                <a:solidFill>
                  <a:srgbClr val="FF0000"/>
                </a:solidFill>
              </a:rPr>
              <a:t>PRIMARY PREVENTION</a:t>
            </a:r>
          </a:p>
        </p:txBody>
      </p:sp>
      <p:sp>
        <p:nvSpPr>
          <p:cNvPr id="7" name="CasellaDiTesto 6">
            <a:extLst>
              <a:ext uri="{FF2B5EF4-FFF2-40B4-BE49-F238E27FC236}">
                <a16:creationId xmlns:a16="http://schemas.microsoft.com/office/drawing/2014/main" id="{28D10349-2F2D-4FA9-B7F0-86C243B50B0D}"/>
              </a:ext>
            </a:extLst>
          </p:cNvPr>
          <p:cNvSpPr txBox="1"/>
          <p:nvPr/>
        </p:nvSpPr>
        <p:spPr>
          <a:xfrm>
            <a:off x="3475348" y="5689699"/>
            <a:ext cx="2859464" cy="369332"/>
          </a:xfrm>
          <a:prstGeom prst="rect">
            <a:avLst/>
          </a:prstGeom>
          <a:noFill/>
        </p:spPr>
        <p:txBody>
          <a:bodyPr wrap="square" rtlCol="0">
            <a:spAutoFit/>
          </a:bodyPr>
          <a:lstStyle/>
          <a:p>
            <a:r>
              <a:rPr lang="it-IT" b="1" dirty="0">
                <a:solidFill>
                  <a:srgbClr val="FF0000"/>
                </a:solidFill>
              </a:rPr>
              <a:t>SECONDARY PREVENTION</a:t>
            </a:r>
          </a:p>
        </p:txBody>
      </p:sp>
      <p:sp>
        <p:nvSpPr>
          <p:cNvPr id="9" name="CasellaDiTesto 8">
            <a:extLst>
              <a:ext uri="{FF2B5EF4-FFF2-40B4-BE49-F238E27FC236}">
                <a16:creationId xmlns:a16="http://schemas.microsoft.com/office/drawing/2014/main" id="{9A447A25-4450-43BC-AF36-7EBB706F3D4E}"/>
              </a:ext>
            </a:extLst>
          </p:cNvPr>
          <p:cNvSpPr txBox="1"/>
          <p:nvPr/>
        </p:nvSpPr>
        <p:spPr>
          <a:xfrm>
            <a:off x="7557508" y="5689699"/>
            <a:ext cx="2859464" cy="369332"/>
          </a:xfrm>
          <a:prstGeom prst="rect">
            <a:avLst/>
          </a:prstGeom>
          <a:noFill/>
        </p:spPr>
        <p:txBody>
          <a:bodyPr wrap="square" rtlCol="0">
            <a:spAutoFit/>
          </a:bodyPr>
          <a:lstStyle/>
          <a:p>
            <a:r>
              <a:rPr lang="it-IT" b="1" dirty="0">
                <a:solidFill>
                  <a:srgbClr val="FF0000"/>
                </a:solidFill>
              </a:rPr>
              <a:t>TERTIARY PREVENTION</a:t>
            </a:r>
          </a:p>
        </p:txBody>
      </p:sp>
      <p:sp>
        <p:nvSpPr>
          <p:cNvPr id="14" name="Freccia in su 13">
            <a:extLst>
              <a:ext uri="{FF2B5EF4-FFF2-40B4-BE49-F238E27FC236}">
                <a16:creationId xmlns:a16="http://schemas.microsoft.com/office/drawing/2014/main" id="{78172F3F-DA2B-4BE8-94DC-0AA538B32A03}"/>
              </a:ext>
            </a:extLst>
          </p:cNvPr>
          <p:cNvSpPr/>
          <p:nvPr/>
        </p:nvSpPr>
        <p:spPr>
          <a:xfrm>
            <a:off x="1486292" y="4669412"/>
            <a:ext cx="970961" cy="659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Freccia in su 14">
            <a:extLst>
              <a:ext uri="{FF2B5EF4-FFF2-40B4-BE49-F238E27FC236}">
                <a16:creationId xmlns:a16="http://schemas.microsoft.com/office/drawing/2014/main" id="{FFF4B93A-85FF-49C0-BE45-1DC52A9AA560}"/>
              </a:ext>
            </a:extLst>
          </p:cNvPr>
          <p:cNvSpPr/>
          <p:nvPr/>
        </p:nvSpPr>
        <p:spPr>
          <a:xfrm>
            <a:off x="4243632" y="4698730"/>
            <a:ext cx="970961" cy="659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su 15">
            <a:extLst>
              <a:ext uri="{FF2B5EF4-FFF2-40B4-BE49-F238E27FC236}">
                <a16:creationId xmlns:a16="http://schemas.microsoft.com/office/drawing/2014/main" id="{D2BCA4D1-032A-40BE-9A9D-66F824B6C23F}"/>
              </a:ext>
            </a:extLst>
          </p:cNvPr>
          <p:cNvSpPr/>
          <p:nvPr/>
        </p:nvSpPr>
        <p:spPr>
          <a:xfrm rot="19780041">
            <a:off x="7657675" y="4698730"/>
            <a:ext cx="970961" cy="659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su 16">
            <a:extLst>
              <a:ext uri="{FF2B5EF4-FFF2-40B4-BE49-F238E27FC236}">
                <a16:creationId xmlns:a16="http://schemas.microsoft.com/office/drawing/2014/main" id="{42532C5C-80FA-4534-8933-25C8A424C1D6}"/>
              </a:ext>
            </a:extLst>
          </p:cNvPr>
          <p:cNvSpPr/>
          <p:nvPr/>
        </p:nvSpPr>
        <p:spPr>
          <a:xfrm rot="1854470">
            <a:off x="9087775" y="4669412"/>
            <a:ext cx="970961" cy="659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circolare in giù 17">
            <a:extLst>
              <a:ext uri="{FF2B5EF4-FFF2-40B4-BE49-F238E27FC236}">
                <a16:creationId xmlns:a16="http://schemas.microsoft.com/office/drawing/2014/main" id="{71E3A120-A02A-4936-95B0-11CEBA08BEDB}"/>
              </a:ext>
            </a:extLst>
          </p:cNvPr>
          <p:cNvSpPr/>
          <p:nvPr/>
        </p:nvSpPr>
        <p:spPr>
          <a:xfrm>
            <a:off x="4729112" y="1089811"/>
            <a:ext cx="2424260" cy="10369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9" name="Freccia circolare in giù 18">
            <a:extLst>
              <a:ext uri="{FF2B5EF4-FFF2-40B4-BE49-F238E27FC236}">
                <a16:creationId xmlns:a16="http://schemas.microsoft.com/office/drawing/2014/main" id="{88F5D74F-E0EA-41BD-837E-226305BC4DFE}"/>
              </a:ext>
            </a:extLst>
          </p:cNvPr>
          <p:cNvSpPr/>
          <p:nvPr/>
        </p:nvSpPr>
        <p:spPr>
          <a:xfrm>
            <a:off x="1974346" y="1105447"/>
            <a:ext cx="2424260" cy="10369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0" name="Freccia circolare in giù 19">
            <a:extLst>
              <a:ext uri="{FF2B5EF4-FFF2-40B4-BE49-F238E27FC236}">
                <a16:creationId xmlns:a16="http://schemas.microsoft.com/office/drawing/2014/main" id="{14BF17F3-0BC3-46C5-AB8D-F5D5955B69D2}"/>
              </a:ext>
            </a:extLst>
          </p:cNvPr>
          <p:cNvSpPr/>
          <p:nvPr/>
        </p:nvSpPr>
        <p:spPr>
          <a:xfrm>
            <a:off x="7557508" y="1089811"/>
            <a:ext cx="2424260" cy="10369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1" name="Rettangolo 20">
            <a:extLst>
              <a:ext uri="{FF2B5EF4-FFF2-40B4-BE49-F238E27FC236}">
                <a16:creationId xmlns:a16="http://schemas.microsoft.com/office/drawing/2014/main" id="{77FC39D2-8CE6-4B14-A5C0-924B0CD3485B}"/>
              </a:ext>
            </a:extLst>
          </p:cNvPr>
          <p:cNvSpPr/>
          <p:nvPr/>
        </p:nvSpPr>
        <p:spPr>
          <a:xfrm>
            <a:off x="639142" y="253592"/>
            <a:ext cx="5533885" cy="584775"/>
          </a:xfrm>
          <a:prstGeom prst="rect">
            <a:avLst/>
          </a:prstGeom>
        </p:spPr>
        <p:txBody>
          <a:bodyPr wrap="square">
            <a:spAutoFit/>
          </a:bodyPr>
          <a:lstStyle/>
          <a:p>
            <a:r>
              <a:rPr lang="it-IT" sz="3200" b="1" dirty="0">
                <a:solidFill>
                  <a:schemeClr val="accent1"/>
                </a:solidFill>
              </a:rPr>
              <a:t>TIPES</a:t>
            </a:r>
            <a:r>
              <a:rPr lang="it-IT" sz="3200" b="1" dirty="0">
                <a:solidFill>
                  <a:srgbClr val="0070C0"/>
                </a:solidFill>
              </a:rPr>
              <a:t> OF PREVENTION</a:t>
            </a:r>
          </a:p>
        </p:txBody>
      </p:sp>
      <p:sp>
        <p:nvSpPr>
          <p:cNvPr id="2" name="Segno di moltiplicazione 1">
            <a:extLst>
              <a:ext uri="{FF2B5EF4-FFF2-40B4-BE49-F238E27FC236}">
                <a16:creationId xmlns:a16="http://schemas.microsoft.com/office/drawing/2014/main" id="{9FBCBC7F-F8A4-4673-9787-F7AEC40E5D1E}"/>
              </a:ext>
            </a:extLst>
          </p:cNvPr>
          <p:cNvSpPr/>
          <p:nvPr/>
        </p:nvSpPr>
        <p:spPr>
          <a:xfrm>
            <a:off x="2680078" y="838367"/>
            <a:ext cx="887791" cy="64202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Segno di moltiplicazione 21">
            <a:extLst>
              <a:ext uri="{FF2B5EF4-FFF2-40B4-BE49-F238E27FC236}">
                <a16:creationId xmlns:a16="http://schemas.microsoft.com/office/drawing/2014/main" id="{5C69BE0C-47E1-473A-9C85-6A09AFA62BC0}"/>
              </a:ext>
            </a:extLst>
          </p:cNvPr>
          <p:cNvSpPr/>
          <p:nvPr/>
        </p:nvSpPr>
        <p:spPr>
          <a:xfrm>
            <a:off x="5392554" y="805791"/>
            <a:ext cx="887791" cy="64202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23" name="Segno di moltiplicazione 22">
            <a:extLst>
              <a:ext uri="{FF2B5EF4-FFF2-40B4-BE49-F238E27FC236}">
                <a16:creationId xmlns:a16="http://schemas.microsoft.com/office/drawing/2014/main" id="{47CEDD78-5F2A-4293-BE31-4C7BE6F411D4}"/>
              </a:ext>
            </a:extLst>
          </p:cNvPr>
          <p:cNvSpPr/>
          <p:nvPr/>
        </p:nvSpPr>
        <p:spPr>
          <a:xfrm>
            <a:off x="8198944" y="794459"/>
            <a:ext cx="887791" cy="64202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BA7245AC-2087-4240-99AC-E87747AECA73}"/>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5" name="Rettangolo 24">
            <a:extLst>
              <a:ext uri="{FF2B5EF4-FFF2-40B4-BE49-F238E27FC236}">
                <a16:creationId xmlns:a16="http://schemas.microsoft.com/office/drawing/2014/main" id="{FE2FDFD4-CEC2-4694-B6CA-9F3992A429EA}"/>
              </a:ext>
            </a:extLst>
          </p:cNvPr>
          <p:cNvSpPr/>
          <p:nvPr/>
        </p:nvSpPr>
        <p:spPr>
          <a:xfrm>
            <a:off x="0" y="6445195"/>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91572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animBg="1"/>
      <p:bldP spid="15" grpId="0" animBg="1"/>
      <p:bldP spid="16" grpId="0" animBg="1"/>
      <p:bldP spid="17" grpId="0" animBg="1"/>
      <p:bldP spid="2"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3BF6E-F1BE-46AD-8CC3-826CC6E7CB1D}"/>
              </a:ext>
            </a:extLst>
          </p:cNvPr>
          <p:cNvSpPr>
            <a:spLocks noGrp="1"/>
          </p:cNvSpPr>
          <p:nvPr>
            <p:ph type="title"/>
          </p:nvPr>
        </p:nvSpPr>
        <p:spPr>
          <a:xfrm>
            <a:off x="948509" y="0"/>
            <a:ext cx="8288032" cy="1096316"/>
          </a:xfrm>
        </p:spPr>
        <p:txBody>
          <a:bodyPr vert="horz" lIns="91440" tIns="45720" rIns="91440" bIns="45720" rtlCol="0" anchor="b">
            <a:normAutofit/>
          </a:bodyPr>
          <a:lstStyle/>
          <a:p>
            <a:pPr algn="ctr"/>
            <a:r>
              <a:rPr lang="en-US" sz="4800" b="1" kern="1200" dirty="0">
                <a:solidFill>
                  <a:schemeClr val="accent1">
                    <a:lumMod val="75000"/>
                  </a:schemeClr>
                </a:solidFill>
                <a:latin typeface="+mn-lt"/>
                <a:ea typeface="+mj-ea"/>
                <a:cs typeface="+mj-cs"/>
              </a:rPr>
              <a:t>PRIMARY PREVENTION</a:t>
            </a:r>
          </a:p>
        </p:txBody>
      </p:sp>
      <p:sp>
        <p:nvSpPr>
          <p:cNvPr id="22" name="Rettangolo 21">
            <a:extLst>
              <a:ext uri="{FF2B5EF4-FFF2-40B4-BE49-F238E27FC236}">
                <a16:creationId xmlns:a16="http://schemas.microsoft.com/office/drawing/2014/main" id="{6DBF2C08-F8FB-477E-AA7C-D214DE45035F}"/>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1">
                  <a:lumMod val="50000"/>
                </a:schemeClr>
              </a:solidFill>
            </a:endParaRPr>
          </a:p>
        </p:txBody>
      </p:sp>
      <p:sp>
        <p:nvSpPr>
          <p:cNvPr id="24" name="Rettangolo 23">
            <a:extLst>
              <a:ext uri="{FF2B5EF4-FFF2-40B4-BE49-F238E27FC236}">
                <a16:creationId xmlns:a16="http://schemas.microsoft.com/office/drawing/2014/main" id="{337D9C84-30E5-4A30-A424-43E7314FB3EE}"/>
              </a:ext>
            </a:extLst>
          </p:cNvPr>
          <p:cNvSpPr/>
          <p:nvPr/>
        </p:nvSpPr>
        <p:spPr>
          <a:xfrm>
            <a:off x="0" y="6406947"/>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070E6776-B2C6-4DFC-A16F-3B297ADCC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618" y="978809"/>
            <a:ext cx="8019708" cy="5814288"/>
          </a:xfrm>
          <a:prstGeom prst="rect">
            <a:avLst/>
          </a:prstGeom>
        </p:spPr>
      </p:pic>
    </p:spTree>
    <p:extLst>
      <p:ext uri="{BB962C8B-B14F-4D97-AF65-F5344CB8AC3E}">
        <p14:creationId xmlns:p14="http://schemas.microsoft.com/office/powerpoint/2010/main" val="161468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5FBFD196-13CD-4FC2-86A6-95AA04F60E91}"/>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a:off x="6527260" y="17238"/>
            <a:ext cx="5325375" cy="3550250"/>
          </a:xfrm>
          <a:prstGeom prst="rect">
            <a:avLst/>
          </a:prstGeom>
        </p:spPr>
      </p:pic>
      <p:sp>
        <p:nvSpPr>
          <p:cNvPr id="2" name="Titolo 1">
            <a:extLst>
              <a:ext uri="{FF2B5EF4-FFF2-40B4-BE49-F238E27FC236}">
                <a16:creationId xmlns:a16="http://schemas.microsoft.com/office/drawing/2014/main" id="{6D2C2C90-FBC1-4338-AE5E-57B3DEA741F4}"/>
              </a:ext>
            </a:extLst>
          </p:cNvPr>
          <p:cNvSpPr>
            <a:spLocks noGrp="1"/>
          </p:cNvSpPr>
          <p:nvPr>
            <p:ph type="title"/>
          </p:nvPr>
        </p:nvSpPr>
        <p:spPr/>
        <p:txBody>
          <a:bodyPr>
            <a:normAutofit/>
          </a:bodyPr>
          <a:lstStyle/>
          <a:p>
            <a:r>
              <a:rPr lang="it-IT" sz="4800" b="1" dirty="0">
                <a:solidFill>
                  <a:schemeClr val="accent1">
                    <a:lumMod val="75000"/>
                  </a:schemeClr>
                </a:solidFill>
                <a:latin typeface="+mn-lt"/>
              </a:rPr>
              <a:t>SECONDARY PREVENTION</a:t>
            </a:r>
          </a:p>
        </p:txBody>
      </p:sp>
      <p:sp>
        <p:nvSpPr>
          <p:cNvPr id="4" name="CasellaDiTesto 3">
            <a:extLst>
              <a:ext uri="{FF2B5EF4-FFF2-40B4-BE49-F238E27FC236}">
                <a16:creationId xmlns:a16="http://schemas.microsoft.com/office/drawing/2014/main" id="{5D277D9F-7EBD-4E0D-93AD-5CBF9D727A38}"/>
              </a:ext>
            </a:extLst>
          </p:cNvPr>
          <p:cNvSpPr txBox="1"/>
          <p:nvPr/>
        </p:nvSpPr>
        <p:spPr>
          <a:xfrm>
            <a:off x="609600" y="1143336"/>
            <a:ext cx="10702565" cy="369332"/>
          </a:xfrm>
          <a:prstGeom prst="rect">
            <a:avLst/>
          </a:prstGeom>
          <a:noFill/>
        </p:spPr>
        <p:txBody>
          <a:bodyPr wrap="square" rtlCol="0">
            <a:spAutoFit/>
          </a:bodyPr>
          <a:lstStyle/>
          <a:p>
            <a:r>
              <a:rPr lang="it-IT" b="1" dirty="0" err="1"/>
              <a:t>Most</a:t>
            </a:r>
            <a:r>
              <a:rPr lang="it-IT" b="1" dirty="0"/>
              <a:t> </a:t>
            </a:r>
            <a:r>
              <a:rPr lang="it-IT" b="1" dirty="0" err="1"/>
              <a:t>important</a:t>
            </a:r>
            <a:r>
              <a:rPr lang="it-IT" b="1" dirty="0"/>
              <a:t> </a:t>
            </a:r>
            <a:r>
              <a:rPr lang="it-IT" b="1" dirty="0" err="1"/>
              <a:t>thing</a:t>
            </a:r>
            <a:r>
              <a:rPr lang="it-IT" b="1" dirty="0"/>
              <a:t> in </a:t>
            </a:r>
            <a:r>
              <a:rPr lang="it-IT" b="1" dirty="0" err="1"/>
              <a:t>secondary</a:t>
            </a:r>
            <a:r>
              <a:rPr lang="it-IT" b="1" dirty="0"/>
              <a:t> </a:t>
            </a:r>
            <a:r>
              <a:rPr lang="it-IT" b="1" dirty="0" err="1"/>
              <a:t>prevention</a:t>
            </a:r>
            <a:r>
              <a:rPr lang="it-IT" b="1" dirty="0"/>
              <a:t> in screening. </a:t>
            </a:r>
          </a:p>
        </p:txBody>
      </p:sp>
      <p:sp>
        <p:nvSpPr>
          <p:cNvPr id="6" name="Rettangolo 5">
            <a:extLst>
              <a:ext uri="{FF2B5EF4-FFF2-40B4-BE49-F238E27FC236}">
                <a16:creationId xmlns:a16="http://schemas.microsoft.com/office/drawing/2014/main" id="{C77AC7E0-1C7F-4375-85E4-051E6F2858B1}"/>
              </a:ext>
            </a:extLst>
          </p:cNvPr>
          <p:cNvSpPr/>
          <p:nvPr/>
        </p:nvSpPr>
        <p:spPr>
          <a:xfrm>
            <a:off x="609600" y="1792363"/>
            <a:ext cx="10325493" cy="923330"/>
          </a:xfrm>
          <a:prstGeom prst="rect">
            <a:avLst/>
          </a:prstGeom>
        </p:spPr>
        <p:txBody>
          <a:bodyPr wrap="square">
            <a:spAutoFit/>
          </a:bodyPr>
          <a:lstStyle/>
          <a:p>
            <a:r>
              <a:rPr lang="en-US" b="1" dirty="0">
                <a:latin typeface="Arial" panose="020B0604020202020204" pitchFamily="34" charset="0"/>
              </a:rPr>
              <a:t>Screening interventions are designed to identify conditions which could at some future point turn into disease, thus enabling earlier intervention and management in the hope to reduce mortality and suffering from a disease.</a:t>
            </a:r>
            <a:r>
              <a:rPr lang="en-US" dirty="0">
                <a:latin typeface="Arial" panose="020B0604020202020204" pitchFamily="34" charset="0"/>
              </a:rPr>
              <a:t> </a:t>
            </a:r>
            <a:endParaRPr lang="it-IT" dirty="0"/>
          </a:p>
        </p:txBody>
      </p:sp>
      <p:sp>
        <p:nvSpPr>
          <p:cNvPr id="7" name="Rettangolo 6">
            <a:extLst>
              <a:ext uri="{FF2B5EF4-FFF2-40B4-BE49-F238E27FC236}">
                <a16:creationId xmlns:a16="http://schemas.microsoft.com/office/drawing/2014/main" id="{23E40971-A989-4250-835F-6FBF1A8F7B8A}"/>
              </a:ext>
            </a:extLst>
          </p:cNvPr>
          <p:cNvSpPr/>
          <p:nvPr/>
        </p:nvSpPr>
        <p:spPr>
          <a:xfrm>
            <a:off x="0" y="1540"/>
            <a:ext cx="12192000" cy="2042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lumMod val="50000"/>
                </a:schemeClr>
              </a:solidFill>
            </a:endParaRPr>
          </a:p>
        </p:txBody>
      </p:sp>
      <p:sp>
        <p:nvSpPr>
          <p:cNvPr id="9" name="Rettangolo 8">
            <a:extLst>
              <a:ext uri="{FF2B5EF4-FFF2-40B4-BE49-F238E27FC236}">
                <a16:creationId xmlns:a16="http://schemas.microsoft.com/office/drawing/2014/main" id="{DABA16F5-48E6-4BDC-A466-0D006F66C1D6}"/>
              </a:ext>
            </a:extLst>
          </p:cNvPr>
          <p:cNvSpPr/>
          <p:nvPr/>
        </p:nvSpPr>
        <p:spPr>
          <a:xfrm>
            <a:off x="0" y="6429983"/>
            <a:ext cx="12192000" cy="4280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0" name="CasellaDiTesto 4">
            <a:extLst>
              <a:ext uri="{FF2B5EF4-FFF2-40B4-BE49-F238E27FC236}">
                <a16:creationId xmlns:a16="http://schemas.microsoft.com/office/drawing/2014/main" id="{BF0DD008-0241-4CA8-B71A-4FE747F0ECDE}"/>
              </a:ext>
            </a:extLst>
          </p:cNvPr>
          <p:cNvGraphicFramePr/>
          <p:nvPr>
            <p:extLst>
              <p:ext uri="{D42A27DB-BD31-4B8C-83A1-F6EECF244321}">
                <p14:modId xmlns:p14="http://schemas.microsoft.com/office/powerpoint/2010/main" val="1581369760"/>
              </p:ext>
            </p:extLst>
          </p:nvPr>
        </p:nvGraphicFramePr>
        <p:xfrm>
          <a:off x="505838" y="2905752"/>
          <a:ext cx="10429255"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9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9717F820-3132-4632-9A1D-828BC67A98B7}" vid="{140AEE55-8B2B-4C45-9F61-DD9946EE22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1021</Words>
  <Application>Microsoft Office PowerPoint</Application>
  <PresentationFormat>Widescreen</PresentationFormat>
  <Paragraphs>168</Paragraphs>
  <Slides>31</Slides>
  <Notes>5</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31</vt:i4>
      </vt:variant>
    </vt:vector>
  </HeadingPairs>
  <TitlesOfParts>
    <vt:vector size="40" baseType="lpstr">
      <vt:lpstr>Arial</vt:lpstr>
      <vt:lpstr>Arial</vt:lpstr>
      <vt:lpstr>Calibri</vt:lpstr>
      <vt:lpstr>Calibri Light</vt:lpstr>
      <vt:lpstr>Carlito</vt:lpstr>
      <vt:lpstr>Wingdings</vt:lpstr>
      <vt:lpstr>Wingdings 3</vt:lpstr>
      <vt:lpstr>Tema1</vt:lpstr>
      <vt:lpstr>Tema di Office</vt:lpstr>
      <vt:lpstr>Presentazione standard di PowerPoint</vt:lpstr>
      <vt:lpstr>THE AWARENESS-RAISING ABOUT PEOPLE HEALTH</vt:lpstr>
      <vt:lpstr>THE AWARENESS-RAISING ABOUT PEOPLE HEALTH</vt:lpstr>
      <vt:lpstr>Presentazione standard di PowerPoint</vt:lpstr>
      <vt:lpstr>Presentazione standard di PowerPoint</vt:lpstr>
      <vt:lpstr>HOW?</vt:lpstr>
      <vt:lpstr>Presentazione standard di PowerPoint</vt:lpstr>
      <vt:lpstr>PRIMARY PREVENTION</vt:lpstr>
      <vt:lpstr>SECONDARY PREVENTION</vt:lpstr>
      <vt:lpstr>BREAST CANCER SCREENING</vt:lpstr>
      <vt:lpstr>COLORECTAL CANCER SCREENING</vt:lpstr>
      <vt:lpstr>CERVICAL CANCER SCREENING</vt:lpstr>
      <vt:lpstr>TERTIARY PREVENTION</vt:lpstr>
      <vt:lpstr>Presentazione standard di PowerPoint</vt:lpstr>
      <vt:lpstr>LET’S TALK ABOUT VACCINES</vt:lpstr>
      <vt:lpstr>WHY?</vt:lpstr>
      <vt:lpstr>Presentazione standard di PowerPoint</vt:lpstr>
      <vt:lpstr>Presentazione standard di PowerPoint</vt:lpstr>
      <vt:lpstr>TETANUS</vt:lpstr>
      <vt:lpstr>PERTUSSIS</vt:lpstr>
      <vt:lpstr>Presentazione standard di PowerPoint</vt:lpstr>
      <vt:lpstr>COCOON STRATEGY</vt:lpstr>
      <vt:lpstr>PNEUMOCOCCUS</vt:lpstr>
      <vt:lpstr>Presentazione standard di PowerPoint</vt:lpstr>
      <vt:lpstr>FLU</vt:lpstr>
      <vt:lpstr>INFLUENZA AND CARDIOVASCULAR RISK</vt:lpstr>
      <vt:lpstr>INFLUENZA AND DIABETES</vt:lpstr>
      <vt:lpstr>INFLUENZA AND COVID-19</vt:lpstr>
      <vt:lpstr>HERPES ZOSTER</vt:lpstr>
      <vt:lpstr>HERPES ZOSTER AND STROKE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Vatri</dc:creator>
  <cp:lastModifiedBy>Marco Vatri</cp:lastModifiedBy>
  <cp:revision>1</cp:revision>
  <dcterms:created xsi:type="dcterms:W3CDTF">2020-10-27T10:39:08Z</dcterms:created>
  <dcterms:modified xsi:type="dcterms:W3CDTF">2020-10-27T10:54:13Z</dcterms:modified>
</cp:coreProperties>
</file>