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8" r:id="rId2"/>
    <p:sldId id="257" r:id="rId3"/>
    <p:sldId id="259" r:id="rId4"/>
    <p:sldId id="260" r:id="rId5"/>
    <p:sldId id="261" r:id="rId6"/>
    <p:sldId id="262" r:id="rId7"/>
    <p:sldId id="263" r:id="rId8"/>
    <p:sldId id="266" r:id="rId9"/>
    <p:sldId id="265" r:id="rId10"/>
    <p:sldId id="267" r:id="rId11"/>
    <p:sldId id="264" r:id="rId12"/>
    <p:sldId id="268" r:id="rId13"/>
    <p:sldId id="269" r:id="rId14"/>
    <p:sldId id="270" r:id="rId15"/>
    <p:sldId id="271" r:id="rId16"/>
    <p:sldId id="272" r:id="rId17"/>
    <p:sldId id="273" r:id="rId18"/>
    <p:sldId id="274" r:id="rId19"/>
    <p:sldId id="275" r:id="rId20"/>
    <p:sldId id="276" r:id="rId21"/>
    <p:sldId id="283"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B1B192-2475-46FE-B012-2251C0AE35B8}" v="176" dt="2020-11-14T13:18:03.2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o Vatri" userId="0c0ad332bb013b7d" providerId="LiveId" clId="{5AB1B192-2475-46FE-B012-2251C0AE35B8}"/>
    <pc:docChg chg="undo redo custSel mod addSld delSld modSld">
      <pc:chgData name="Marco Vatri" userId="0c0ad332bb013b7d" providerId="LiveId" clId="{5AB1B192-2475-46FE-B012-2251C0AE35B8}" dt="2020-11-14T13:18:32.241" v="2531" actId="1076"/>
      <pc:docMkLst>
        <pc:docMk/>
      </pc:docMkLst>
      <pc:sldChg chg="new add del">
        <pc:chgData name="Marco Vatri" userId="0c0ad332bb013b7d" providerId="LiveId" clId="{5AB1B192-2475-46FE-B012-2251C0AE35B8}" dt="2020-11-13T09:48:10.908" v="284" actId="2696"/>
        <pc:sldMkLst>
          <pc:docMk/>
          <pc:sldMk cId="4256043542" sldId="256"/>
        </pc:sldMkLst>
      </pc:sldChg>
      <pc:sldChg chg="addSp delSp modSp new add mod setBg setClrOvrMap delDesignElem">
        <pc:chgData name="Marco Vatri" userId="0c0ad332bb013b7d" providerId="LiveId" clId="{5AB1B192-2475-46FE-B012-2251C0AE35B8}" dt="2020-11-14T13:18:32.241" v="2531" actId="1076"/>
        <pc:sldMkLst>
          <pc:docMk/>
          <pc:sldMk cId="2808370141" sldId="257"/>
        </pc:sldMkLst>
        <pc:spChg chg="del">
          <ac:chgData name="Marco Vatri" userId="0c0ad332bb013b7d" providerId="LiveId" clId="{5AB1B192-2475-46FE-B012-2251C0AE35B8}" dt="2020-11-13T09:37:33.949" v="4" actId="478"/>
          <ac:spMkLst>
            <pc:docMk/>
            <pc:sldMk cId="2808370141" sldId="257"/>
            <ac:spMk id="2" creationId="{29354F0D-7DEB-44CF-A20F-A5F149085BFE}"/>
          </ac:spMkLst>
        </pc:spChg>
        <pc:spChg chg="mod">
          <ac:chgData name="Marco Vatri" userId="0c0ad332bb013b7d" providerId="LiveId" clId="{5AB1B192-2475-46FE-B012-2251C0AE35B8}" dt="2020-11-14T13:17:44.888" v="2527" actId="1076"/>
          <ac:spMkLst>
            <pc:docMk/>
            <pc:sldMk cId="2808370141" sldId="257"/>
            <ac:spMk id="3" creationId="{20688840-07CA-414D-A299-375F21856CAD}"/>
          </ac:spMkLst>
        </pc:spChg>
        <pc:spChg chg="add del mod">
          <ac:chgData name="Marco Vatri" userId="0c0ad332bb013b7d" providerId="LiveId" clId="{5AB1B192-2475-46FE-B012-2251C0AE35B8}" dt="2020-11-13T09:44:32.541" v="253" actId="478"/>
          <ac:spMkLst>
            <pc:docMk/>
            <pc:sldMk cId="2808370141" sldId="257"/>
            <ac:spMk id="4" creationId="{6DE1527E-60A4-4837-9899-3D1F8B60BE57}"/>
          </ac:spMkLst>
        </pc:spChg>
        <pc:spChg chg="add del mod">
          <ac:chgData name="Marco Vatri" userId="0c0ad332bb013b7d" providerId="LiveId" clId="{5AB1B192-2475-46FE-B012-2251C0AE35B8}" dt="2020-11-13T09:47:11.735" v="281" actId="1076"/>
          <ac:spMkLst>
            <pc:docMk/>
            <pc:sldMk cId="2808370141" sldId="257"/>
            <ac:spMk id="5" creationId="{39A16054-B559-4A1A-84C0-B14CC6B4672E}"/>
          </ac:spMkLst>
        </pc:spChg>
        <pc:spChg chg="add del">
          <ac:chgData name="Marco Vatri" userId="0c0ad332bb013b7d" providerId="LiveId" clId="{5AB1B192-2475-46FE-B012-2251C0AE35B8}" dt="2020-11-13T09:45:57.171" v="267" actId="26606"/>
          <ac:spMkLst>
            <pc:docMk/>
            <pc:sldMk cId="2808370141" sldId="257"/>
            <ac:spMk id="10" creationId="{0B3B9DBC-97CC-4A18-B4A6-66E240292269}"/>
          </ac:spMkLst>
        </pc:spChg>
        <pc:spChg chg="add del">
          <ac:chgData name="Marco Vatri" userId="0c0ad332bb013b7d" providerId="LiveId" clId="{5AB1B192-2475-46FE-B012-2251C0AE35B8}" dt="2020-11-13T09:45:15.175" v="261" actId="26606"/>
          <ac:spMkLst>
            <pc:docMk/>
            <pc:sldMk cId="2808370141" sldId="257"/>
            <ac:spMk id="11" creationId="{71B2258F-86CA-4D4D-8270-BC05FCDEBFB3}"/>
          </ac:spMkLst>
        </pc:spChg>
        <pc:spChg chg="add del">
          <ac:chgData name="Marco Vatri" userId="0c0ad332bb013b7d" providerId="LiveId" clId="{5AB1B192-2475-46FE-B012-2251C0AE35B8}" dt="2020-11-13T09:45:57.171" v="267" actId="26606"/>
          <ac:spMkLst>
            <pc:docMk/>
            <pc:sldMk cId="2808370141" sldId="257"/>
            <ac:spMk id="12" creationId="{F4492644-1D84-449E-94E4-5FC5C873D32E}"/>
          </ac:spMkLst>
        </pc:spChg>
        <pc:spChg chg="add del">
          <ac:chgData name="Marco Vatri" userId="0c0ad332bb013b7d" providerId="LiveId" clId="{5AB1B192-2475-46FE-B012-2251C0AE35B8}" dt="2020-11-13T09:45:45.699" v="263" actId="26606"/>
          <ac:spMkLst>
            <pc:docMk/>
            <pc:sldMk cId="2808370141" sldId="257"/>
            <ac:spMk id="13" creationId="{007891EC-4501-44ED-A8C8-B11B6DB767AB}"/>
          </ac:spMkLst>
        </pc:spChg>
        <pc:spChg chg="add del">
          <ac:chgData name="Marco Vatri" userId="0c0ad332bb013b7d" providerId="LiveId" clId="{5AB1B192-2475-46FE-B012-2251C0AE35B8}" dt="2020-11-13T09:45:45.699" v="263" actId="26606"/>
          <ac:spMkLst>
            <pc:docMk/>
            <pc:sldMk cId="2808370141" sldId="257"/>
            <ac:spMk id="14" creationId="{C1DD1A8A-57D5-4A81-AD04-532B043C5611}"/>
          </ac:spMkLst>
        </pc:spChg>
        <pc:spChg chg="add del">
          <ac:chgData name="Marco Vatri" userId="0c0ad332bb013b7d" providerId="LiveId" clId="{5AB1B192-2475-46FE-B012-2251C0AE35B8}" dt="2020-11-13T09:45:57.171" v="267" actId="26606"/>
          <ac:spMkLst>
            <pc:docMk/>
            <pc:sldMk cId="2808370141" sldId="257"/>
            <ac:spMk id="16" creationId="{8C7C4D4B-92D9-4FA4-A294-749E8574FF51}"/>
          </ac:spMkLst>
        </pc:spChg>
        <pc:spChg chg="add del">
          <ac:chgData name="Marco Vatri" userId="0c0ad332bb013b7d" providerId="LiveId" clId="{5AB1B192-2475-46FE-B012-2251C0AE35B8}" dt="2020-11-13T09:45:50.633" v="265" actId="26606"/>
          <ac:spMkLst>
            <pc:docMk/>
            <pc:sldMk cId="2808370141" sldId="257"/>
            <ac:spMk id="17" creationId="{71B2258F-86CA-4D4D-8270-BC05FCDEBFB3}"/>
          </ac:spMkLst>
        </pc:spChg>
        <pc:spChg chg="add del">
          <ac:chgData name="Marco Vatri" userId="0c0ad332bb013b7d" providerId="LiveId" clId="{5AB1B192-2475-46FE-B012-2251C0AE35B8}" dt="2020-11-13T09:45:57.171" v="267" actId="26606"/>
          <ac:spMkLst>
            <pc:docMk/>
            <pc:sldMk cId="2808370141" sldId="257"/>
            <ac:spMk id="20" creationId="{E4737216-37B2-43AD-AB08-05BFCCEFC99E}"/>
          </ac:spMkLst>
        </pc:spChg>
        <pc:spChg chg="add del">
          <ac:chgData name="Marco Vatri" userId="0c0ad332bb013b7d" providerId="LiveId" clId="{5AB1B192-2475-46FE-B012-2251C0AE35B8}" dt="2020-11-13T09:45:57.171" v="267" actId="26606"/>
          <ac:spMkLst>
            <pc:docMk/>
            <pc:sldMk cId="2808370141" sldId="257"/>
            <ac:spMk id="21" creationId="{94EE1A74-DEBF-434E-8B5E-7AB296ECBE08}"/>
          </ac:spMkLst>
        </pc:spChg>
        <pc:spChg chg="add del">
          <ac:chgData name="Marco Vatri" userId="0c0ad332bb013b7d" providerId="LiveId" clId="{5AB1B192-2475-46FE-B012-2251C0AE35B8}" dt="2020-11-13T09:45:57.171" v="267" actId="26606"/>
          <ac:spMkLst>
            <pc:docMk/>
            <pc:sldMk cId="2808370141" sldId="257"/>
            <ac:spMk id="22" creationId="{BADA3358-2A3F-41B0-A458-6FD1DB3AF9BB}"/>
          </ac:spMkLst>
        </pc:spChg>
        <pc:spChg chg="add del">
          <ac:chgData name="Marco Vatri" userId="0c0ad332bb013b7d" providerId="LiveId" clId="{5AB1B192-2475-46FE-B012-2251C0AE35B8}" dt="2020-11-13T09:46:27.690" v="271" actId="26606"/>
          <ac:spMkLst>
            <pc:docMk/>
            <pc:sldMk cId="2808370141" sldId="257"/>
            <ac:spMk id="24" creationId="{35555856-9970-4BC3-9AA9-6A917F53AFBD}"/>
          </ac:spMkLst>
        </pc:spChg>
        <pc:spChg chg="add del">
          <ac:chgData name="Marco Vatri" userId="0c0ad332bb013b7d" providerId="LiveId" clId="{5AB1B192-2475-46FE-B012-2251C0AE35B8}" dt="2020-11-13T09:46:27.690" v="271" actId="26606"/>
          <ac:spMkLst>
            <pc:docMk/>
            <pc:sldMk cId="2808370141" sldId="257"/>
            <ac:spMk id="26" creationId="{13722DD7-BA73-4776-93A3-94491FEF7260}"/>
          </ac:spMkLst>
        </pc:spChg>
        <pc:spChg chg="add mod">
          <ac:chgData name="Marco Vatri" userId="0c0ad332bb013b7d" providerId="LiveId" clId="{5AB1B192-2475-46FE-B012-2251C0AE35B8}" dt="2020-11-14T13:17:48.972" v="2528" actId="1076"/>
          <ac:spMkLst>
            <pc:docMk/>
            <pc:sldMk cId="2808370141" sldId="257"/>
            <ac:spMk id="29" creationId="{92EF1836-F237-461B-92C7-50905B7C127D}"/>
          </ac:spMkLst>
        </pc:spChg>
        <pc:spChg chg="add">
          <ac:chgData name="Marco Vatri" userId="0c0ad332bb013b7d" providerId="LiveId" clId="{5AB1B192-2475-46FE-B012-2251C0AE35B8}" dt="2020-11-13T09:48:55.032" v="287"/>
          <ac:spMkLst>
            <pc:docMk/>
            <pc:sldMk cId="2808370141" sldId="257"/>
            <ac:spMk id="30" creationId="{A82E2C14-56CE-4B52-9DC8-E657E54921A1}"/>
          </ac:spMkLst>
        </pc:spChg>
        <pc:spChg chg="add del">
          <ac:chgData name="Marco Vatri" userId="0c0ad332bb013b7d" providerId="LiveId" clId="{5AB1B192-2475-46FE-B012-2251C0AE35B8}" dt="2020-11-13T09:46:27.665" v="270" actId="26606"/>
          <ac:spMkLst>
            <pc:docMk/>
            <pc:sldMk cId="2808370141" sldId="257"/>
            <ac:spMk id="31" creationId="{1ED8053C-AF28-403A-90F2-67A100EDECE4}"/>
          </ac:spMkLst>
        </pc:spChg>
        <pc:spChg chg="add">
          <ac:chgData name="Marco Vatri" userId="0c0ad332bb013b7d" providerId="LiveId" clId="{5AB1B192-2475-46FE-B012-2251C0AE35B8}" dt="2020-11-13T09:49:11.371" v="288"/>
          <ac:spMkLst>
            <pc:docMk/>
            <pc:sldMk cId="2808370141" sldId="257"/>
            <ac:spMk id="32" creationId="{A4730330-B7E4-4AFF-B31E-0A9E061623B4}"/>
          </ac:spMkLst>
        </pc:spChg>
        <pc:spChg chg="add del">
          <ac:chgData name="Marco Vatri" userId="0c0ad332bb013b7d" providerId="LiveId" clId="{5AB1B192-2475-46FE-B012-2251C0AE35B8}" dt="2020-11-13T10:15:46.497" v="399"/>
          <ac:spMkLst>
            <pc:docMk/>
            <pc:sldMk cId="2808370141" sldId="257"/>
            <ac:spMk id="37" creationId="{3E443FD7-A66B-4AA0-872D-B088B9BC5F17}"/>
          </ac:spMkLst>
        </pc:spChg>
        <pc:spChg chg="add del">
          <ac:chgData name="Marco Vatri" userId="0c0ad332bb013b7d" providerId="LiveId" clId="{5AB1B192-2475-46FE-B012-2251C0AE35B8}" dt="2020-11-13T10:15:46.497" v="399"/>
          <ac:spMkLst>
            <pc:docMk/>
            <pc:sldMk cId="2808370141" sldId="257"/>
            <ac:spMk id="38" creationId="{C04BE0EF-3561-49B4-9A29-F283168A91C7}"/>
          </ac:spMkLst>
        </pc:spChg>
        <pc:grpChg chg="add del">
          <ac:chgData name="Marco Vatri" userId="0c0ad332bb013b7d" providerId="LiveId" clId="{5AB1B192-2475-46FE-B012-2251C0AE35B8}" dt="2020-11-13T09:46:27.665" v="270" actId="26606"/>
          <ac:grpSpMkLst>
            <pc:docMk/>
            <pc:sldMk cId="2808370141" sldId="257"/>
            <ac:grpSpMk id="33" creationId="{F73EE64F-16AA-4E92-AC75-26714B95F45B}"/>
          </ac:grpSpMkLst>
        </pc:grpChg>
        <pc:picChg chg="add del">
          <ac:chgData name="Marco Vatri" userId="0c0ad332bb013b7d" providerId="LiveId" clId="{5AB1B192-2475-46FE-B012-2251C0AE35B8}" dt="2020-11-13T09:45:15.175" v="261" actId="26606"/>
          <ac:picMkLst>
            <pc:docMk/>
            <pc:sldMk cId="2808370141" sldId="257"/>
            <ac:picMk id="7" creationId="{325446AC-B247-44E9-9D51-1B89003FE41D}"/>
          </ac:picMkLst>
        </pc:picChg>
        <pc:picChg chg="add mod">
          <ac:chgData name="Marco Vatri" userId="0c0ad332bb013b7d" providerId="LiveId" clId="{5AB1B192-2475-46FE-B012-2251C0AE35B8}" dt="2020-11-14T13:18:32.241" v="2531" actId="1076"/>
          <ac:picMkLst>
            <pc:docMk/>
            <pc:sldMk cId="2808370141" sldId="257"/>
            <ac:picMk id="8" creationId="{B96D3398-39EA-4244-B52F-03A4BDE15230}"/>
          </ac:picMkLst>
        </pc:picChg>
        <pc:picChg chg="add mod">
          <ac:chgData name="Marco Vatri" userId="0c0ad332bb013b7d" providerId="LiveId" clId="{5AB1B192-2475-46FE-B012-2251C0AE35B8}" dt="2020-11-14T13:17:34.142" v="2524" actId="1076"/>
          <ac:picMkLst>
            <pc:docMk/>
            <pc:sldMk cId="2808370141" sldId="257"/>
            <ac:picMk id="9" creationId="{72598235-35C0-4074-AAC8-D11C058453F5}"/>
          </ac:picMkLst>
        </pc:picChg>
        <pc:picChg chg="add del">
          <ac:chgData name="Marco Vatri" userId="0c0ad332bb013b7d" providerId="LiveId" clId="{5AB1B192-2475-46FE-B012-2251C0AE35B8}" dt="2020-11-13T09:45:45.699" v="263" actId="26606"/>
          <ac:picMkLst>
            <pc:docMk/>
            <pc:sldMk cId="2808370141" sldId="257"/>
            <ac:picMk id="15" creationId="{85EFA3EB-A973-490C-B210-B5132CFACDD3}"/>
          </ac:picMkLst>
        </pc:picChg>
        <pc:picChg chg="add del">
          <ac:chgData name="Marco Vatri" userId="0c0ad332bb013b7d" providerId="LiveId" clId="{5AB1B192-2475-46FE-B012-2251C0AE35B8}" dt="2020-11-13T09:45:50.633" v="265" actId="26606"/>
          <ac:picMkLst>
            <pc:docMk/>
            <pc:sldMk cId="2808370141" sldId="257"/>
            <ac:picMk id="18" creationId="{325446AC-B247-44E9-9D51-1B89003FE41D}"/>
          </ac:picMkLst>
        </pc:picChg>
        <pc:picChg chg="add del">
          <ac:chgData name="Marco Vatri" userId="0c0ad332bb013b7d" providerId="LiveId" clId="{5AB1B192-2475-46FE-B012-2251C0AE35B8}" dt="2020-11-13T09:46:27.690" v="271" actId="26606"/>
          <ac:picMkLst>
            <pc:docMk/>
            <pc:sldMk cId="2808370141" sldId="257"/>
            <ac:picMk id="25" creationId="{7F487851-BFAF-46D8-A1ED-50CAD6E46F59}"/>
          </ac:picMkLst>
        </pc:picChg>
      </pc:sldChg>
      <pc:sldChg chg="add">
        <pc:chgData name="Marco Vatri" userId="0c0ad332bb013b7d" providerId="LiveId" clId="{5AB1B192-2475-46FE-B012-2251C0AE35B8}" dt="2020-11-13T09:48:07.621" v="283"/>
        <pc:sldMkLst>
          <pc:docMk/>
          <pc:sldMk cId="2582481600" sldId="258"/>
        </pc:sldMkLst>
      </pc:sldChg>
      <pc:sldChg chg="addSp delSp modSp new add mod setBg delDesignElem">
        <pc:chgData name="Marco Vatri" userId="0c0ad332bb013b7d" providerId="LiveId" clId="{5AB1B192-2475-46FE-B012-2251C0AE35B8}" dt="2020-11-13T15:15:31.463" v="1851"/>
        <pc:sldMkLst>
          <pc:docMk/>
          <pc:sldMk cId="1198883023" sldId="259"/>
        </pc:sldMkLst>
        <pc:spChg chg="mod ord">
          <ac:chgData name="Marco Vatri" userId="0c0ad332bb013b7d" providerId="LiveId" clId="{5AB1B192-2475-46FE-B012-2251C0AE35B8}" dt="2020-11-13T10:01:38.914" v="357" actId="2711"/>
          <ac:spMkLst>
            <pc:docMk/>
            <pc:sldMk cId="1198883023" sldId="259"/>
            <ac:spMk id="2" creationId="{D4F70F76-1C8F-40A0-984F-DB1855C1E74E}"/>
          </ac:spMkLst>
        </pc:spChg>
        <pc:spChg chg="del">
          <ac:chgData name="Marco Vatri" userId="0c0ad332bb013b7d" providerId="LiveId" clId="{5AB1B192-2475-46FE-B012-2251C0AE35B8}" dt="2020-11-13T09:59:35.991" v="334"/>
          <ac:spMkLst>
            <pc:docMk/>
            <pc:sldMk cId="1198883023" sldId="259"/>
            <ac:spMk id="3" creationId="{4C9636FA-5BF0-4F84-9818-076400850919}"/>
          </ac:spMkLst>
        </pc:spChg>
        <pc:spChg chg="add">
          <ac:chgData name="Marco Vatri" userId="0c0ad332bb013b7d" providerId="LiveId" clId="{5AB1B192-2475-46FE-B012-2251C0AE35B8}" dt="2020-11-13T15:14:57.028" v="1839"/>
          <ac:spMkLst>
            <pc:docMk/>
            <pc:sldMk cId="1198883023" sldId="259"/>
            <ac:spMk id="44" creationId="{C41B2D10-1F47-46AB-B410-AA5D0AD93ED2}"/>
          </ac:spMkLst>
        </pc:spChg>
        <pc:spChg chg="add">
          <ac:chgData name="Marco Vatri" userId="0c0ad332bb013b7d" providerId="LiveId" clId="{5AB1B192-2475-46FE-B012-2251C0AE35B8}" dt="2020-11-13T15:15:31.463" v="1851"/>
          <ac:spMkLst>
            <pc:docMk/>
            <pc:sldMk cId="1198883023" sldId="259"/>
            <ac:spMk id="45" creationId="{5E69C9D2-4B28-4A5E-B415-4D67907E37CE}"/>
          </ac:spMkLst>
        </pc:spChg>
        <pc:spChg chg="add del">
          <ac:chgData name="Marco Vatri" userId="0c0ad332bb013b7d" providerId="LiveId" clId="{5AB1B192-2475-46FE-B012-2251C0AE35B8}" dt="2020-11-13T09:59:55.548" v="337" actId="26606"/>
          <ac:spMkLst>
            <pc:docMk/>
            <pc:sldMk cId="1198883023" sldId="259"/>
            <ac:spMk id="71" creationId="{07322A9E-F1EC-405E-8971-BA906EFFCCB8}"/>
          </ac:spMkLst>
        </pc:spChg>
        <pc:spChg chg="add del">
          <ac:chgData name="Marco Vatri" userId="0c0ad332bb013b7d" providerId="LiveId" clId="{5AB1B192-2475-46FE-B012-2251C0AE35B8}" dt="2020-11-13T09:59:55.548" v="337" actId="26606"/>
          <ac:spMkLst>
            <pc:docMk/>
            <pc:sldMk cId="1198883023" sldId="259"/>
            <ac:spMk id="73" creationId="{A5704422-1118-4FD1-95AD-29A064EB80D9}"/>
          </ac:spMkLst>
        </pc:spChg>
        <pc:spChg chg="add del">
          <ac:chgData name="Marco Vatri" userId="0c0ad332bb013b7d" providerId="LiveId" clId="{5AB1B192-2475-46FE-B012-2251C0AE35B8}" dt="2020-11-13T09:59:55.548" v="337" actId="26606"/>
          <ac:spMkLst>
            <pc:docMk/>
            <pc:sldMk cId="1198883023" sldId="259"/>
            <ac:spMk id="75" creationId="{A88B2AAA-B805-498E-A9E6-98B885855498}"/>
          </ac:spMkLst>
        </pc:spChg>
        <pc:spChg chg="add del">
          <ac:chgData name="Marco Vatri" userId="0c0ad332bb013b7d" providerId="LiveId" clId="{5AB1B192-2475-46FE-B012-2251C0AE35B8}" dt="2020-11-13T09:59:55.548" v="337" actId="26606"/>
          <ac:spMkLst>
            <pc:docMk/>
            <pc:sldMk cId="1198883023" sldId="259"/>
            <ac:spMk id="77" creationId="{9B8051E0-19D7-43E1-BFD9-E6DBFEB3A3F1}"/>
          </ac:spMkLst>
        </pc:spChg>
        <pc:spChg chg="add del">
          <ac:chgData name="Marco Vatri" userId="0c0ad332bb013b7d" providerId="LiveId" clId="{5AB1B192-2475-46FE-B012-2251C0AE35B8}" dt="2020-11-13T09:59:55.548" v="337" actId="26606"/>
          <ac:spMkLst>
            <pc:docMk/>
            <pc:sldMk cId="1198883023" sldId="259"/>
            <ac:spMk id="79" creationId="{4EDB2B02-86A2-46F5-A4BE-B7D9B10411D6}"/>
          </ac:spMkLst>
        </pc:spChg>
        <pc:spChg chg="add del">
          <ac:chgData name="Marco Vatri" userId="0c0ad332bb013b7d" providerId="LiveId" clId="{5AB1B192-2475-46FE-B012-2251C0AE35B8}" dt="2020-11-13T09:59:55.548" v="337" actId="26606"/>
          <ac:spMkLst>
            <pc:docMk/>
            <pc:sldMk cId="1198883023" sldId="259"/>
            <ac:spMk id="81" creationId="{43954639-FB5D-41F4-9560-6F6DFE778425}"/>
          </ac:spMkLst>
        </pc:spChg>
        <pc:spChg chg="add del">
          <ac:chgData name="Marco Vatri" userId="0c0ad332bb013b7d" providerId="LiveId" clId="{5AB1B192-2475-46FE-B012-2251C0AE35B8}" dt="2020-11-13T09:59:55.548" v="337" actId="26606"/>
          <ac:spMkLst>
            <pc:docMk/>
            <pc:sldMk cId="1198883023" sldId="259"/>
            <ac:spMk id="83" creationId="{E898931C-0323-41FA-A036-20F818B1FF81}"/>
          </ac:spMkLst>
        </pc:spChg>
        <pc:spChg chg="add del">
          <ac:chgData name="Marco Vatri" userId="0c0ad332bb013b7d" providerId="LiveId" clId="{5AB1B192-2475-46FE-B012-2251C0AE35B8}" dt="2020-11-13T09:59:55.548" v="337" actId="26606"/>
          <ac:spMkLst>
            <pc:docMk/>
            <pc:sldMk cId="1198883023" sldId="259"/>
            <ac:spMk id="85" creationId="{89AFE9DD-0792-4B98-B4EB-97ACA17E6AA8}"/>
          </ac:spMkLst>
        </pc:spChg>
        <pc:spChg chg="add del">
          <ac:chgData name="Marco Vatri" userId="0c0ad332bb013b7d" providerId="LiveId" clId="{5AB1B192-2475-46FE-B012-2251C0AE35B8}" dt="2020-11-13T09:59:55.548" v="337" actId="26606"/>
          <ac:spMkLst>
            <pc:docMk/>
            <pc:sldMk cId="1198883023" sldId="259"/>
            <ac:spMk id="87" creationId="{3981F5C4-9AE1-404E-AF44-A4E6DB374F9D}"/>
          </ac:spMkLst>
        </pc:spChg>
        <pc:spChg chg="add del">
          <ac:chgData name="Marco Vatri" userId="0c0ad332bb013b7d" providerId="LiveId" clId="{5AB1B192-2475-46FE-B012-2251C0AE35B8}" dt="2020-11-13T09:59:55.548" v="337" actId="26606"/>
          <ac:spMkLst>
            <pc:docMk/>
            <pc:sldMk cId="1198883023" sldId="259"/>
            <ac:spMk id="89" creationId="{763C1781-8726-4FAC-8C45-FF40376BE409}"/>
          </ac:spMkLst>
        </pc:spChg>
        <pc:spChg chg="add del">
          <ac:chgData name="Marco Vatri" userId="0c0ad332bb013b7d" providerId="LiveId" clId="{5AB1B192-2475-46FE-B012-2251C0AE35B8}" dt="2020-11-13T09:59:55.548" v="337" actId="26606"/>
          <ac:spMkLst>
            <pc:docMk/>
            <pc:sldMk cId="1198883023" sldId="259"/>
            <ac:spMk id="91" creationId="{301491B5-56C7-43DC-A3D9-861EECCA056A}"/>
          </ac:spMkLst>
        </pc:spChg>
        <pc:spChg chg="add del">
          <ac:chgData name="Marco Vatri" userId="0c0ad332bb013b7d" providerId="LiveId" clId="{5AB1B192-2475-46FE-B012-2251C0AE35B8}" dt="2020-11-13T09:59:55.548" v="337" actId="26606"/>
          <ac:spMkLst>
            <pc:docMk/>
            <pc:sldMk cId="1198883023" sldId="259"/>
            <ac:spMk id="93" creationId="{237E2353-22DF-46E0-A200-FB30F8F394E2}"/>
          </ac:spMkLst>
        </pc:spChg>
        <pc:spChg chg="add del">
          <ac:chgData name="Marco Vatri" userId="0c0ad332bb013b7d" providerId="LiveId" clId="{5AB1B192-2475-46FE-B012-2251C0AE35B8}" dt="2020-11-13T09:59:55.548" v="337" actId="26606"/>
          <ac:spMkLst>
            <pc:docMk/>
            <pc:sldMk cId="1198883023" sldId="259"/>
            <ac:spMk id="95" creationId="{DD6138DB-057B-45F7-A5F4-E7BFDA20D02C}"/>
          </ac:spMkLst>
        </pc:spChg>
        <pc:spChg chg="add del">
          <ac:chgData name="Marco Vatri" userId="0c0ad332bb013b7d" providerId="LiveId" clId="{5AB1B192-2475-46FE-B012-2251C0AE35B8}" dt="2020-11-13T09:59:55.548" v="337" actId="26606"/>
          <ac:spMkLst>
            <pc:docMk/>
            <pc:sldMk cId="1198883023" sldId="259"/>
            <ac:spMk id="97" creationId="{79A54AB1-B64F-4843-BFAB-81CB74E66B65}"/>
          </ac:spMkLst>
        </pc:spChg>
        <pc:spChg chg="add del">
          <ac:chgData name="Marco Vatri" userId="0c0ad332bb013b7d" providerId="LiveId" clId="{5AB1B192-2475-46FE-B012-2251C0AE35B8}" dt="2020-11-13T10:00:07.642" v="339" actId="26606"/>
          <ac:spMkLst>
            <pc:docMk/>
            <pc:sldMk cId="1198883023" sldId="259"/>
            <ac:spMk id="1028" creationId="{E45B1D5C-0827-4AF0-8186-11FC5A8B8B92}"/>
          </ac:spMkLst>
        </pc:spChg>
        <pc:spChg chg="add del">
          <ac:chgData name="Marco Vatri" userId="0c0ad332bb013b7d" providerId="LiveId" clId="{5AB1B192-2475-46FE-B012-2251C0AE35B8}" dt="2020-11-13T10:00:07.642" v="339" actId="26606"/>
          <ac:spMkLst>
            <pc:docMk/>
            <pc:sldMk cId="1198883023" sldId="259"/>
            <ac:spMk id="1029" creationId="{99413ED5-9ED4-4772-BCE4-2BCAE6B12E35}"/>
          </ac:spMkLst>
        </pc:spChg>
        <pc:spChg chg="add del">
          <ac:chgData name="Marco Vatri" userId="0c0ad332bb013b7d" providerId="LiveId" clId="{5AB1B192-2475-46FE-B012-2251C0AE35B8}" dt="2020-11-13T10:00:07.642" v="339" actId="26606"/>
          <ac:spMkLst>
            <pc:docMk/>
            <pc:sldMk cId="1198883023" sldId="259"/>
            <ac:spMk id="1030" creationId="{04357C93-F0CB-4A1C-8F77-4E9063789819}"/>
          </ac:spMkLst>
        </pc:spChg>
        <pc:spChg chg="add del">
          <ac:chgData name="Marco Vatri" userId="0c0ad332bb013b7d" providerId="LiveId" clId="{5AB1B192-2475-46FE-B012-2251C0AE35B8}" dt="2020-11-13T10:00:07.642" v="339" actId="26606"/>
          <ac:spMkLst>
            <pc:docMk/>
            <pc:sldMk cId="1198883023" sldId="259"/>
            <ac:spMk id="1031" creationId="{90F533E9-6690-41A8-A372-4C6C622D028D}"/>
          </ac:spMkLst>
        </pc:spChg>
        <pc:spChg chg="add del">
          <ac:chgData name="Marco Vatri" userId="0c0ad332bb013b7d" providerId="LiveId" clId="{5AB1B192-2475-46FE-B012-2251C0AE35B8}" dt="2020-11-13T10:01:23.665" v="353" actId="26606"/>
          <ac:spMkLst>
            <pc:docMk/>
            <pc:sldMk cId="1198883023" sldId="259"/>
            <ac:spMk id="1032" creationId="{07322A9E-F1EC-405E-8971-BA906EFFCCB8}"/>
          </ac:spMkLst>
        </pc:spChg>
        <pc:spChg chg="add del">
          <ac:chgData name="Marco Vatri" userId="0c0ad332bb013b7d" providerId="LiveId" clId="{5AB1B192-2475-46FE-B012-2251C0AE35B8}" dt="2020-11-13T10:00:11.153" v="341" actId="26606"/>
          <ac:spMkLst>
            <pc:docMk/>
            <pc:sldMk cId="1198883023" sldId="259"/>
            <ac:spMk id="1033" creationId="{71FC7D98-7B8B-402A-90FC-F027482F2142}"/>
          </ac:spMkLst>
        </pc:spChg>
        <pc:spChg chg="add del">
          <ac:chgData name="Marco Vatri" userId="0c0ad332bb013b7d" providerId="LiveId" clId="{5AB1B192-2475-46FE-B012-2251C0AE35B8}" dt="2020-11-13T10:00:11.153" v="341" actId="26606"/>
          <ac:spMkLst>
            <pc:docMk/>
            <pc:sldMk cId="1198883023" sldId="259"/>
            <ac:spMk id="1034" creationId="{AD7356EA-285B-4E5D-8FEC-104659A4FD2C}"/>
          </ac:spMkLst>
        </pc:spChg>
        <pc:spChg chg="add del">
          <ac:chgData name="Marco Vatri" userId="0c0ad332bb013b7d" providerId="LiveId" clId="{5AB1B192-2475-46FE-B012-2251C0AE35B8}" dt="2020-11-13T10:01:23.665" v="353" actId="26606"/>
          <ac:spMkLst>
            <pc:docMk/>
            <pc:sldMk cId="1198883023" sldId="259"/>
            <ac:spMk id="1035" creationId="{A5704422-1118-4FD1-95AD-29A064EB80D9}"/>
          </ac:spMkLst>
        </pc:spChg>
        <pc:spChg chg="add del">
          <ac:chgData name="Marco Vatri" userId="0c0ad332bb013b7d" providerId="LiveId" clId="{5AB1B192-2475-46FE-B012-2251C0AE35B8}" dt="2020-11-13T10:00:12.474" v="343" actId="26606"/>
          <ac:spMkLst>
            <pc:docMk/>
            <pc:sldMk cId="1198883023" sldId="259"/>
            <ac:spMk id="1036" creationId="{3E443FD7-A66B-4AA0-872D-B088B9BC5F17}"/>
          </ac:spMkLst>
        </pc:spChg>
        <pc:spChg chg="add del">
          <ac:chgData name="Marco Vatri" userId="0c0ad332bb013b7d" providerId="LiveId" clId="{5AB1B192-2475-46FE-B012-2251C0AE35B8}" dt="2020-11-13T10:01:23.665" v="353" actId="26606"/>
          <ac:spMkLst>
            <pc:docMk/>
            <pc:sldMk cId="1198883023" sldId="259"/>
            <ac:spMk id="1037" creationId="{A88B2AAA-B805-498E-A9E6-98B885855498}"/>
          </ac:spMkLst>
        </pc:spChg>
        <pc:spChg chg="add del">
          <ac:chgData name="Marco Vatri" userId="0c0ad332bb013b7d" providerId="LiveId" clId="{5AB1B192-2475-46FE-B012-2251C0AE35B8}" dt="2020-11-13T10:00:17.391" v="345" actId="26606"/>
          <ac:spMkLst>
            <pc:docMk/>
            <pc:sldMk cId="1198883023" sldId="259"/>
            <ac:spMk id="1038" creationId="{BEE73255-8084-4DF9-BB0B-15EAC92E2CB9}"/>
          </ac:spMkLst>
        </pc:spChg>
        <pc:spChg chg="add del">
          <ac:chgData name="Marco Vatri" userId="0c0ad332bb013b7d" providerId="LiveId" clId="{5AB1B192-2475-46FE-B012-2251C0AE35B8}" dt="2020-11-13T10:00:17.391" v="345" actId="26606"/>
          <ac:spMkLst>
            <pc:docMk/>
            <pc:sldMk cId="1198883023" sldId="259"/>
            <ac:spMk id="1039" creationId="{67048353-8981-459A-9BC6-9711CE462E06}"/>
          </ac:spMkLst>
        </pc:spChg>
        <pc:spChg chg="add del">
          <ac:chgData name="Marco Vatri" userId="0c0ad332bb013b7d" providerId="LiveId" clId="{5AB1B192-2475-46FE-B012-2251C0AE35B8}" dt="2020-11-13T10:01:23.665" v="353" actId="26606"/>
          <ac:spMkLst>
            <pc:docMk/>
            <pc:sldMk cId="1198883023" sldId="259"/>
            <ac:spMk id="1040" creationId="{9B8051E0-19D7-43E1-BFD9-E6DBFEB3A3F1}"/>
          </ac:spMkLst>
        </pc:spChg>
        <pc:spChg chg="add del">
          <ac:chgData name="Marco Vatri" userId="0c0ad332bb013b7d" providerId="LiveId" clId="{5AB1B192-2475-46FE-B012-2251C0AE35B8}" dt="2020-11-13T10:01:23.665" v="353" actId="26606"/>
          <ac:spMkLst>
            <pc:docMk/>
            <pc:sldMk cId="1198883023" sldId="259"/>
            <ac:spMk id="1041" creationId="{4EDB2B02-86A2-46F5-A4BE-B7D9B10411D6}"/>
          </ac:spMkLst>
        </pc:spChg>
        <pc:spChg chg="add del">
          <ac:chgData name="Marco Vatri" userId="0c0ad332bb013b7d" providerId="LiveId" clId="{5AB1B192-2475-46FE-B012-2251C0AE35B8}" dt="2020-11-13T10:01:23.665" v="353" actId="26606"/>
          <ac:spMkLst>
            <pc:docMk/>
            <pc:sldMk cId="1198883023" sldId="259"/>
            <ac:spMk id="1042" creationId="{43954639-FB5D-41F4-9560-6F6DFE778425}"/>
          </ac:spMkLst>
        </pc:spChg>
        <pc:spChg chg="add del">
          <ac:chgData name="Marco Vatri" userId="0c0ad332bb013b7d" providerId="LiveId" clId="{5AB1B192-2475-46FE-B012-2251C0AE35B8}" dt="2020-11-13T10:01:23.665" v="353" actId="26606"/>
          <ac:spMkLst>
            <pc:docMk/>
            <pc:sldMk cId="1198883023" sldId="259"/>
            <ac:spMk id="1043" creationId="{E898931C-0323-41FA-A036-20F818B1FF81}"/>
          </ac:spMkLst>
        </pc:spChg>
        <pc:spChg chg="add del">
          <ac:chgData name="Marco Vatri" userId="0c0ad332bb013b7d" providerId="LiveId" clId="{5AB1B192-2475-46FE-B012-2251C0AE35B8}" dt="2020-11-13T10:01:23.665" v="353" actId="26606"/>
          <ac:spMkLst>
            <pc:docMk/>
            <pc:sldMk cId="1198883023" sldId="259"/>
            <ac:spMk id="1044" creationId="{89AFE9DD-0792-4B98-B4EB-97ACA17E6AA8}"/>
          </ac:spMkLst>
        </pc:spChg>
        <pc:spChg chg="add del">
          <ac:chgData name="Marco Vatri" userId="0c0ad332bb013b7d" providerId="LiveId" clId="{5AB1B192-2475-46FE-B012-2251C0AE35B8}" dt="2020-11-13T10:01:23.665" v="353" actId="26606"/>
          <ac:spMkLst>
            <pc:docMk/>
            <pc:sldMk cId="1198883023" sldId="259"/>
            <ac:spMk id="1045" creationId="{3981F5C4-9AE1-404E-AF44-A4E6DB374F9D}"/>
          </ac:spMkLst>
        </pc:spChg>
        <pc:spChg chg="add del">
          <ac:chgData name="Marco Vatri" userId="0c0ad332bb013b7d" providerId="LiveId" clId="{5AB1B192-2475-46FE-B012-2251C0AE35B8}" dt="2020-11-13T10:01:23.665" v="353" actId="26606"/>
          <ac:spMkLst>
            <pc:docMk/>
            <pc:sldMk cId="1198883023" sldId="259"/>
            <ac:spMk id="1046" creationId="{763C1781-8726-4FAC-8C45-FF40376BE409}"/>
          </ac:spMkLst>
        </pc:spChg>
        <pc:spChg chg="add del">
          <ac:chgData name="Marco Vatri" userId="0c0ad332bb013b7d" providerId="LiveId" clId="{5AB1B192-2475-46FE-B012-2251C0AE35B8}" dt="2020-11-13T10:01:23.665" v="353" actId="26606"/>
          <ac:spMkLst>
            <pc:docMk/>
            <pc:sldMk cId="1198883023" sldId="259"/>
            <ac:spMk id="1047" creationId="{301491B5-56C7-43DC-A3D9-861EECCA056A}"/>
          </ac:spMkLst>
        </pc:spChg>
        <pc:spChg chg="add del">
          <ac:chgData name="Marco Vatri" userId="0c0ad332bb013b7d" providerId="LiveId" clId="{5AB1B192-2475-46FE-B012-2251C0AE35B8}" dt="2020-11-13T10:01:23.665" v="353" actId="26606"/>
          <ac:spMkLst>
            <pc:docMk/>
            <pc:sldMk cId="1198883023" sldId="259"/>
            <ac:spMk id="1048" creationId="{237E2353-22DF-46E0-A200-FB30F8F394E2}"/>
          </ac:spMkLst>
        </pc:spChg>
        <pc:spChg chg="add del">
          <ac:chgData name="Marco Vatri" userId="0c0ad332bb013b7d" providerId="LiveId" clId="{5AB1B192-2475-46FE-B012-2251C0AE35B8}" dt="2020-11-13T10:01:23.665" v="353" actId="26606"/>
          <ac:spMkLst>
            <pc:docMk/>
            <pc:sldMk cId="1198883023" sldId="259"/>
            <ac:spMk id="1049" creationId="{DD6138DB-057B-45F7-A5F4-E7BFDA20D02C}"/>
          </ac:spMkLst>
        </pc:spChg>
        <pc:spChg chg="add del">
          <ac:chgData name="Marco Vatri" userId="0c0ad332bb013b7d" providerId="LiveId" clId="{5AB1B192-2475-46FE-B012-2251C0AE35B8}" dt="2020-11-13T10:01:23.665" v="353" actId="26606"/>
          <ac:spMkLst>
            <pc:docMk/>
            <pc:sldMk cId="1198883023" sldId="259"/>
            <ac:spMk id="1050" creationId="{79A54AB1-B64F-4843-BFAB-81CB74E66B65}"/>
          </ac:spMkLst>
        </pc:spChg>
        <pc:spChg chg="add del">
          <ac:chgData name="Marco Vatri" userId="0c0ad332bb013b7d" providerId="LiveId" clId="{5AB1B192-2475-46FE-B012-2251C0AE35B8}" dt="2020-11-13T10:15:46.497" v="399"/>
          <ac:spMkLst>
            <pc:docMk/>
            <pc:sldMk cId="1198883023" sldId="259"/>
            <ac:spMk id="1052" creationId="{75F4D120-3921-42A8-A063-46B023CB0CDA}"/>
          </ac:spMkLst>
        </pc:spChg>
        <pc:picChg chg="add mod">
          <ac:chgData name="Marco Vatri" userId="0c0ad332bb013b7d" providerId="LiveId" clId="{5AB1B192-2475-46FE-B012-2251C0AE35B8}" dt="2020-11-13T10:01:33.291" v="355" actId="1076"/>
          <ac:picMkLst>
            <pc:docMk/>
            <pc:sldMk cId="1198883023" sldId="259"/>
            <ac:picMk id="1026" creationId="{6FE7ABFB-05F4-4389-BAD8-166A60353249}"/>
          </ac:picMkLst>
        </pc:picChg>
        <pc:picChg chg="add del">
          <ac:chgData name="Marco Vatri" userId="0c0ad332bb013b7d" providerId="LiveId" clId="{5AB1B192-2475-46FE-B012-2251C0AE35B8}" dt="2020-11-13T10:15:46.497" v="399"/>
          <ac:picMkLst>
            <pc:docMk/>
            <pc:sldMk cId="1198883023" sldId="259"/>
            <ac:picMk id="1053" creationId="{9D01B3E5-85F4-41A9-A504-D5E6268DEC1D}"/>
          </ac:picMkLst>
        </pc:picChg>
      </pc:sldChg>
      <pc:sldChg chg="addSp delSp modSp new add mod setBg delDesignElem">
        <pc:chgData name="Marco Vatri" userId="0c0ad332bb013b7d" providerId="LiveId" clId="{5AB1B192-2475-46FE-B012-2251C0AE35B8}" dt="2020-11-13T15:15:33.389" v="1852"/>
        <pc:sldMkLst>
          <pc:docMk/>
          <pc:sldMk cId="3684888579" sldId="260"/>
        </pc:sldMkLst>
        <pc:spChg chg="mod">
          <ac:chgData name="Marco Vatri" userId="0c0ad332bb013b7d" providerId="LiveId" clId="{5AB1B192-2475-46FE-B012-2251C0AE35B8}" dt="2020-11-13T10:16:55.074" v="401" actId="26606"/>
          <ac:spMkLst>
            <pc:docMk/>
            <pc:sldMk cId="3684888579" sldId="260"/>
            <ac:spMk id="2" creationId="{018686AF-7F1B-40AA-9402-26FEE2066917}"/>
          </ac:spMkLst>
        </pc:spChg>
        <pc:spChg chg="mod">
          <ac:chgData name="Marco Vatri" userId="0c0ad332bb013b7d" providerId="LiveId" clId="{5AB1B192-2475-46FE-B012-2251C0AE35B8}" dt="2020-11-13T10:17:18.492" v="407" actId="1076"/>
          <ac:spMkLst>
            <pc:docMk/>
            <pc:sldMk cId="3684888579" sldId="260"/>
            <ac:spMk id="3" creationId="{91E7BC41-4B60-4D8A-BA81-32B1CE35412A}"/>
          </ac:spMkLst>
        </pc:spChg>
        <pc:spChg chg="add del">
          <ac:chgData name="Marco Vatri" userId="0c0ad332bb013b7d" providerId="LiveId" clId="{5AB1B192-2475-46FE-B012-2251C0AE35B8}" dt="2020-11-13T10:16:55.074" v="401" actId="26606"/>
          <ac:spMkLst>
            <pc:docMk/>
            <pc:sldMk cId="3684888579" sldId="260"/>
            <ac:spMk id="5" creationId="{3B854194-185D-494D-905C-7C7CB2E30F6E}"/>
          </ac:spMkLst>
        </pc:spChg>
        <pc:spChg chg="add del">
          <ac:chgData name="Marco Vatri" userId="0c0ad332bb013b7d" providerId="LiveId" clId="{5AB1B192-2475-46FE-B012-2251C0AE35B8}" dt="2020-11-13T10:16:55.074" v="401" actId="26606"/>
          <ac:spMkLst>
            <pc:docMk/>
            <pc:sldMk cId="3684888579" sldId="260"/>
            <ac:spMk id="6" creationId="{B4F5FA0D-0104-4987-8241-EFF7C85B88DE}"/>
          </ac:spMkLst>
        </pc:spChg>
        <pc:spChg chg="add del">
          <ac:chgData name="Marco Vatri" userId="0c0ad332bb013b7d" providerId="LiveId" clId="{5AB1B192-2475-46FE-B012-2251C0AE35B8}" dt="2020-11-13T10:15:13.178" v="392" actId="26606"/>
          <ac:spMkLst>
            <pc:docMk/>
            <pc:sldMk cId="3684888579" sldId="260"/>
            <ac:spMk id="8" creationId="{8D70B121-56F4-4848-B38B-182089D909FA}"/>
          </ac:spMkLst>
        </pc:spChg>
        <pc:spChg chg="add">
          <ac:chgData name="Marco Vatri" userId="0c0ad332bb013b7d" providerId="LiveId" clId="{5AB1B192-2475-46FE-B012-2251C0AE35B8}" dt="2020-11-13T10:16:55.074" v="401" actId="26606"/>
          <ac:spMkLst>
            <pc:docMk/>
            <pc:sldMk cId="3684888579" sldId="260"/>
            <ac:spMk id="9" creationId="{4351DFE5-F63D-4BE0-BDA9-E3EB88F01AA5}"/>
          </ac:spMkLst>
        </pc:spChg>
        <pc:spChg chg="add del">
          <ac:chgData name="Marco Vatri" userId="0c0ad332bb013b7d" providerId="LiveId" clId="{5AB1B192-2475-46FE-B012-2251C0AE35B8}" dt="2020-11-13T10:15:41.004" v="394" actId="26606"/>
          <ac:spMkLst>
            <pc:docMk/>
            <pc:sldMk cId="3684888579" sldId="260"/>
            <ac:spMk id="12" creationId="{2AEBC8F2-97B1-41B4-93F1-2D289E197FBA}"/>
          </ac:spMkLst>
        </pc:spChg>
        <pc:spChg chg="add del">
          <ac:chgData name="Marco Vatri" userId="0c0ad332bb013b7d" providerId="LiveId" clId="{5AB1B192-2475-46FE-B012-2251C0AE35B8}" dt="2020-11-13T10:15:41.004" v="394" actId="26606"/>
          <ac:spMkLst>
            <pc:docMk/>
            <pc:sldMk cId="3684888579" sldId="260"/>
            <ac:spMk id="13" creationId="{827B839B-9ADE-406B-8590-F1CAEDED45A1}"/>
          </ac:spMkLst>
        </pc:spChg>
        <pc:spChg chg="add del">
          <ac:chgData name="Marco Vatri" userId="0c0ad332bb013b7d" providerId="LiveId" clId="{5AB1B192-2475-46FE-B012-2251C0AE35B8}" dt="2020-11-13T10:15:41.004" v="394" actId="26606"/>
          <ac:spMkLst>
            <pc:docMk/>
            <pc:sldMk cId="3684888579" sldId="260"/>
            <ac:spMk id="14" creationId="{472E3A19-F5D5-48FC-BB9C-48C2F68F598B}"/>
          </ac:spMkLst>
        </pc:spChg>
        <pc:spChg chg="add del">
          <ac:chgData name="Marco Vatri" userId="0c0ad332bb013b7d" providerId="LiveId" clId="{5AB1B192-2475-46FE-B012-2251C0AE35B8}" dt="2020-11-13T10:15:41.004" v="394" actId="26606"/>
          <ac:spMkLst>
            <pc:docMk/>
            <pc:sldMk cId="3684888579" sldId="260"/>
            <ac:spMk id="15" creationId="{CFE45BF0-46DB-408C-B5F7-7B11716805D4}"/>
          </ac:spMkLst>
        </pc:spChg>
        <pc:spChg chg="add del">
          <ac:chgData name="Marco Vatri" userId="0c0ad332bb013b7d" providerId="LiveId" clId="{5AB1B192-2475-46FE-B012-2251C0AE35B8}" dt="2020-11-13T10:15:41.004" v="394" actId="26606"/>
          <ac:spMkLst>
            <pc:docMk/>
            <pc:sldMk cId="3684888579" sldId="260"/>
            <ac:spMk id="16" creationId="{7A62E32F-BB65-43A8-8EB5-92346890E549}"/>
          </ac:spMkLst>
        </pc:spChg>
        <pc:spChg chg="add del">
          <ac:chgData name="Marco Vatri" userId="0c0ad332bb013b7d" providerId="LiveId" clId="{5AB1B192-2475-46FE-B012-2251C0AE35B8}" dt="2020-11-13T10:15:41.004" v="394" actId="26606"/>
          <ac:spMkLst>
            <pc:docMk/>
            <pc:sldMk cId="3684888579" sldId="260"/>
            <ac:spMk id="18" creationId="{14E91B64-9FCC-451E-AFB4-A827D6329367}"/>
          </ac:spMkLst>
        </pc:spChg>
        <pc:spChg chg="add del">
          <ac:chgData name="Marco Vatri" userId="0c0ad332bb013b7d" providerId="LiveId" clId="{5AB1B192-2475-46FE-B012-2251C0AE35B8}" dt="2020-11-13T10:15:46.497" v="399"/>
          <ac:spMkLst>
            <pc:docMk/>
            <pc:sldMk cId="3684888579" sldId="260"/>
            <ac:spMk id="20" creationId="{907EF6B7-1338-4443-8C46-6A318D952DFD}"/>
          </ac:spMkLst>
        </pc:spChg>
        <pc:spChg chg="add del">
          <ac:chgData name="Marco Vatri" userId="0c0ad332bb013b7d" providerId="LiveId" clId="{5AB1B192-2475-46FE-B012-2251C0AE35B8}" dt="2020-11-13T10:15:46.497" v="399"/>
          <ac:spMkLst>
            <pc:docMk/>
            <pc:sldMk cId="3684888579" sldId="260"/>
            <ac:spMk id="21" creationId="{DAAE4CDD-124C-4DCF-9584-B6033B545DD5}"/>
          </ac:spMkLst>
        </pc:spChg>
        <pc:spChg chg="add del">
          <ac:chgData name="Marco Vatri" userId="0c0ad332bb013b7d" providerId="LiveId" clId="{5AB1B192-2475-46FE-B012-2251C0AE35B8}" dt="2020-11-13T10:15:46.497" v="399"/>
          <ac:spMkLst>
            <pc:docMk/>
            <pc:sldMk cId="3684888579" sldId="260"/>
            <ac:spMk id="22" creationId="{081E4A58-353D-44AE-B2FC-2A74E2E400F7}"/>
          </ac:spMkLst>
        </pc:spChg>
        <pc:spChg chg="add">
          <ac:chgData name="Marco Vatri" userId="0c0ad332bb013b7d" providerId="LiveId" clId="{5AB1B192-2475-46FE-B012-2251C0AE35B8}" dt="2020-11-13T15:14:59.260" v="1840"/>
          <ac:spMkLst>
            <pc:docMk/>
            <pc:sldMk cId="3684888579" sldId="260"/>
            <ac:spMk id="23" creationId="{4CF5D6B3-AA43-475D-9231-3628606F0010}"/>
          </ac:spMkLst>
        </pc:spChg>
        <pc:spChg chg="add">
          <ac:chgData name="Marco Vatri" userId="0c0ad332bb013b7d" providerId="LiveId" clId="{5AB1B192-2475-46FE-B012-2251C0AE35B8}" dt="2020-11-13T15:15:33.389" v="1852"/>
          <ac:spMkLst>
            <pc:docMk/>
            <pc:sldMk cId="3684888579" sldId="260"/>
            <ac:spMk id="24" creationId="{D100EAB9-DD67-46A4-963E-43D90F328702}"/>
          </ac:spMkLst>
        </pc:spChg>
        <pc:picChg chg="add del">
          <ac:chgData name="Marco Vatri" userId="0c0ad332bb013b7d" providerId="LiveId" clId="{5AB1B192-2475-46FE-B012-2251C0AE35B8}" dt="2020-11-13T10:16:55.074" v="401" actId="26606"/>
          <ac:picMkLst>
            <pc:docMk/>
            <pc:sldMk cId="3684888579" sldId="260"/>
            <ac:picMk id="7" creationId="{2897127E-6CEF-446C-BE87-93B7C46E49D1}"/>
          </ac:picMkLst>
        </pc:picChg>
        <pc:picChg chg="add">
          <ac:chgData name="Marco Vatri" userId="0c0ad332bb013b7d" providerId="LiveId" clId="{5AB1B192-2475-46FE-B012-2251C0AE35B8}" dt="2020-11-13T10:16:55.074" v="401" actId="26606"/>
          <ac:picMkLst>
            <pc:docMk/>
            <pc:sldMk cId="3684888579" sldId="260"/>
            <ac:picMk id="11" creationId="{3AA16612-ACD2-4A16-8F2B-4514FD6BF28F}"/>
          </ac:picMkLst>
        </pc:picChg>
        <pc:cxnChg chg="add del">
          <ac:chgData name="Marco Vatri" userId="0c0ad332bb013b7d" providerId="LiveId" clId="{5AB1B192-2475-46FE-B012-2251C0AE35B8}" dt="2020-11-13T10:15:13.178" v="392" actId="26606"/>
          <ac:cxnSpMkLst>
            <pc:docMk/>
            <pc:sldMk cId="3684888579" sldId="260"/>
            <ac:cxnSpMk id="10" creationId="{2D72A2C9-F3CA-4216-8BAD-FA4C970C3C4E}"/>
          </ac:cxnSpMkLst>
        </pc:cxnChg>
      </pc:sldChg>
      <pc:sldChg chg="addSp delSp modSp new add">
        <pc:chgData name="Marco Vatri" userId="0c0ad332bb013b7d" providerId="LiveId" clId="{5AB1B192-2475-46FE-B012-2251C0AE35B8}" dt="2020-11-13T15:15:34.956" v="1853"/>
        <pc:sldMkLst>
          <pc:docMk/>
          <pc:sldMk cId="3805991315" sldId="261"/>
        </pc:sldMkLst>
        <pc:spChg chg="del">
          <ac:chgData name="Marco Vatri" userId="0c0ad332bb013b7d" providerId="LiveId" clId="{5AB1B192-2475-46FE-B012-2251C0AE35B8}" dt="2020-11-13T10:19:33.870" v="423" actId="21"/>
          <ac:spMkLst>
            <pc:docMk/>
            <pc:sldMk cId="3805991315" sldId="261"/>
            <ac:spMk id="2" creationId="{E0E1FEA5-349D-42A3-9A05-E9E3E6CA9E11}"/>
          </ac:spMkLst>
        </pc:spChg>
        <pc:spChg chg="mod">
          <ac:chgData name="Marco Vatri" userId="0c0ad332bb013b7d" providerId="LiveId" clId="{5AB1B192-2475-46FE-B012-2251C0AE35B8}" dt="2020-11-13T10:27:45.074" v="445" actId="113"/>
          <ac:spMkLst>
            <pc:docMk/>
            <pc:sldMk cId="3805991315" sldId="261"/>
            <ac:spMk id="3" creationId="{1D0FE5E0-A426-4455-96B6-5334518EFC55}"/>
          </ac:spMkLst>
        </pc:spChg>
        <pc:spChg chg="add">
          <ac:chgData name="Marco Vatri" userId="0c0ad332bb013b7d" providerId="LiveId" clId="{5AB1B192-2475-46FE-B012-2251C0AE35B8}" dt="2020-11-13T15:15:01.066" v="1841"/>
          <ac:spMkLst>
            <pc:docMk/>
            <pc:sldMk cId="3805991315" sldId="261"/>
            <ac:spMk id="4" creationId="{564AC1AD-CA6D-4D51-B317-D6A5CE021052}"/>
          </ac:spMkLst>
        </pc:spChg>
        <pc:spChg chg="add">
          <ac:chgData name="Marco Vatri" userId="0c0ad332bb013b7d" providerId="LiveId" clId="{5AB1B192-2475-46FE-B012-2251C0AE35B8}" dt="2020-11-13T15:15:34.956" v="1853"/>
          <ac:spMkLst>
            <pc:docMk/>
            <pc:sldMk cId="3805991315" sldId="261"/>
            <ac:spMk id="5" creationId="{7BAFB704-8872-4D08-860A-75A129D630A2}"/>
          </ac:spMkLst>
        </pc:spChg>
      </pc:sldChg>
      <pc:sldChg chg="addSp delSp modSp new add">
        <pc:chgData name="Marco Vatri" userId="0c0ad332bb013b7d" providerId="LiveId" clId="{5AB1B192-2475-46FE-B012-2251C0AE35B8}" dt="2020-11-13T15:15:37.376" v="1854"/>
        <pc:sldMkLst>
          <pc:docMk/>
          <pc:sldMk cId="2384905408" sldId="262"/>
        </pc:sldMkLst>
        <pc:spChg chg="del">
          <ac:chgData name="Marco Vatri" userId="0c0ad332bb013b7d" providerId="LiveId" clId="{5AB1B192-2475-46FE-B012-2251C0AE35B8}" dt="2020-11-13T10:21:15.014" v="442" actId="478"/>
          <ac:spMkLst>
            <pc:docMk/>
            <pc:sldMk cId="2384905408" sldId="262"/>
            <ac:spMk id="2" creationId="{6FA18655-5854-4D7F-8757-DCEF9D3A1B4B}"/>
          </ac:spMkLst>
        </pc:spChg>
        <pc:spChg chg="del">
          <ac:chgData name="Marco Vatri" userId="0c0ad332bb013b7d" providerId="LiveId" clId="{5AB1B192-2475-46FE-B012-2251C0AE35B8}" dt="2020-11-13T10:20:59.752" v="441"/>
          <ac:spMkLst>
            <pc:docMk/>
            <pc:sldMk cId="2384905408" sldId="262"/>
            <ac:spMk id="3" creationId="{B10059D9-449D-4BC0-878E-40F4D6528072}"/>
          </ac:spMkLst>
        </pc:spChg>
        <pc:spChg chg="add">
          <ac:chgData name="Marco Vatri" userId="0c0ad332bb013b7d" providerId="LiveId" clId="{5AB1B192-2475-46FE-B012-2251C0AE35B8}" dt="2020-11-13T15:15:03.706" v="1842"/>
          <ac:spMkLst>
            <pc:docMk/>
            <pc:sldMk cId="2384905408" sldId="262"/>
            <ac:spMk id="6" creationId="{9C3DD6FC-CA50-482C-8861-E11AA3D9D7C0}"/>
          </ac:spMkLst>
        </pc:spChg>
        <pc:spChg chg="add">
          <ac:chgData name="Marco Vatri" userId="0c0ad332bb013b7d" providerId="LiveId" clId="{5AB1B192-2475-46FE-B012-2251C0AE35B8}" dt="2020-11-13T15:15:37.376" v="1854"/>
          <ac:spMkLst>
            <pc:docMk/>
            <pc:sldMk cId="2384905408" sldId="262"/>
            <ac:spMk id="7" creationId="{29D2D146-B59F-4664-B24A-BA55142664A7}"/>
          </ac:spMkLst>
        </pc:spChg>
        <pc:picChg chg="add mod">
          <ac:chgData name="Marco Vatri" userId="0c0ad332bb013b7d" providerId="LiveId" clId="{5AB1B192-2475-46FE-B012-2251C0AE35B8}" dt="2020-11-13T10:21:19.662" v="444" actId="1076"/>
          <ac:picMkLst>
            <pc:docMk/>
            <pc:sldMk cId="2384905408" sldId="262"/>
            <ac:picMk id="5" creationId="{80C7FFD6-1C70-4640-B59D-6F1D48E02171}"/>
          </ac:picMkLst>
        </pc:picChg>
      </pc:sldChg>
      <pc:sldChg chg="addSp delSp modSp new add mod setBg">
        <pc:chgData name="Marco Vatri" userId="0c0ad332bb013b7d" providerId="LiveId" clId="{5AB1B192-2475-46FE-B012-2251C0AE35B8}" dt="2020-11-13T15:15:39.106" v="1855"/>
        <pc:sldMkLst>
          <pc:docMk/>
          <pc:sldMk cId="3707183375" sldId="263"/>
        </pc:sldMkLst>
        <pc:spChg chg="mod">
          <ac:chgData name="Marco Vatri" userId="0c0ad332bb013b7d" providerId="LiveId" clId="{5AB1B192-2475-46FE-B012-2251C0AE35B8}" dt="2020-11-13T10:35:52.772" v="505" actId="207"/>
          <ac:spMkLst>
            <pc:docMk/>
            <pc:sldMk cId="3707183375" sldId="263"/>
            <ac:spMk id="2" creationId="{918E8E85-F215-4D5C-B82C-B7C586BBF844}"/>
          </ac:spMkLst>
        </pc:spChg>
        <pc:spChg chg="mod">
          <ac:chgData name="Marco Vatri" userId="0c0ad332bb013b7d" providerId="LiveId" clId="{5AB1B192-2475-46FE-B012-2251C0AE35B8}" dt="2020-11-13T10:39:23.847" v="531" actId="14100"/>
          <ac:spMkLst>
            <pc:docMk/>
            <pc:sldMk cId="3707183375" sldId="263"/>
            <ac:spMk id="3" creationId="{A3BE4278-4F0D-492E-9F3B-C2266A85707B}"/>
          </ac:spMkLst>
        </pc:spChg>
        <pc:spChg chg="add del">
          <ac:chgData name="Marco Vatri" userId="0c0ad332bb013b7d" providerId="LiveId" clId="{5AB1B192-2475-46FE-B012-2251C0AE35B8}" dt="2020-11-13T10:35:34.213" v="499" actId="26606"/>
          <ac:spMkLst>
            <pc:docMk/>
            <pc:sldMk cId="3707183375" sldId="263"/>
            <ac:spMk id="9" creationId="{49CD2D09-B1BB-4DF5-9E1C-3D21B21EDEFD}"/>
          </ac:spMkLst>
        </pc:spChg>
        <pc:spChg chg="add">
          <ac:chgData name="Marco Vatri" userId="0c0ad332bb013b7d" providerId="LiveId" clId="{5AB1B192-2475-46FE-B012-2251C0AE35B8}" dt="2020-11-13T10:35:44.113" v="504" actId="26606"/>
          <ac:spMkLst>
            <pc:docMk/>
            <pc:sldMk cId="3707183375" sldId="263"/>
            <ac:spMk id="10" creationId="{AFA67CD3-AB4E-4A7A-BEB8-53C445D8C44E}"/>
          </ac:spMkLst>
        </pc:spChg>
        <pc:spChg chg="add del">
          <ac:chgData name="Marco Vatri" userId="0c0ad332bb013b7d" providerId="LiveId" clId="{5AB1B192-2475-46FE-B012-2251C0AE35B8}" dt="2020-11-13T10:35:34.213" v="499" actId="26606"/>
          <ac:spMkLst>
            <pc:docMk/>
            <pc:sldMk cId="3707183375" sldId="263"/>
            <ac:spMk id="13" creationId="{967C29FE-FD32-4AFB-AD20-DBDF5864B2D8}"/>
          </ac:spMkLst>
        </pc:spChg>
        <pc:spChg chg="add">
          <ac:chgData name="Marco Vatri" userId="0c0ad332bb013b7d" providerId="LiveId" clId="{5AB1B192-2475-46FE-B012-2251C0AE35B8}" dt="2020-11-13T10:35:44.113" v="504" actId="26606"/>
          <ac:spMkLst>
            <pc:docMk/>
            <pc:sldMk cId="3707183375" sldId="263"/>
            <ac:spMk id="14" creationId="{339C8D78-A644-462F-B674-F440635E5353}"/>
          </ac:spMkLst>
        </pc:spChg>
        <pc:spChg chg="add del">
          <ac:chgData name="Marco Vatri" userId="0c0ad332bb013b7d" providerId="LiveId" clId="{5AB1B192-2475-46FE-B012-2251C0AE35B8}" dt="2020-11-13T10:35:38.023" v="501" actId="26606"/>
          <ac:spMkLst>
            <pc:docMk/>
            <pc:sldMk cId="3707183375" sldId="263"/>
            <ac:spMk id="15" creationId="{49CD2D09-B1BB-4DF5-9E1C-3D21B21EDEFD}"/>
          </ac:spMkLst>
        </pc:spChg>
        <pc:spChg chg="add del">
          <ac:chgData name="Marco Vatri" userId="0c0ad332bb013b7d" providerId="LiveId" clId="{5AB1B192-2475-46FE-B012-2251C0AE35B8}" dt="2020-11-13T10:35:38.023" v="501" actId="26606"/>
          <ac:spMkLst>
            <pc:docMk/>
            <pc:sldMk cId="3707183375" sldId="263"/>
            <ac:spMk id="17" creationId="{967C29FE-FD32-4AFB-AD20-DBDF5864B2D8}"/>
          </ac:spMkLst>
        </pc:spChg>
        <pc:spChg chg="add del">
          <ac:chgData name="Marco Vatri" userId="0c0ad332bb013b7d" providerId="LiveId" clId="{5AB1B192-2475-46FE-B012-2251C0AE35B8}" dt="2020-11-13T10:35:44.064" v="503" actId="26606"/>
          <ac:spMkLst>
            <pc:docMk/>
            <pc:sldMk cId="3707183375" sldId="263"/>
            <ac:spMk id="20" creationId="{49CD2D09-B1BB-4DF5-9E1C-3D21B21EDEFD}"/>
          </ac:spMkLst>
        </pc:spChg>
        <pc:spChg chg="add del">
          <ac:chgData name="Marco Vatri" userId="0c0ad332bb013b7d" providerId="LiveId" clId="{5AB1B192-2475-46FE-B012-2251C0AE35B8}" dt="2020-11-13T10:35:44.064" v="503" actId="26606"/>
          <ac:spMkLst>
            <pc:docMk/>
            <pc:sldMk cId="3707183375" sldId="263"/>
            <ac:spMk id="22" creationId="{967C29FE-FD32-4AFB-AD20-DBDF5864B2D8}"/>
          </ac:spMkLst>
        </pc:spChg>
        <pc:spChg chg="add">
          <ac:chgData name="Marco Vatri" userId="0c0ad332bb013b7d" providerId="LiveId" clId="{5AB1B192-2475-46FE-B012-2251C0AE35B8}" dt="2020-11-13T15:15:05.678" v="1843"/>
          <ac:spMkLst>
            <pc:docMk/>
            <pc:sldMk cId="3707183375" sldId="263"/>
            <ac:spMk id="24" creationId="{41553C57-9CAE-42B0-BF25-55A2B31D0216}"/>
          </ac:spMkLst>
        </pc:spChg>
        <pc:spChg chg="add">
          <ac:chgData name="Marco Vatri" userId="0c0ad332bb013b7d" providerId="LiveId" clId="{5AB1B192-2475-46FE-B012-2251C0AE35B8}" dt="2020-11-13T15:15:39.106" v="1855"/>
          <ac:spMkLst>
            <pc:docMk/>
            <pc:sldMk cId="3707183375" sldId="263"/>
            <ac:spMk id="25" creationId="{605DB8DD-290E-4BD1-9A0C-B97D1A382B4B}"/>
          </ac:spMkLst>
        </pc:spChg>
        <pc:picChg chg="add del">
          <ac:chgData name="Marco Vatri" userId="0c0ad332bb013b7d" providerId="LiveId" clId="{5AB1B192-2475-46FE-B012-2251C0AE35B8}" dt="2020-11-13T10:35:34.213" v="499" actId="26606"/>
          <ac:picMkLst>
            <pc:docMk/>
            <pc:sldMk cId="3707183375" sldId="263"/>
            <ac:picMk id="5" creationId="{72026A53-3E4F-414A-BBC2-D22AD2B31417}"/>
          </ac:picMkLst>
        </pc:picChg>
        <pc:picChg chg="add">
          <ac:chgData name="Marco Vatri" userId="0c0ad332bb013b7d" providerId="LiveId" clId="{5AB1B192-2475-46FE-B012-2251C0AE35B8}" dt="2020-11-13T10:35:44.113" v="504" actId="26606"/>
          <ac:picMkLst>
            <pc:docMk/>
            <pc:sldMk cId="3707183375" sldId="263"/>
            <ac:picMk id="7" creationId="{24FC9BC3-A9D1-4615-A035-942432133CA7}"/>
          </ac:picMkLst>
        </pc:picChg>
        <pc:picChg chg="add del">
          <ac:chgData name="Marco Vatri" userId="0c0ad332bb013b7d" providerId="LiveId" clId="{5AB1B192-2475-46FE-B012-2251C0AE35B8}" dt="2020-11-13T10:35:34.213" v="499" actId="26606"/>
          <ac:picMkLst>
            <pc:docMk/>
            <pc:sldMk cId="3707183375" sldId="263"/>
            <ac:picMk id="11" creationId="{83355637-BA71-4F63-94C9-E77BF81BDFC0}"/>
          </ac:picMkLst>
        </pc:picChg>
        <pc:picChg chg="add">
          <ac:chgData name="Marco Vatri" userId="0c0ad332bb013b7d" providerId="LiveId" clId="{5AB1B192-2475-46FE-B012-2251C0AE35B8}" dt="2020-11-13T10:35:44.113" v="504" actId="26606"/>
          <ac:picMkLst>
            <pc:docMk/>
            <pc:sldMk cId="3707183375" sldId="263"/>
            <ac:picMk id="12" creationId="{07CF545F-9C2E-4446-97CD-AD92990C2B68}"/>
          </ac:picMkLst>
        </pc:picChg>
        <pc:picChg chg="add del">
          <ac:chgData name="Marco Vatri" userId="0c0ad332bb013b7d" providerId="LiveId" clId="{5AB1B192-2475-46FE-B012-2251C0AE35B8}" dt="2020-11-13T10:35:38.023" v="501" actId="26606"/>
          <ac:picMkLst>
            <pc:docMk/>
            <pc:sldMk cId="3707183375" sldId="263"/>
            <ac:picMk id="16" creationId="{83355637-BA71-4F63-94C9-E77BF81BDFC0}"/>
          </ac:picMkLst>
        </pc:picChg>
        <pc:picChg chg="add del">
          <ac:chgData name="Marco Vatri" userId="0c0ad332bb013b7d" providerId="LiveId" clId="{5AB1B192-2475-46FE-B012-2251C0AE35B8}" dt="2020-11-13T10:35:38.023" v="501" actId="26606"/>
          <ac:picMkLst>
            <pc:docMk/>
            <pc:sldMk cId="3707183375" sldId="263"/>
            <ac:picMk id="18" creationId="{FFDE696D-3C04-45F3-8383-3F95A3E5A5E5}"/>
          </ac:picMkLst>
        </pc:picChg>
        <pc:picChg chg="add del">
          <ac:chgData name="Marco Vatri" userId="0c0ad332bb013b7d" providerId="LiveId" clId="{5AB1B192-2475-46FE-B012-2251C0AE35B8}" dt="2020-11-13T10:35:44.064" v="503" actId="26606"/>
          <ac:picMkLst>
            <pc:docMk/>
            <pc:sldMk cId="3707183375" sldId="263"/>
            <ac:picMk id="21" creationId="{83355637-BA71-4F63-94C9-E77BF81BDFC0}"/>
          </ac:picMkLst>
        </pc:picChg>
        <pc:picChg chg="add del">
          <ac:chgData name="Marco Vatri" userId="0c0ad332bb013b7d" providerId="LiveId" clId="{5AB1B192-2475-46FE-B012-2251C0AE35B8}" dt="2020-11-13T10:35:44.064" v="503" actId="26606"/>
          <ac:picMkLst>
            <pc:docMk/>
            <pc:sldMk cId="3707183375" sldId="263"/>
            <ac:picMk id="23" creationId="{72026A53-3E4F-414A-BBC2-D22AD2B31417}"/>
          </ac:picMkLst>
        </pc:picChg>
      </pc:sldChg>
      <pc:sldChg chg="addSp delSp modSp new add mod setBg">
        <pc:chgData name="Marco Vatri" userId="0c0ad332bb013b7d" providerId="LiveId" clId="{5AB1B192-2475-46FE-B012-2251C0AE35B8}" dt="2020-11-13T15:16:32.437" v="1868" actId="5793"/>
        <pc:sldMkLst>
          <pc:docMk/>
          <pc:sldMk cId="2930861986" sldId="264"/>
        </pc:sldMkLst>
        <pc:spChg chg="mod">
          <ac:chgData name="Marco Vatri" userId="0c0ad332bb013b7d" providerId="LiveId" clId="{5AB1B192-2475-46FE-B012-2251C0AE35B8}" dt="2020-11-13T14:52:40.167" v="1681" actId="26606"/>
          <ac:spMkLst>
            <pc:docMk/>
            <pc:sldMk cId="2930861986" sldId="264"/>
            <ac:spMk id="2" creationId="{F32817BD-5D93-4B2D-B96A-D21CBB815D09}"/>
          </ac:spMkLst>
        </pc:spChg>
        <pc:spChg chg="del">
          <ac:chgData name="Marco Vatri" userId="0c0ad332bb013b7d" providerId="LiveId" clId="{5AB1B192-2475-46FE-B012-2251C0AE35B8}" dt="2020-11-13T12:04:57.267" v="560" actId="478"/>
          <ac:spMkLst>
            <pc:docMk/>
            <pc:sldMk cId="2930861986" sldId="264"/>
            <ac:spMk id="3" creationId="{63DEAC8F-37F9-4F88-8C12-98A79C77F723}"/>
          </ac:spMkLst>
        </pc:spChg>
        <pc:spChg chg="add mod">
          <ac:chgData name="Marco Vatri" userId="0c0ad332bb013b7d" providerId="LiveId" clId="{5AB1B192-2475-46FE-B012-2251C0AE35B8}" dt="2020-11-13T15:16:32.437" v="1868" actId="5793"/>
          <ac:spMkLst>
            <pc:docMk/>
            <pc:sldMk cId="2930861986" sldId="264"/>
            <ac:spMk id="4" creationId="{EB44A5C3-C9FB-455B-8DB6-1C98BCC7A37A}"/>
          </ac:spMkLst>
        </pc:spChg>
        <pc:spChg chg="add del">
          <ac:chgData name="Marco Vatri" userId="0c0ad332bb013b7d" providerId="LiveId" clId="{5AB1B192-2475-46FE-B012-2251C0AE35B8}" dt="2020-11-13T14:52:46.747" v="1683"/>
          <ac:spMkLst>
            <pc:docMk/>
            <pc:sldMk cId="2930861986" sldId="264"/>
            <ac:spMk id="5" creationId="{4DCCF60D-2065-4017-8741-393C62E5D5AF}"/>
          </ac:spMkLst>
        </pc:spChg>
        <pc:spChg chg="add">
          <ac:chgData name="Marco Vatri" userId="0c0ad332bb013b7d" providerId="LiveId" clId="{5AB1B192-2475-46FE-B012-2251C0AE35B8}" dt="2020-11-13T14:52:40.167" v="1681" actId="26606"/>
          <ac:spMkLst>
            <pc:docMk/>
            <pc:sldMk cId="2930861986" sldId="264"/>
            <ac:spMk id="9" creationId="{827B839B-9ADE-406B-8590-F1CAEDED45A1}"/>
          </ac:spMkLst>
        </pc:spChg>
        <pc:spChg chg="add">
          <ac:chgData name="Marco Vatri" userId="0c0ad332bb013b7d" providerId="LiveId" clId="{5AB1B192-2475-46FE-B012-2251C0AE35B8}" dt="2020-11-13T14:52:40.167" v="1681" actId="26606"/>
          <ac:spMkLst>
            <pc:docMk/>
            <pc:sldMk cId="2930861986" sldId="264"/>
            <ac:spMk id="11" creationId="{CFE45BF0-46DB-408C-B5F7-7B11716805D4}"/>
          </ac:spMkLst>
        </pc:spChg>
        <pc:spChg chg="add">
          <ac:chgData name="Marco Vatri" userId="0c0ad332bb013b7d" providerId="LiveId" clId="{5AB1B192-2475-46FE-B012-2251C0AE35B8}" dt="2020-11-13T14:52:40.167" v="1681" actId="26606"/>
          <ac:spMkLst>
            <pc:docMk/>
            <pc:sldMk cId="2930861986" sldId="264"/>
            <ac:spMk id="13" creationId="{2AEBC8F2-97B1-41B4-93F1-2D289E197FBA}"/>
          </ac:spMkLst>
        </pc:spChg>
        <pc:spChg chg="add">
          <ac:chgData name="Marco Vatri" userId="0c0ad332bb013b7d" providerId="LiveId" clId="{5AB1B192-2475-46FE-B012-2251C0AE35B8}" dt="2020-11-13T15:15:20.118" v="1848"/>
          <ac:spMkLst>
            <pc:docMk/>
            <pc:sldMk cId="2930861986" sldId="264"/>
            <ac:spMk id="14" creationId="{2F5D8636-45D5-4A39-99F4-28A391CB3070}"/>
          </ac:spMkLst>
        </pc:spChg>
        <pc:spChg chg="add">
          <ac:chgData name="Marco Vatri" userId="0c0ad332bb013b7d" providerId="LiveId" clId="{5AB1B192-2475-46FE-B012-2251C0AE35B8}" dt="2020-11-13T14:52:40.167" v="1681" actId="26606"/>
          <ac:spMkLst>
            <pc:docMk/>
            <pc:sldMk cId="2930861986" sldId="264"/>
            <ac:spMk id="15" creationId="{472E3A19-F5D5-48FC-BB9C-48C2F68F598B}"/>
          </ac:spMkLst>
        </pc:spChg>
        <pc:spChg chg="add">
          <ac:chgData name="Marco Vatri" userId="0c0ad332bb013b7d" providerId="LiveId" clId="{5AB1B192-2475-46FE-B012-2251C0AE35B8}" dt="2020-11-13T15:15:47.373" v="1859"/>
          <ac:spMkLst>
            <pc:docMk/>
            <pc:sldMk cId="2930861986" sldId="264"/>
            <ac:spMk id="16" creationId="{F9140809-B879-4C76-B213-7FCEAD1F4C5C}"/>
          </ac:spMkLst>
        </pc:spChg>
        <pc:spChg chg="add">
          <ac:chgData name="Marco Vatri" userId="0c0ad332bb013b7d" providerId="LiveId" clId="{5AB1B192-2475-46FE-B012-2251C0AE35B8}" dt="2020-11-13T14:52:40.167" v="1681" actId="26606"/>
          <ac:spMkLst>
            <pc:docMk/>
            <pc:sldMk cId="2930861986" sldId="264"/>
            <ac:spMk id="17" creationId="{7A62E32F-BB65-43A8-8EB5-92346890E549}"/>
          </ac:spMkLst>
        </pc:spChg>
        <pc:spChg chg="add">
          <ac:chgData name="Marco Vatri" userId="0c0ad332bb013b7d" providerId="LiveId" clId="{5AB1B192-2475-46FE-B012-2251C0AE35B8}" dt="2020-11-13T14:52:40.167" v="1681" actId="26606"/>
          <ac:spMkLst>
            <pc:docMk/>
            <pc:sldMk cId="2930861986" sldId="264"/>
            <ac:spMk id="19" creationId="{14E91B64-9FCC-451E-AFB4-A827D6329367}"/>
          </ac:spMkLst>
        </pc:spChg>
        <pc:picChg chg="add mod">
          <ac:chgData name="Marco Vatri" userId="0c0ad332bb013b7d" providerId="LiveId" clId="{5AB1B192-2475-46FE-B012-2251C0AE35B8}" dt="2020-11-13T15:15:50.565" v="1861" actId="1076"/>
          <ac:picMkLst>
            <pc:docMk/>
            <pc:sldMk cId="2930861986" sldId="264"/>
            <ac:picMk id="7" creationId="{A689A63A-9801-4B78-85EE-F5FD0E258108}"/>
          </ac:picMkLst>
        </pc:picChg>
      </pc:sldChg>
      <pc:sldChg chg="addSp delSp modSp new add mod setBg">
        <pc:chgData name="Marco Vatri" userId="0c0ad332bb013b7d" providerId="LiveId" clId="{5AB1B192-2475-46FE-B012-2251C0AE35B8}" dt="2020-11-13T15:15:42.619" v="1857"/>
        <pc:sldMkLst>
          <pc:docMk/>
          <pc:sldMk cId="1575029224" sldId="265"/>
        </pc:sldMkLst>
        <pc:spChg chg="mod ord">
          <ac:chgData name="Marco Vatri" userId="0c0ad332bb013b7d" providerId="LiveId" clId="{5AB1B192-2475-46FE-B012-2251C0AE35B8}" dt="2020-11-13T13:51:20.563" v="1122" actId="26606"/>
          <ac:spMkLst>
            <pc:docMk/>
            <pc:sldMk cId="1575029224" sldId="265"/>
            <ac:spMk id="2" creationId="{E90E5699-86E9-4722-9715-5C73CB6EEFE0}"/>
          </ac:spMkLst>
        </pc:spChg>
        <pc:spChg chg="mod">
          <ac:chgData name="Marco Vatri" userId="0c0ad332bb013b7d" providerId="LiveId" clId="{5AB1B192-2475-46FE-B012-2251C0AE35B8}" dt="2020-11-13T13:53:14.566" v="1193" actId="20577"/>
          <ac:spMkLst>
            <pc:docMk/>
            <pc:sldMk cId="1575029224" sldId="265"/>
            <ac:spMk id="3" creationId="{5E9D031E-A528-4B37-9933-4659F11589FB}"/>
          </ac:spMkLst>
        </pc:spChg>
        <pc:spChg chg="add del">
          <ac:chgData name="Marco Vatri" userId="0c0ad332bb013b7d" providerId="LiveId" clId="{5AB1B192-2475-46FE-B012-2251C0AE35B8}" dt="2020-11-13T13:50:57.685" v="1113" actId="26606"/>
          <ac:spMkLst>
            <pc:docMk/>
            <pc:sldMk cId="1575029224" sldId="265"/>
            <ac:spMk id="8" creationId="{4351DFE5-F63D-4BE0-BDA9-E3EB88F01AA5}"/>
          </ac:spMkLst>
        </pc:spChg>
        <pc:spChg chg="add del">
          <ac:chgData name="Marco Vatri" userId="0c0ad332bb013b7d" providerId="LiveId" clId="{5AB1B192-2475-46FE-B012-2251C0AE35B8}" dt="2020-11-13T13:51:08.122" v="1115" actId="26606"/>
          <ac:spMkLst>
            <pc:docMk/>
            <pc:sldMk cId="1575029224" sldId="265"/>
            <ac:spMk id="13" creationId="{3B854194-185D-494D-905C-7C7CB2E30F6E}"/>
          </ac:spMkLst>
        </pc:spChg>
        <pc:spChg chg="add del">
          <ac:chgData name="Marco Vatri" userId="0c0ad332bb013b7d" providerId="LiveId" clId="{5AB1B192-2475-46FE-B012-2251C0AE35B8}" dt="2020-11-13T13:51:08.122" v="1115" actId="26606"/>
          <ac:spMkLst>
            <pc:docMk/>
            <pc:sldMk cId="1575029224" sldId="265"/>
            <ac:spMk id="14" creationId="{B4F5FA0D-0104-4987-8241-EFF7C85B88DE}"/>
          </ac:spMkLst>
        </pc:spChg>
        <pc:spChg chg="add del">
          <ac:chgData name="Marco Vatri" userId="0c0ad332bb013b7d" providerId="LiveId" clId="{5AB1B192-2475-46FE-B012-2251C0AE35B8}" dt="2020-11-13T13:51:13.607" v="1117" actId="26606"/>
          <ac:spMkLst>
            <pc:docMk/>
            <pc:sldMk cId="1575029224" sldId="265"/>
            <ac:spMk id="16" creationId="{1BB867FF-FC45-48F7-8104-F89BE54909F1}"/>
          </ac:spMkLst>
        </pc:spChg>
        <pc:spChg chg="add del">
          <ac:chgData name="Marco Vatri" userId="0c0ad332bb013b7d" providerId="LiveId" clId="{5AB1B192-2475-46FE-B012-2251C0AE35B8}" dt="2020-11-13T13:51:13.607" v="1117" actId="26606"/>
          <ac:spMkLst>
            <pc:docMk/>
            <pc:sldMk cId="1575029224" sldId="265"/>
            <ac:spMk id="17" creationId="{8BB56887-D0D5-4F0C-9E19-7247EB83C8B7}"/>
          </ac:spMkLst>
        </pc:spChg>
        <pc:spChg chg="add del">
          <ac:chgData name="Marco Vatri" userId="0c0ad332bb013b7d" providerId="LiveId" clId="{5AB1B192-2475-46FE-B012-2251C0AE35B8}" dt="2020-11-13T13:51:13.607" v="1117" actId="26606"/>
          <ac:spMkLst>
            <pc:docMk/>
            <pc:sldMk cId="1575029224" sldId="265"/>
            <ac:spMk id="18" creationId="{081E4A58-353D-44AE-B2FC-2A74E2E400F7}"/>
          </ac:spMkLst>
        </pc:spChg>
        <pc:spChg chg="add del">
          <ac:chgData name="Marco Vatri" userId="0c0ad332bb013b7d" providerId="LiveId" clId="{5AB1B192-2475-46FE-B012-2251C0AE35B8}" dt="2020-11-13T13:51:16.879" v="1119" actId="26606"/>
          <ac:spMkLst>
            <pc:docMk/>
            <pc:sldMk cId="1575029224" sldId="265"/>
            <ac:spMk id="20" creationId="{004A8AE1-9605-41DC-920F-A4B8E8F2391D}"/>
          </ac:spMkLst>
        </pc:spChg>
        <pc:spChg chg="add del">
          <ac:chgData name="Marco Vatri" userId="0c0ad332bb013b7d" providerId="LiveId" clId="{5AB1B192-2475-46FE-B012-2251C0AE35B8}" dt="2020-11-13T13:51:16.879" v="1119" actId="26606"/>
          <ac:spMkLst>
            <pc:docMk/>
            <pc:sldMk cId="1575029224" sldId="265"/>
            <ac:spMk id="21" creationId="{5B7778FC-632E-4DCA-A7CB-0D7731CCF970}"/>
          </ac:spMkLst>
        </pc:spChg>
        <pc:spChg chg="add del">
          <ac:chgData name="Marco Vatri" userId="0c0ad332bb013b7d" providerId="LiveId" clId="{5AB1B192-2475-46FE-B012-2251C0AE35B8}" dt="2020-11-13T13:51:16.879" v="1119" actId="26606"/>
          <ac:spMkLst>
            <pc:docMk/>
            <pc:sldMk cId="1575029224" sldId="265"/>
            <ac:spMk id="22" creationId="{B10BB131-AC8E-4A8E-A5D1-36260F720C3B}"/>
          </ac:spMkLst>
        </pc:spChg>
        <pc:spChg chg="add del">
          <ac:chgData name="Marco Vatri" userId="0c0ad332bb013b7d" providerId="LiveId" clId="{5AB1B192-2475-46FE-B012-2251C0AE35B8}" dt="2020-11-13T13:51:16.879" v="1119" actId="26606"/>
          <ac:spMkLst>
            <pc:docMk/>
            <pc:sldMk cId="1575029224" sldId="265"/>
            <ac:spMk id="23" creationId="{FA23A907-97FB-4A8F-880A-DD77401C4296}"/>
          </ac:spMkLst>
        </pc:spChg>
        <pc:spChg chg="add del">
          <ac:chgData name="Marco Vatri" userId="0c0ad332bb013b7d" providerId="LiveId" clId="{5AB1B192-2475-46FE-B012-2251C0AE35B8}" dt="2020-11-13T13:51:20.530" v="1121" actId="26606"/>
          <ac:spMkLst>
            <pc:docMk/>
            <pc:sldMk cId="1575029224" sldId="265"/>
            <ac:spMk id="25" creationId="{827B839B-9ADE-406B-8590-F1CAEDED45A1}"/>
          </ac:spMkLst>
        </pc:spChg>
        <pc:spChg chg="add del">
          <ac:chgData name="Marco Vatri" userId="0c0ad332bb013b7d" providerId="LiveId" clId="{5AB1B192-2475-46FE-B012-2251C0AE35B8}" dt="2020-11-13T13:51:20.530" v="1121" actId="26606"/>
          <ac:spMkLst>
            <pc:docMk/>
            <pc:sldMk cId="1575029224" sldId="265"/>
            <ac:spMk id="26" creationId="{CFE45BF0-46DB-408C-B5F7-7B11716805D4}"/>
          </ac:spMkLst>
        </pc:spChg>
        <pc:spChg chg="add del">
          <ac:chgData name="Marco Vatri" userId="0c0ad332bb013b7d" providerId="LiveId" clId="{5AB1B192-2475-46FE-B012-2251C0AE35B8}" dt="2020-11-13T13:51:20.530" v="1121" actId="26606"/>
          <ac:spMkLst>
            <pc:docMk/>
            <pc:sldMk cId="1575029224" sldId="265"/>
            <ac:spMk id="27" creationId="{2AEBC8F2-97B1-41B4-93F1-2D289E197FBA}"/>
          </ac:spMkLst>
        </pc:spChg>
        <pc:spChg chg="add del">
          <ac:chgData name="Marco Vatri" userId="0c0ad332bb013b7d" providerId="LiveId" clId="{5AB1B192-2475-46FE-B012-2251C0AE35B8}" dt="2020-11-13T13:51:20.530" v="1121" actId="26606"/>
          <ac:spMkLst>
            <pc:docMk/>
            <pc:sldMk cId="1575029224" sldId="265"/>
            <ac:spMk id="28" creationId="{472E3A19-F5D5-48FC-BB9C-48C2F68F598B}"/>
          </ac:spMkLst>
        </pc:spChg>
        <pc:spChg chg="add del">
          <ac:chgData name="Marco Vatri" userId="0c0ad332bb013b7d" providerId="LiveId" clId="{5AB1B192-2475-46FE-B012-2251C0AE35B8}" dt="2020-11-13T13:51:20.530" v="1121" actId="26606"/>
          <ac:spMkLst>
            <pc:docMk/>
            <pc:sldMk cId="1575029224" sldId="265"/>
            <ac:spMk id="29" creationId="{7A62E32F-BB65-43A8-8EB5-92346890E549}"/>
          </ac:spMkLst>
        </pc:spChg>
        <pc:spChg chg="add del">
          <ac:chgData name="Marco Vatri" userId="0c0ad332bb013b7d" providerId="LiveId" clId="{5AB1B192-2475-46FE-B012-2251C0AE35B8}" dt="2020-11-13T13:51:20.530" v="1121" actId="26606"/>
          <ac:spMkLst>
            <pc:docMk/>
            <pc:sldMk cId="1575029224" sldId="265"/>
            <ac:spMk id="30" creationId="{14E91B64-9FCC-451E-AFB4-A827D6329367}"/>
          </ac:spMkLst>
        </pc:spChg>
        <pc:spChg chg="add">
          <ac:chgData name="Marco Vatri" userId="0c0ad332bb013b7d" providerId="LiveId" clId="{5AB1B192-2475-46FE-B012-2251C0AE35B8}" dt="2020-11-13T15:15:10.169" v="1845"/>
          <ac:spMkLst>
            <pc:docMk/>
            <pc:sldMk cId="1575029224" sldId="265"/>
            <ac:spMk id="31" creationId="{089CC972-7F17-4CB4-B4FF-F8846E10F02A}"/>
          </ac:spMkLst>
        </pc:spChg>
        <pc:spChg chg="add">
          <ac:chgData name="Marco Vatri" userId="0c0ad332bb013b7d" providerId="LiveId" clId="{5AB1B192-2475-46FE-B012-2251C0AE35B8}" dt="2020-11-13T13:51:20.563" v="1122" actId="26606"/>
          <ac:spMkLst>
            <pc:docMk/>
            <pc:sldMk cId="1575029224" sldId="265"/>
            <ac:spMk id="32" creationId="{3B854194-185D-494D-905C-7C7CB2E30F6E}"/>
          </ac:spMkLst>
        </pc:spChg>
        <pc:spChg chg="add">
          <ac:chgData name="Marco Vatri" userId="0c0ad332bb013b7d" providerId="LiveId" clId="{5AB1B192-2475-46FE-B012-2251C0AE35B8}" dt="2020-11-13T13:51:20.563" v="1122" actId="26606"/>
          <ac:spMkLst>
            <pc:docMk/>
            <pc:sldMk cId="1575029224" sldId="265"/>
            <ac:spMk id="33" creationId="{B4F5FA0D-0104-4987-8241-EFF7C85B88DE}"/>
          </ac:spMkLst>
        </pc:spChg>
        <pc:spChg chg="add">
          <ac:chgData name="Marco Vatri" userId="0c0ad332bb013b7d" providerId="LiveId" clId="{5AB1B192-2475-46FE-B012-2251C0AE35B8}" dt="2020-11-13T15:15:42.619" v="1857"/>
          <ac:spMkLst>
            <pc:docMk/>
            <pc:sldMk cId="1575029224" sldId="265"/>
            <ac:spMk id="35" creationId="{C08B09DE-F26F-49D9-B5A3-AC3F990E8BD0}"/>
          </ac:spMkLst>
        </pc:spChg>
        <pc:picChg chg="add del">
          <ac:chgData name="Marco Vatri" userId="0c0ad332bb013b7d" providerId="LiveId" clId="{5AB1B192-2475-46FE-B012-2251C0AE35B8}" dt="2020-11-13T13:50:57.685" v="1113" actId="26606"/>
          <ac:picMkLst>
            <pc:docMk/>
            <pc:sldMk cId="1575029224" sldId="265"/>
            <ac:picMk id="10" creationId="{3AA16612-ACD2-4A16-8F2B-4514FD6BF28F}"/>
          </ac:picMkLst>
        </pc:picChg>
        <pc:picChg chg="add del">
          <ac:chgData name="Marco Vatri" userId="0c0ad332bb013b7d" providerId="LiveId" clId="{5AB1B192-2475-46FE-B012-2251C0AE35B8}" dt="2020-11-13T13:51:08.122" v="1115" actId="26606"/>
          <ac:picMkLst>
            <pc:docMk/>
            <pc:sldMk cId="1575029224" sldId="265"/>
            <ac:picMk id="12" creationId="{2897127E-6CEF-446C-BE87-93B7C46E49D1}"/>
          </ac:picMkLst>
        </pc:picChg>
        <pc:picChg chg="add">
          <ac:chgData name="Marco Vatri" userId="0c0ad332bb013b7d" providerId="LiveId" clId="{5AB1B192-2475-46FE-B012-2251C0AE35B8}" dt="2020-11-13T13:51:20.563" v="1122" actId="26606"/>
          <ac:picMkLst>
            <pc:docMk/>
            <pc:sldMk cId="1575029224" sldId="265"/>
            <ac:picMk id="34" creationId="{2897127E-6CEF-446C-BE87-93B7C46E49D1}"/>
          </ac:picMkLst>
        </pc:picChg>
      </pc:sldChg>
      <pc:sldChg chg="addSp delSp modSp new add mod setBg">
        <pc:chgData name="Marco Vatri" userId="0c0ad332bb013b7d" providerId="LiveId" clId="{5AB1B192-2475-46FE-B012-2251C0AE35B8}" dt="2020-11-13T15:15:40.810" v="1856"/>
        <pc:sldMkLst>
          <pc:docMk/>
          <pc:sldMk cId="2151823227" sldId="266"/>
        </pc:sldMkLst>
        <pc:spChg chg="add del mod">
          <ac:chgData name="Marco Vatri" userId="0c0ad332bb013b7d" providerId="LiveId" clId="{5AB1B192-2475-46FE-B012-2251C0AE35B8}" dt="2020-11-13T13:59:19.238" v="1239" actId="478"/>
          <ac:spMkLst>
            <pc:docMk/>
            <pc:sldMk cId="2151823227" sldId="266"/>
            <ac:spMk id="2" creationId="{CBC82D60-B0E5-458E-BE4F-EA167510CE4B}"/>
          </ac:spMkLst>
        </pc:spChg>
        <pc:spChg chg="add del mod ord">
          <ac:chgData name="Marco Vatri" userId="0c0ad332bb013b7d" providerId="LiveId" clId="{5AB1B192-2475-46FE-B012-2251C0AE35B8}" dt="2020-11-13T14:04:49.510" v="1326" actId="207"/>
          <ac:spMkLst>
            <pc:docMk/>
            <pc:sldMk cId="2151823227" sldId="266"/>
            <ac:spMk id="3" creationId="{968702BD-F338-453E-980B-5CEA40032C3D}"/>
          </ac:spMkLst>
        </pc:spChg>
        <pc:spChg chg="add del mod">
          <ac:chgData name="Marco Vatri" userId="0c0ad332bb013b7d" providerId="LiveId" clId="{5AB1B192-2475-46FE-B012-2251C0AE35B8}" dt="2020-11-13T13:59:15.976" v="1238" actId="478"/>
          <ac:spMkLst>
            <pc:docMk/>
            <pc:sldMk cId="2151823227" sldId="266"/>
            <ac:spMk id="5" creationId="{7BD134FA-AD23-491F-BCD0-55C97617C69D}"/>
          </ac:spMkLst>
        </pc:spChg>
        <pc:spChg chg="add del mod">
          <ac:chgData name="Marco Vatri" userId="0c0ad332bb013b7d" providerId="LiveId" clId="{5AB1B192-2475-46FE-B012-2251C0AE35B8}" dt="2020-11-13T13:59:14.039" v="1233" actId="478"/>
          <ac:spMkLst>
            <pc:docMk/>
            <pc:sldMk cId="2151823227" sldId="266"/>
            <ac:spMk id="7" creationId="{3BE94E7A-9CCB-4B5C-83FA-647B2488E2C3}"/>
          </ac:spMkLst>
        </pc:spChg>
        <pc:spChg chg="add del mod">
          <ac:chgData name="Marco Vatri" userId="0c0ad332bb013b7d" providerId="LiveId" clId="{5AB1B192-2475-46FE-B012-2251C0AE35B8}" dt="2020-11-13T13:59:23.076" v="1240" actId="478"/>
          <ac:spMkLst>
            <pc:docMk/>
            <pc:sldMk cId="2151823227" sldId="266"/>
            <ac:spMk id="9" creationId="{32E6A220-1329-442B-B506-6EBBA8E47D7F}"/>
          </ac:spMkLst>
        </pc:spChg>
        <pc:spChg chg="add del">
          <ac:chgData name="Marco Vatri" userId="0c0ad332bb013b7d" providerId="LiveId" clId="{5AB1B192-2475-46FE-B012-2251C0AE35B8}" dt="2020-11-13T14:02:15.596" v="1251"/>
          <ac:spMkLst>
            <pc:docMk/>
            <pc:sldMk cId="2151823227" sldId="266"/>
            <ac:spMk id="10" creationId="{D1F5BA91-410E-4DC5-A69E-25925FC8794E}"/>
          </ac:spMkLst>
        </pc:spChg>
        <pc:spChg chg="add del">
          <ac:chgData name="Marco Vatri" userId="0c0ad332bb013b7d" providerId="LiveId" clId="{5AB1B192-2475-46FE-B012-2251C0AE35B8}" dt="2020-11-13T14:03:34.676" v="1290"/>
          <ac:spMkLst>
            <pc:docMk/>
            <pc:sldMk cId="2151823227" sldId="266"/>
            <ac:spMk id="11" creationId="{5CFD6CD8-2213-490B-9EBA-27C2FE2FA077}"/>
          </ac:spMkLst>
        </pc:spChg>
        <pc:spChg chg="add">
          <ac:chgData name="Marco Vatri" userId="0c0ad332bb013b7d" providerId="LiveId" clId="{5AB1B192-2475-46FE-B012-2251C0AE35B8}" dt="2020-11-13T15:15:08.171" v="1844"/>
          <ac:spMkLst>
            <pc:docMk/>
            <pc:sldMk cId="2151823227" sldId="266"/>
            <ac:spMk id="14" creationId="{2B454030-A2A6-4087-9E0A-741C12830C16}"/>
          </ac:spMkLst>
        </pc:spChg>
        <pc:spChg chg="add">
          <ac:chgData name="Marco Vatri" userId="0c0ad332bb013b7d" providerId="LiveId" clId="{5AB1B192-2475-46FE-B012-2251C0AE35B8}" dt="2020-11-13T15:15:40.810" v="1856"/>
          <ac:spMkLst>
            <pc:docMk/>
            <pc:sldMk cId="2151823227" sldId="266"/>
            <ac:spMk id="15" creationId="{E08B2314-3014-4910-997D-DA0CC4292C76}"/>
          </ac:spMkLst>
        </pc:spChg>
        <pc:picChg chg="add del mod">
          <ac:chgData name="Marco Vatri" userId="0c0ad332bb013b7d" providerId="LiveId" clId="{5AB1B192-2475-46FE-B012-2251C0AE35B8}" dt="2020-11-13T13:58:05.453" v="1217"/>
          <ac:picMkLst>
            <pc:docMk/>
            <pc:sldMk cId="2151823227" sldId="266"/>
            <ac:picMk id="2050" creationId="{4331D67F-43BF-40E2-9F34-90FB1E5ED0EB}"/>
          </ac:picMkLst>
        </pc:picChg>
        <pc:picChg chg="add mod">
          <ac:chgData name="Marco Vatri" userId="0c0ad332bb013b7d" providerId="LiveId" clId="{5AB1B192-2475-46FE-B012-2251C0AE35B8}" dt="2020-11-13T14:04:02.030" v="1296" actId="1076"/>
          <ac:picMkLst>
            <pc:docMk/>
            <pc:sldMk cId="2151823227" sldId="266"/>
            <ac:picMk id="2052" creationId="{F13DE454-AA52-4F6B-824A-73EA27929DE4}"/>
          </ac:picMkLst>
        </pc:picChg>
      </pc:sldChg>
      <pc:sldChg chg="addSp delSp modSp new add mod setBg">
        <pc:chgData name="Marco Vatri" userId="0c0ad332bb013b7d" providerId="LiveId" clId="{5AB1B192-2475-46FE-B012-2251C0AE35B8}" dt="2020-11-13T15:15:45.528" v="1858"/>
        <pc:sldMkLst>
          <pc:docMk/>
          <pc:sldMk cId="3525915907" sldId="267"/>
        </pc:sldMkLst>
        <pc:spChg chg="mod">
          <ac:chgData name="Marco Vatri" userId="0c0ad332bb013b7d" providerId="LiveId" clId="{5AB1B192-2475-46FE-B012-2251C0AE35B8}" dt="2020-11-13T14:38:50.666" v="1507" actId="2711"/>
          <ac:spMkLst>
            <pc:docMk/>
            <pc:sldMk cId="3525915907" sldId="267"/>
            <ac:spMk id="2" creationId="{63B13642-73A6-4126-9F97-08279A3E4C17}"/>
          </ac:spMkLst>
        </pc:spChg>
        <pc:spChg chg="mod ord">
          <ac:chgData name="Marco Vatri" userId="0c0ad332bb013b7d" providerId="LiveId" clId="{5AB1B192-2475-46FE-B012-2251C0AE35B8}" dt="2020-11-13T14:49:34.577" v="1616" actId="113"/>
          <ac:spMkLst>
            <pc:docMk/>
            <pc:sldMk cId="3525915907" sldId="267"/>
            <ac:spMk id="3" creationId="{092D0B8E-69B9-407A-8D66-6D80A0F9EFD9}"/>
          </ac:spMkLst>
        </pc:spChg>
        <pc:spChg chg="add">
          <ac:chgData name="Marco Vatri" userId="0c0ad332bb013b7d" providerId="LiveId" clId="{5AB1B192-2475-46FE-B012-2251C0AE35B8}" dt="2020-11-13T14:38:11.164" v="1499" actId="26606"/>
          <ac:spMkLst>
            <pc:docMk/>
            <pc:sldMk cId="3525915907" sldId="267"/>
            <ac:spMk id="7" creationId="{5AAE9118-0436-4488-AC4A-C14DF6A7B6B1}"/>
          </ac:spMkLst>
        </pc:spChg>
        <pc:spChg chg="add">
          <ac:chgData name="Marco Vatri" userId="0c0ad332bb013b7d" providerId="LiveId" clId="{5AB1B192-2475-46FE-B012-2251C0AE35B8}" dt="2020-11-13T14:38:11.164" v="1499" actId="26606"/>
          <ac:spMkLst>
            <pc:docMk/>
            <pc:sldMk cId="3525915907" sldId="267"/>
            <ac:spMk id="8" creationId="{07A0C51E-5464-4470-855E-CA530A59BF98}"/>
          </ac:spMkLst>
        </pc:spChg>
        <pc:spChg chg="add del">
          <ac:chgData name="Marco Vatri" userId="0c0ad332bb013b7d" providerId="LiveId" clId="{5AB1B192-2475-46FE-B012-2251C0AE35B8}" dt="2020-11-13T14:37:42.999" v="1495" actId="26606"/>
          <ac:spMkLst>
            <pc:docMk/>
            <pc:sldMk cId="3525915907" sldId="267"/>
            <ac:spMk id="10" creationId="{217BE31F-A129-45DD-8071-A63EC47D943A}"/>
          </ac:spMkLst>
        </pc:spChg>
        <pc:spChg chg="add del">
          <ac:chgData name="Marco Vatri" userId="0c0ad332bb013b7d" providerId="LiveId" clId="{5AB1B192-2475-46FE-B012-2251C0AE35B8}" dt="2020-11-13T14:37:19.267" v="1486" actId="26606"/>
          <ac:spMkLst>
            <pc:docMk/>
            <pc:sldMk cId="3525915907" sldId="267"/>
            <ac:spMk id="43" creationId="{B082622D-AAF3-4897-8629-FC918530DD86}"/>
          </ac:spMkLst>
        </pc:spChg>
        <pc:spChg chg="add del">
          <ac:chgData name="Marco Vatri" userId="0c0ad332bb013b7d" providerId="LiveId" clId="{5AB1B192-2475-46FE-B012-2251C0AE35B8}" dt="2020-11-13T14:37:19.267" v="1486" actId="26606"/>
          <ac:spMkLst>
            <pc:docMk/>
            <pc:sldMk cId="3525915907" sldId="267"/>
            <ac:spMk id="45" creationId="{A7457DD9-5A45-400A-AB4B-4B4EDECA25F1}"/>
          </ac:spMkLst>
        </pc:spChg>
        <pc:spChg chg="add del">
          <ac:chgData name="Marco Vatri" userId="0c0ad332bb013b7d" providerId="LiveId" clId="{5AB1B192-2475-46FE-B012-2251C0AE35B8}" dt="2020-11-13T14:37:19.267" v="1486" actId="26606"/>
          <ac:spMkLst>
            <pc:docMk/>
            <pc:sldMk cId="3525915907" sldId="267"/>
            <ac:spMk id="47" creationId="{441CF7D6-A660-431A-B0BB-140A0D5556B6}"/>
          </ac:spMkLst>
        </pc:spChg>
        <pc:spChg chg="add del">
          <ac:chgData name="Marco Vatri" userId="0c0ad332bb013b7d" providerId="LiveId" clId="{5AB1B192-2475-46FE-B012-2251C0AE35B8}" dt="2020-11-13T14:37:19.267" v="1486" actId="26606"/>
          <ac:spMkLst>
            <pc:docMk/>
            <pc:sldMk cId="3525915907" sldId="267"/>
            <ac:spMk id="49" creationId="{0570A85B-3810-4F95-97B0-CBF4CCDB381C}"/>
          </ac:spMkLst>
        </pc:spChg>
        <pc:spChg chg="add del">
          <ac:chgData name="Marco Vatri" userId="0c0ad332bb013b7d" providerId="LiveId" clId="{5AB1B192-2475-46FE-B012-2251C0AE35B8}" dt="2020-11-13T14:37:38.687" v="1490" actId="26606"/>
          <ac:spMkLst>
            <pc:docMk/>
            <pc:sldMk cId="3525915907" sldId="267"/>
            <ac:spMk id="51" creationId="{F4C0B10B-D2C4-4A54-AFAD-3D27DF88BB37}"/>
          </ac:spMkLst>
        </pc:spChg>
        <pc:spChg chg="add">
          <ac:chgData name="Marco Vatri" userId="0c0ad332bb013b7d" providerId="LiveId" clId="{5AB1B192-2475-46FE-B012-2251C0AE35B8}" dt="2020-11-13T15:15:12.400" v="1846"/>
          <ac:spMkLst>
            <pc:docMk/>
            <pc:sldMk cId="3525915907" sldId="267"/>
            <ac:spMk id="55" creationId="{B9078D79-A831-498D-AE3A-53F05F100C6D}"/>
          </ac:spMkLst>
        </pc:spChg>
        <pc:spChg chg="add">
          <ac:chgData name="Marco Vatri" userId="0c0ad332bb013b7d" providerId="LiveId" clId="{5AB1B192-2475-46FE-B012-2251C0AE35B8}" dt="2020-11-13T15:15:45.528" v="1858"/>
          <ac:spMkLst>
            <pc:docMk/>
            <pc:sldMk cId="3525915907" sldId="267"/>
            <ac:spMk id="56" creationId="{629E2684-D072-4DE8-8792-0303A9E4B2E5}"/>
          </ac:spMkLst>
        </pc:spChg>
        <pc:grpChg chg="add del">
          <ac:chgData name="Marco Vatri" userId="0c0ad332bb013b7d" providerId="LiveId" clId="{5AB1B192-2475-46FE-B012-2251C0AE35B8}" dt="2020-11-13T14:37:42.999" v="1495" actId="26606"/>
          <ac:grpSpMkLst>
            <pc:docMk/>
            <pc:sldMk cId="3525915907" sldId="267"/>
            <ac:grpSpMk id="12" creationId="{7CA163AC-F477-454A-9FB4-81324C004BEF}"/>
          </ac:grpSpMkLst>
        </pc:grpChg>
        <pc:grpChg chg="add del">
          <ac:chgData name="Marco Vatri" userId="0c0ad332bb013b7d" providerId="LiveId" clId="{5AB1B192-2475-46FE-B012-2251C0AE35B8}" dt="2020-11-13T14:37:42.999" v="1495" actId="26606"/>
          <ac:grpSpMkLst>
            <pc:docMk/>
            <pc:sldMk cId="3525915907" sldId="267"/>
            <ac:grpSpMk id="35" creationId="{83118EC2-A2C7-4CDB-887C-21E0B0C437D1}"/>
          </ac:grpSpMkLst>
        </pc:grpChg>
        <pc:grpChg chg="add del">
          <ac:chgData name="Marco Vatri" userId="0c0ad332bb013b7d" providerId="LiveId" clId="{5AB1B192-2475-46FE-B012-2251C0AE35B8}" dt="2020-11-13T14:37:38.687" v="1490" actId="26606"/>
          <ac:grpSpMkLst>
            <pc:docMk/>
            <pc:sldMk cId="3525915907" sldId="267"/>
            <ac:grpSpMk id="52" creationId="{B6BADB90-C74B-40D6-86DC-503F65FCE8DC}"/>
          </ac:grpSpMkLst>
        </pc:grpChg>
        <pc:picChg chg="add mod ord">
          <ac:chgData name="Marco Vatri" userId="0c0ad332bb013b7d" providerId="LiveId" clId="{5AB1B192-2475-46FE-B012-2251C0AE35B8}" dt="2020-11-13T15:15:16.964" v="1847" actId="1076"/>
          <ac:picMkLst>
            <pc:docMk/>
            <pc:sldMk cId="3525915907" sldId="267"/>
            <ac:picMk id="5" creationId="{DB36CA80-7D31-43B0-80F8-ACEBF4ED0B5C}"/>
          </ac:picMkLst>
        </pc:picChg>
      </pc:sldChg>
      <pc:sldChg chg="addSp delSp modSp new add mod setBg">
        <pc:chgData name="Marco Vatri" userId="0c0ad332bb013b7d" providerId="LiveId" clId="{5AB1B192-2475-46FE-B012-2251C0AE35B8}" dt="2020-11-13T15:15:57.685" v="1863" actId="1076"/>
        <pc:sldMkLst>
          <pc:docMk/>
          <pc:sldMk cId="2682381582" sldId="268"/>
        </pc:sldMkLst>
        <pc:spChg chg="mod">
          <ac:chgData name="Marco Vatri" userId="0c0ad332bb013b7d" providerId="LiveId" clId="{5AB1B192-2475-46FE-B012-2251C0AE35B8}" dt="2020-11-13T15:00:20.237" v="1744" actId="404"/>
          <ac:spMkLst>
            <pc:docMk/>
            <pc:sldMk cId="2682381582" sldId="268"/>
            <ac:spMk id="2" creationId="{21F55B8D-F525-4D47-884B-D4A49F523D3E}"/>
          </ac:spMkLst>
        </pc:spChg>
        <pc:spChg chg="del">
          <ac:chgData name="Marco Vatri" userId="0c0ad332bb013b7d" providerId="LiveId" clId="{5AB1B192-2475-46FE-B012-2251C0AE35B8}" dt="2020-11-13T14:53:57.261" v="1695" actId="478"/>
          <ac:spMkLst>
            <pc:docMk/>
            <pc:sldMk cId="2682381582" sldId="268"/>
            <ac:spMk id="3" creationId="{4CB7543B-C743-4691-87AE-19627374C05C}"/>
          </ac:spMkLst>
        </pc:spChg>
        <pc:spChg chg="add del">
          <ac:chgData name="Marco Vatri" userId="0c0ad332bb013b7d" providerId="LiveId" clId="{5AB1B192-2475-46FE-B012-2251C0AE35B8}" dt="2020-11-13T14:55:55.177" v="1721" actId="26606"/>
          <ac:spMkLst>
            <pc:docMk/>
            <pc:sldMk cId="2682381582" sldId="268"/>
            <ac:spMk id="10" creationId="{19245A10-7F37-4569-80D2-2F692931E300}"/>
          </ac:spMkLst>
        </pc:spChg>
        <pc:spChg chg="add">
          <ac:chgData name="Marco Vatri" userId="0c0ad332bb013b7d" providerId="LiveId" clId="{5AB1B192-2475-46FE-B012-2251C0AE35B8}" dt="2020-11-13T15:15:22.367" v="1849"/>
          <ac:spMkLst>
            <pc:docMk/>
            <pc:sldMk cId="2682381582" sldId="268"/>
            <ac:spMk id="11" creationId="{BAECAFE4-1B54-4E20-B6EC-9CE3B5DAFFB0}"/>
          </ac:spMkLst>
        </pc:spChg>
        <pc:spChg chg="add del">
          <ac:chgData name="Marco Vatri" userId="0c0ad332bb013b7d" providerId="LiveId" clId="{5AB1B192-2475-46FE-B012-2251C0AE35B8}" dt="2020-11-13T14:55:55.177" v="1721" actId="26606"/>
          <ac:spMkLst>
            <pc:docMk/>
            <pc:sldMk cId="2682381582" sldId="268"/>
            <ac:spMk id="12" creationId="{9267F70F-11C6-4597-9381-D0D80FC18FD9}"/>
          </ac:spMkLst>
        </pc:spChg>
        <pc:spChg chg="add">
          <ac:chgData name="Marco Vatri" userId="0c0ad332bb013b7d" providerId="LiveId" clId="{5AB1B192-2475-46FE-B012-2251C0AE35B8}" dt="2020-11-13T15:15:53.620" v="1862"/>
          <ac:spMkLst>
            <pc:docMk/>
            <pc:sldMk cId="2682381582" sldId="268"/>
            <ac:spMk id="13" creationId="{3485883A-3164-4B65-9AF7-ABE84DEF6640}"/>
          </ac:spMkLst>
        </pc:spChg>
        <pc:spChg chg="add del">
          <ac:chgData name="Marco Vatri" userId="0c0ad332bb013b7d" providerId="LiveId" clId="{5AB1B192-2475-46FE-B012-2251C0AE35B8}" dt="2020-11-13T14:55:55.177" v="1721" actId="26606"/>
          <ac:spMkLst>
            <pc:docMk/>
            <pc:sldMk cId="2682381582" sldId="268"/>
            <ac:spMk id="14" creationId="{2C20A93E-E407-4683-A405-147DE26132AD}"/>
          </ac:spMkLst>
        </pc:spChg>
        <pc:spChg chg="add del">
          <ac:chgData name="Marco Vatri" userId="0c0ad332bb013b7d" providerId="LiveId" clId="{5AB1B192-2475-46FE-B012-2251C0AE35B8}" dt="2020-11-13T14:55:55.177" v="1721" actId="26606"/>
          <ac:spMkLst>
            <pc:docMk/>
            <pc:sldMk cId="2682381582" sldId="268"/>
            <ac:spMk id="16" creationId="{9E8E3DD9-D235-48D9-A0EC-D6817EC84B75}"/>
          </ac:spMkLst>
        </pc:spChg>
        <pc:spChg chg="add del">
          <ac:chgData name="Marco Vatri" userId="0c0ad332bb013b7d" providerId="LiveId" clId="{5AB1B192-2475-46FE-B012-2251C0AE35B8}" dt="2020-11-13T14:55:55.177" v="1721" actId="26606"/>
          <ac:spMkLst>
            <pc:docMk/>
            <pc:sldMk cId="2682381582" sldId="268"/>
            <ac:spMk id="18" creationId="{EA83A145-578D-4A0B-94A7-AEAB2027D7EB}"/>
          </ac:spMkLst>
        </pc:spChg>
        <pc:picChg chg="add mod">
          <ac:chgData name="Marco Vatri" userId="0c0ad332bb013b7d" providerId="LiveId" clId="{5AB1B192-2475-46FE-B012-2251C0AE35B8}" dt="2020-11-13T15:15:57.685" v="1863" actId="1076"/>
          <ac:picMkLst>
            <pc:docMk/>
            <pc:sldMk cId="2682381582" sldId="268"/>
            <ac:picMk id="5" creationId="{DC2317B3-B04A-4571-9D67-6AAAC902AFD9}"/>
          </ac:picMkLst>
        </pc:picChg>
      </pc:sldChg>
      <pc:sldChg chg="addSp delSp modSp new add">
        <pc:chgData name="Marco Vatri" userId="0c0ad332bb013b7d" providerId="LiveId" clId="{5AB1B192-2475-46FE-B012-2251C0AE35B8}" dt="2020-11-13T15:16:03.316" v="1865" actId="1076"/>
        <pc:sldMkLst>
          <pc:docMk/>
          <pc:sldMk cId="1587752124" sldId="269"/>
        </pc:sldMkLst>
        <pc:spChg chg="mod">
          <ac:chgData name="Marco Vatri" userId="0c0ad332bb013b7d" providerId="LiveId" clId="{5AB1B192-2475-46FE-B012-2251C0AE35B8}" dt="2020-11-13T15:00:40.658" v="1756" actId="404"/>
          <ac:spMkLst>
            <pc:docMk/>
            <pc:sldMk cId="1587752124" sldId="269"/>
            <ac:spMk id="2" creationId="{BAEE61E1-C16A-4507-BD74-85D34CC79D5E}"/>
          </ac:spMkLst>
        </pc:spChg>
        <pc:spChg chg="del">
          <ac:chgData name="Marco Vatri" userId="0c0ad332bb013b7d" providerId="LiveId" clId="{5AB1B192-2475-46FE-B012-2251C0AE35B8}" dt="2020-11-13T14:59:54.488" v="1726" actId="931"/>
          <ac:spMkLst>
            <pc:docMk/>
            <pc:sldMk cId="1587752124" sldId="269"/>
            <ac:spMk id="3" creationId="{2A4CADD6-10A5-4ECA-94DD-C462C300D079}"/>
          </ac:spMkLst>
        </pc:spChg>
        <pc:spChg chg="add">
          <ac:chgData name="Marco Vatri" userId="0c0ad332bb013b7d" providerId="LiveId" clId="{5AB1B192-2475-46FE-B012-2251C0AE35B8}" dt="2020-11-13T15:15:24.067" v="1850"/>
          <ac:spMkLst>
            <pc:docMk/>
            <pc:sldMk cId="1587752124" sldId="269"/>
            <ac:spMk id="6" creationId="{8098F807-385D-42A3-9828-EA2F2DAF887E}"/>
          </ac:spMkLst>
        </pc:spChg>
        <pc:spChg chg="add">
          <ac:chgData name="Marco Vatri" userId="0c0ad332bb013b7d" providerId="LiveId" clId="{5AB1B192-2475-46FE-B012-2251C0AE35B8}" dt="2020-11-13T15:16:00.259" v="1864"/>
          <ac:spMkLst>
            <pc:docMk/>
            <pc:sldMk cId="1587752124" sldId="269"/>
            <ac:spMk id="7" creationId="{20FCB034-0B67-4B74-AD6F-BE29B14E8686}"/>
          </ac:spMkLst>
        </pc:spChg>
        <pc:picChg chg="add mod">
          <ac:chgData name="Marco Vatri" userId="0c0ad332bb013b7d" providerId="LiveId" clId="{5AB1B192-2475-46FE-B012-2251C0AE35B8}" dt="2020-11-13T15:16:03.316" v="1865" actId="1076"/>
          <ac:picMkLst>
            <pc:docMk/>
            <pc:sldMk cId="1587752124" sldId="269"/>
            <ac:picMk id="5" creationId="{C1A61775-0D28-4C0E-800F-F1089F8AA57D}"/>
          </ac:picMkLst>
        </pc:picChg>
      </pc:sldChg>
      <pc:sldChg chg="addSp delSp modSp new add mod setBg modAnim">
        <pc:chgData name="Marco Vatri" userId="0c0ad332bb013b7d" providerId="LiveId" clId="{5AB1B192-2475-46FE-B012-2251C0AE35B8}" dt="2020-11-13T15:04:52.445" v="1814"/>
        <pc:sldMkLst>
          <pc:docMk/>
          <pc:sldMk cId="2805317007" sldId="270"/>
        </pc:sldMkLst>
        <pc:spChg chg="mod">
          <ac:chgData name="Marco Vatri" userId="0c0ad332bb013b7d" providerId="LiveId" clId="{5AB1B192-2475-46FE-B012-2251C0AE35B8}" dt="2020-11-13T15:04:12.376" v="1808" actId="1076"/>
          <ac:spMkLst>
            <pc:docMk/>
            <pc:sldMk cId="2805317007" sldId="270"/>
            <ac:spMk id="2" creationId="{7CB99CB5-173E-4811-8F5C-46EA33E972FF}"/>
          </ac:spMkLst>
        </pc:spChg>
        <pc:spChg chg="del">
          <ac:chgData name="Marco Vatri" userId="0c0ad332bb013b7d" providerId="LiveId" clId="{5AB1B192-2475-46FE-B012-2251C0AE35B8}" dt="2020-11-13T15:01:27.386" v="1774" actId="478"/>
          <ac:spMkLst>
            <pc:docMk/>
            <pc:sldMk cId="2805317007" sldId="270"/>
            <ac:spMk id="3" creationId="{6FC51FA4-8174-4727-8FC3-BEB434F33B49}"/>
          </ac:spMkLst>
        </pc:spChg>
        <pc:spChg chg="add del">
          <ac:chgData name="Marco Vatri" userId="0c0ad332bb013b7d" providerId="LiveId" clId="{5AB1B192-2475-46FE-B012-2251C0AE35B8}" dt="2020-11-13T15:03:07.038" v="1793" actId="26606"/>
          <ac:spMkLst>
            <pc:docMk/>
            <pc:sldMk cId="2805317007" sldId="270"/>
            <ac:spMk id="12" creationId="{823AC064-BC96-4F32-8AE1-B2FD38754823}"/>
          </ac:spMkLst>
        </pc:spChg>
        <pc:spChg chg="add">
          <ac:chgData name="Marco Vatri" userId="0c0ad332bb013b7d" providerId="LiveId" clId="{5AB1B192-2475-46FE-B012-2251C0AE35B8}" dt="2020-11-13T15:04:31.235" v="1811"/>
          <ac:spMkLst>
            <pc:docMk/>
            <pc:sldMk cId="2805317007" sldId="270"/>
            <ac:spMk id="15" creationId="{14AFBED3-D44E-4CC0-859E-F7B91169799C}"/>
          </ac:spMkLst>
        </pc:spChg>
        <pc:spChg chg="add">
          <ac:chgData name="Marco Vatri" userId="0c0ad332bb013b7d" providerId="LiveId" clId="{5AB1B192-2475-46FE-B012-2251C0AE35B8}" dt="2020-11-13T15:04:38.984" v="1812"/>
          <ac:spMkLst>
            <pc:docMk/>
            <pc:sldMk cId="2805317007" sldId="270"/>
            <ac:spMk id="17" creationId="{2D83B41D-1F44-4F16-86FD-82B2D3051C18}"/>
          </ac:spMkLst>
        </pc:spChg>
        <pc:spChg chg="add del">
          <ac:chgData name="Marco Vatri" userId="0c0ad332bb013b7d" providerId="LiveId" clId="{5AB1B192-2475-46FE-B012-2251C0AE35B8}" dt="2020-11-13T15:03:31.183" v="1795" actId="26606"/>
          <ac:spMkLst>
            <pc:docMk/>
            <pc:sldMk cId="2805317007" sldId="270"/>
            <ac:spMk id="18" creationId="{70BDD0CE-06A4-404B-8A13-580229C1C923}"/>
          </ac:spMkLst>
        </pc:spChg>
        <pc:spChg chg="add del">
          <ac:chgData name="Marco Vatri" userId="0c0ad332bb013b7d" providerId="LiveId" clId="{5AB1B192-2475-46FE-B012-2251C0AE35B8}" dt="2020-11-13T15:03:31.183" v="1795" actId="26606"/>
          <ac:spMkLst>
            <pc:docMk/>
            <pc:sldMk cId="2805317007" sldId="270"/>
            <ac:spMk id="19" creationId="{EE9899FA-8881-472C-AA59-D08A89CA8AEF}"/>
          </ac:spMkLst>
        </pc:spChg>
        <pc:spChg chg="add del">
          <ac:chgData name="Marco Vatri" userId="0c0ad332bb013b7d" providerId="LiveId" clId="{5AB1B192-2475-46FE-B012-2251C0AE35B8}" dt="2020-11-13T15:03:31.183" v="1795" actId="26606"/>
          <ac:spMkLst>
            <pc:docMk/>
            <pc:sldMk cId="2805317007" sldId="270"/>
            <ac:spMk id="20" creationId="{080B7D90-3DF1-4514-B26D-616BE35553C9}"/>
          </ac:spMkLst>
        </pc:spChg>
        <pc:spChg chg="add del">
          <ac:chgData name="Marco Vatri" userId="0c0ad332bb013b7d" providerId="LiveId" clId="{5AB1B192-2475-46FE-B012-2251C0AE35B8}" dt="2020-11-13T15:03:55.432" v="1803" actId="26606"/>
          <ac:spMkLst>
            <pc:docMk/>
            <pc:sldMk cId="2805317007" sldId="270"/>
            <ac:spMk id="22" creationId="{022BDE4A-8A20-4A69-9C5A-581C82036A4D}"/>
          </ac:spMkLst>
        </pc:spChg>
        <pc:picChg chg="add mod ord">
          <ac:chgData name="Marco Vatri" userId="0c0ad332bb013b7d" providerId="LiveId" clId="{5AB1B192-2475-46FE-B012-2251C0AE35B8}" dt="2020-11-13T15:04:22.184" v="1810" actId="1076"/>
          <ac:picMkLst>
            <pc:docMk/>
            <pc:sldMk cId="2805317007" sldId="270"/>
            <ac:picMk id="5" creationId="{C136B775-F430-4347-A155-37F965021482}"/>
          </ac:picMkLst>
        </pc:picChg>
        <pc:picChg chg="add mod">
          <ac:chgData name="Marco Vatri" userId="0c0ad332bb013b7d" providerId="LiveId" clId="{5AB1B192-2475-46FE-B012-2251C0AE35B8}" dt="2020-11-13T15:04:45.108" v="1813" actId="1076"/>
          <ac:picMkLst>
            <pc:docMk/>
            <pc:sldMk cId="2805317007" sldId="270"/>
            <ac:picMk id="7" creationId="{54196C7F-0F66-4B53-AB30-7E8F84B6B5D7}"/>
          </ac:picMkLst>
        </pc:picChg>
        <pc:cxnChg chg="add del">
          <ac:chgData name="Marco Vatri" userId="0c0ad332bb013b7d" providerId="LiveId" clId="{5AB1B192-2475-46FE-B012-2251C0AE35B8}" dt="2020-11-13T15:03:07.038" v="1793" actId="26606"/>
          <ac:cxnSpMkLst>
            <pc:docMk/>
            <pc:sldMk cId="2805317007" sldId="270"/>
            <ac:cxnSpMk id="14" creationId="{7E7C77BC-7138-40B1-A15B-20F57A494629}"/>
          </ac:cxnSpMkLst>
        </pc:cxnChg>
        <pc:cxnChg chg="add del">
          <ac:chgData name="Marco Vatri" userId="0c0ad332bb013b7d" providerId="LiveId" clId="{5AB1B192-2475-46FE-B012-2251C0AE35B8}" dt="2020-11-13T15:03:07.038" v="1793" actId="26606"/>
          <ac:cxnSpMkLst>
            <pc:docMk/>
            <pc:sldMk cId="2805317007" sldId="270"/>
            <ac:cxnSpMk id="16" creationId="{DB146403-F3D6-484B-B2ED-97F9565D0370}"/>
          </ac:cxnSpMkLst>
        </pc:cxnChg>
      </pc:sldChg>
      <pc:sldChg chg="addSp modSp new add mod setBg">
        <pc:chgData name="Marco Vatri" userId="0c0ad332bb013b7d" providerId="LiveId" clId="{5AB1B192-2475-46FE-B012-2251C0AE35B8}" dt="2020-11-13T15:24:25.044" v="2029"/>
        <pc:sldMkLst>
          <pc:docMk/>
          <pc:sldMk cId="1536499709" sldId="271"/>
        </pc:sldMkLst>
        <pc:spChg chg="mod">
          <ac:chgData name="Marco Vatri" userId="0c0ad332bb013b7d" providerId="LiveId" clId="{5AB1B192-2475-46FE-B012-2251C0AE35B8}" dt="2020-11-13T15:19:27.894" v="1935" actId="26606"/>
          <ac:spMkLst>
            <pc:docMk/>
            <pc:sldMk cId="1536499709" sldId="271"/>
            <ac:spMk id="2" creationId="{2C7BE62A-AA04-483F-BF18-72E902D92AD5}"/>
          </ac:spMkLst>
        </pc:spChg>
        <pc:spChg chg="mod">
          <ac:chgData name="Marco Vatri" userId="0c0ad332bb013b7d" providerId="LiveId" clId="{5AB1B192-2475-46FE-B012-2251C0AE35B8}" dt="2020-11-13T15:22:22.170" v="1984" actId="207"/>
          <ac:spMkLst>
            <pc:docMk/>
            <pc:sldMk cId="1536499709" sldId="271"/>
            <ac:spMk id="3" creationId="{386B3F3F-52C5-43AF-A5E4-BA93CF49B0AA}"/>
          </ac:spMkLst>
        </pc:spChg>
        <pc:spChg chg="add">
          <ac:chgData name="Marco Vatri" userId="0c0ad332bb013b7d" providerId="LiveId" clId="{5AB1B192-2475-46FE-B012-2251C0AE35B8}" dt="2020-11-13T15:19:27.894" v="1935" actId="26606"/>
          <ac:spMkLst>
            <pc:docMk/>
            <pc:sldMk cId="1536499709" sldId="271"/>
            <ac:spMk id="8" creationId="{827B839B-9ADE-406B-8590-F1CAEDED45A1}"/>
          </ac:spMkLst>
        </pc:spChg>
        <pc:spChg chg="add">
          <ac:chgData name="Marco Vatri" userId="0c0ad332bb013b7d" providerId="LiveId" clId="{5AB1B192-2475-46FE-B012-2251C0AE35B8}" dt="2020-11-13T15:19:27.894" v="1935" actId="26606"/>
          <ac:spMkLst>
            <pc:docMk/>
            <pc:sldMk cId="1536499709" sldId="271"/>
            <ac:spMk id="10" creationId="{CFE45BF0-46DB-408C-B5F7-7B11716805D4}"/>
          </ac:spMkLst>
        </pc:spChg>
        <pc:spChg chg="add">
          <ac:chgData name="Marco Vatri" userId="0c0ad332bb013b7d" providerId="LiveId" clId="{5AB1B192-2475-46FE-B012-2251C0AE35B8}" dt="2020-11-13T15:24:01.119" v="2027"/>
          <ac:spMkLst>
            <pc:docMk/>
            <pc:sldMk cId="1536499709" sldId="271"/>
            <ac:spMk id="11" creationId="{5356A172-0DD3-4E8F-BB0F-504950D8B3C1}"/>
          </ac:spMkLst>
        </pc:spChg>
        <pc:spChg chg="add">
          <ac:chgData name="Marco Vatri" userId="0c0ad332bb013b7d" providerId="LiveId" clId="{5AB1B192-2475-46FE-B012-2251C0AE35B8}" dt="2020-11-13T15:19:27.894" v="1935" actId="26606"/>
          <ac:spMkLst>
            <pc:docMk/>
            <pc:sldMk cId="1536499709" sldId="271"/>
            <ac:spMk id="12" creationId="{2AEBC8F2-97B1-41B4-93F1-2D289E197FBA}"/>
          </ac:spMkLst>
        </pc:spChg>
        <pc:spChg chg="add">
          <ac:chgData name="Marco Vatri" userId="0c0ad332bb013b7d" providerId="LiveId" clId="{5AB1B192-2475-46FE-B012-2251C0AE35B8}" dt="2020-11-13T15:24:25.044" v="2029"/>
          <ac:spMkLst>
            <pc:docMk/>
            <pc:sldMk cId="1536499709" sldId="271"/>
            <ac:spMk id="13" creationId="{658DB275-807C-439A-85DA-9EB6FE6A8143}"/>
          </ac:spMkLst>
        </pc:spChg>
        <pc:spChg chg="add">
          <ac:chgData name="Marco Vatri" userId="0c0ad332bb013b7d" providerId="LiveId" clId="{5AB1B192-2475-46FE-B012-2251C0AE35B8}" dt="2020-11-13T15:19:27.894" v="1935" actId="26606"/>
          <ac:spMkLst>
            <pc:docMk/>
            <pc:sldMk cId="1536499709" sldId="271"/>
            <ac:spMk id="14" creationId="{472E3A19-F5D5-48FC-BB9C-48C2F68F598B}"/>
          </ac:spMkLst>
        </pc:spChg>
        <pc:spChg chg="add">
          <ac:chgData name="Marco Vatri" userId="0c0ad332bb013b7d" providerId="LiveId" clId="{5AB1B192-2475-46FE-B012-2251C0AE35B8}" dt="2020-11-13T15:19:27.894" v="1935" actId="26606"/>
          <ac:spMkLst>
            <pc:docMk/>
            <pc:sldMk cId="1536499709" sldId="271"/>
            <ac:spMk id="16" creationId="{7A62E32F-BB65-43A8-8EB5-92346890E549}"/>
          </ac:spMkLst>
        </pc:spChg>
        <pc:spChg chg="add">
          <ac:chgData name="Marco Vatri" userId="0c0ad332bb013b7d" providerId="LiveId" clId="{5AB1B192-2475-46FE-B012-2251C0AE35B8}" dt="2020-11-13T15:19:27.894" v="1935" actId="26606"/>
          <ac:spMkLst>
            <pc:docMk/>
            <pc:sldMk cId="1536499709" sldId="271"/>
            <ac:spMk id="18" creationId="{14E91B64-9FCC-451E-AFB4-A827D6329367}"/>
          </ac:spMkLst>
        </pc:spChg>
      </pc:sldChg>
      <pc:sldChg chg="addSp delSp modSp new add">
        <pc:chgData name="Marco Vatri" userId="0c0ad332bb013b7d" providerId="LiveId" clId="{5AB1B192-2475-46FE-B012-2251C0AE35B8}" dt="2020-11-13T15:24:26.716" v="2030"/>
        <pc:sldMkLst>
          <pc:docMk/>
          <pc:sldMk cId="4182052132" sldId="272"/>
        </pc:sldMkLst>
        <pc:spChg chg="mod">
          <ac:chgData name="Marco Vatri" userId="0c0ad332bb013b7d" providerId="LiveId" clId="{5AB1B192-2475-46FE-B012-2251C0AE35B8}" dt="2020-11-13T15:23:49.941" v="2024" actId="1076"/>
          <ac:spMkLst>
            <pc:docMk/>
            <pc:sldMk cId="4182052132" sldId="272"/>
            <ac:spMk id="2" creationId="{64F0D975-5177-4B5B-B7A9-3F6E5CA5ED8F}"/>
          </ac:spMkLst>
        </pc:spChg>
        <pc:spChg chg="del">
          <ac:chgData name="Marco Vatri" userId="0c0ad332bb013b7d" providerId="LiveId" clId="{5AB1B192-2475-46FE-B012-2251C0AE35B8}" dt="2020-11-13T15:23:35.960" v="2019" actId="931"/>
          <ac:spMkLst>
            <pc:docMk/>
            <pc:sldMk cId="4182052132" sldId="272"/>
            <ac:spMk id="3" creationId="{F8FAEA1E-1CEF-4FA1-9E0C-F7C477BCB725}"/>
          </ac:spMkLst>
        </pc:spChg>
        <pc:spChg chg="add">
          <ac:chgData name="Marco Vatri" userId="0c0ad332bb013b7d" providerId="LiveId" clId="{5AB1B192-2475-46FE-B012-2251C0AE35B8}" dt="2020-11-13T15:24:04.339" v="2028"/>
          <ac:spMkLst>
            <pc:docMk/>
            <pc:sldMk cId="4182052132" sldId="272"/>
            <ac:spMk id="6" creationId="{FFCE6E31-DC2C-4355-94FE-7523FEA19CD2}"/>
          </ac:spMkLst>
        </pc:spChg>
        <pc:spChg chg="add">
          <ac:chgData name="Marco Vatri" userId="0c0ad332bb013b7d" providerId="LiveId" clId="{5AB1B192-2475-46FE-B012-2251C0AE35B8}" dt="2020-11-13T15:24:26.716" v="2030"/>
          <ac:spMkLst>
            <pc:docMk/>
            <pc:sldMk cId="4182052132" sldId="272"/>
            <ac:spMk id="7" creationId="{AEE6F8B0-F8AC-47E2-BE66-A98FD75D8352}"/>
          </ac:spMkLst>
        </pc:spChg>
        <pc:picChg chg="add mod">
          <ac:chgData name="Marco Vatri" userId="0c0ad332bb013b7d" providerId="LiveId" clId="{5AB1B192-2475-46FE-B012-2251C0AE35B8}" dt="2020-11-13T15:23:54.318" v="2026" actId="1076"/>
          <ac:picMkLst>
            <pc:docMk/>
            <pc:sldMk cId="4182052132" sldId="272"/>
            <ac:picMk id="5" creationId="{F1C42C33-C4F2-4CAE-A391-7811A2761379}"/>
          </ac:picMkLst>
        </pc:picChg>
      </pc:sldChg>
      <pc:sldChg chg="modSp">
        <pc:chgData name="Marco Vatri" userId="0c0ad332bb013b7d" providerId="LiveId" clId="{5AB1B192-2475-46FE-B012-2251C0AE35B8}" dt="2020-11-13T15:25:05.489" v="2044" actId="14826"/>
        <pc:sldMkLst>
          <pc:docMk/>
          <pc:sldMk cId="3728024611" sldId="273"/>
        </pc:sldMkLst>
        <pc:spChg chg="mod">
          <ac:chgData name="Marco Vatri" userId="0c0ad332bb013b7d" providerId="LiveId" clId="{5AB1B192-2475-46FE-B012-2251C0AE35B8}" dt="2020-11-13T15:24:51.184" v="2043" actId="20577"/>
          <ac:spMkLst>
            <pc:docMk/>
            <pc:sldMk cId="3728024611" sldId="273"/>
            <ac:spMk id="2" creationId="{64F0D975-5177-4B5B-B7A9-3F6E5CA5ED8F}"/>
          </ac:spMkLst>
        </pc:spChg>
        <pc:picChg chg="mod">
          <ac:chgData name="Marco Vatri" userId="0c0ad332bb013b7d" providerId="LiveId" clId="{5AB1B192-2475-46FE-B012-2251C0AE35B8}" dt="2020-11-13T15:25:05.489" v="2044" actId="14826"/>
          <ac:picMkLst>
            <pc:docMk/>
            <pc:sldMk cId="3728024611" sldId="273"/>
            <ac:picMk id="5" creationId="{F1C42C33-C4F2-4CAE-A391-7811A2761379}"/>
          </ac:picMkLst>
        </pc:picChg>
      </pc:sldChg>
      <pc:sldChg chg="addSp delSp modSp">
        <pc:chgData name="Marco Vatri" userId="0c0ad332bb013b7d" providerId="LiveId" clId="{5AB1B192-2475-46FE-B012-2251C0AE35B8}" dt="2020-11-13T15:26:02.996" v="2058" actId="478"/>
        <pc:sldMkLst>
          <pc:docMk/>
          <pc:sldMk cId="1826863680" sldId="274"/>
        </pc:sldMkLst>
        <pc:spChg chg="mod">
          <ac:chgData name="Marco Vatri" userId="0c0ad332bb013b7d" providerId="LiveId" clId="{5AB1B192-2475-46FE-B012-2251C0AE35B8}" dt="2020-11-13T15:25:26.479" v="2055" actId="20577"/>
          <ac:spMkLst>
            <pc:docMk/>
            <pc:sldMk cId="1826863680" sldId="274"/>
            <ac:spMk id="2" creationId="{64F0D975-5177-4B5B-B7A9-3F6E5CA5ED8F}"/>
          </ac:spMkLst>
        </pc:spChg>
        <pc:picChg chg="add del mod">
          <ac:chgData name="Marco Vatri" userId="0c0ad332bb013b7d" providerId="LiveId" clId="{5AB1B192-2475-46FE-B012-2251C0AE35B8}" dt="2020-11-13T15:26:02.996" v="2058" actId="478"/>
          <ac:picMkLst>
            <pc:docMk/>
            <pc:sldMk cId="1826863680" sldId="274"/>
            <ac:picMk id="4" creationId="{DD24A47F-B452-4441-8592-36531CD640D7}"/>
          </ac:picMkLst>
        </pc:picChg>
        <pc:picChg chg="mod">
          <ac:chgData name="Marco Vatri" userId="0c0ad332bb013b7d" providerId="LiveId" clId="{5AB1B192-2475-46FE-B012-2251C0AE35B8}" dt="2020-11-13T15:25:41.479" v="2056" actId="14826"/>
          <ac:picMkLst>
            <pc:docMk/>
            <pc:sldMk cId="1826863680" sldId="274"/>
            <ac:picMk id="5" creationId="{F1C42C33-C4F2-4CAE-A391-7811A2761379}"/>
          </ac:picMkLst>
        </pc:picChg>
      </pc:sldChg>
      <pc:sldChg chg="addSp delSp modSp new add modAnim">
        <pc:chgData name="Marco Vatri" userId="0c0ad332bb013b7d" providerId="LiveId" clId="{5AB1B192-2475-46FE-B012-2251C0AE35B8}" dt="2020-11-13T15:30:47.183" v="2124" actId="1076"/>
        <pc:sldMkLst>
          <pc:docMk/>
          <pc:sldMk cId="3328597375" sldId="275"/>
        </pc:sldMkLst>
        <pc:spChg chg="del">
          <ac:chgData name="Marco Vatri" userId="0c0ad332bb013b7d" providerId="LiveId" clId="{5AB1B192-2475-46FE-B012-2251C0AE35B8}" dt="2020-11-13T15:26:15.212" v="2062" actId="478"/>
          <ac:spMkLst>
            <pc:docMk/>
            <pc:sldMk cId="3328597375" sldId="275"/>
            <ac:spMk id="2" creationId="{8DD4D01B-5480-4B91-A00A-618DC5F8290F}"/>
          </ac:spMkLst>
        </pc:spChg>
        <pc:spChg chg="del">
          <ac:chgData name="Marco Vatri" userId="0c0ad332bb013b7d" providerId="LiveId" clId="{5AB1B192-2475-46FE-B012-2251C0AE35B8}" dt="2020-11-13T15:26:12.914" v="2061" actId="478"/>
          <ac:spMkLst>
            <pc:docMk/>
            <pc:sldMk cId="3328597375" sldId="275"/>
            <ac:spMk id="3" creationId="{4C791218-FCE9-4563-9CC9-FF53CA345C61}"/>
          </ac:spMkLst>
        </pc:spChg>
        <pc:spChg chg="add mod">
          <ac:chgData name="Marco Vatri" userId="0c0ad332bb013b7d" providerId="LiveId" clId="{5AB1B192-2475-46FE-B012-2251C0AE35B8}" dt="2020-11-13T15:29:04.370" v="2104" actId="1076"/>
          <ac:spMkLst>
            <pc:docMk/>
            <pc:sldMk cId="3328597375" sldId="275"/>
            <ac:spMk id="6" creationId="{5C6BF1DD-C116-4C10-A77D-A622A9E2FD5C}"/>
          </ac:spMkLst>
        </pc:spChg>
        <pc:spChg chg="add mod">
          <ac:chgData name="Marco Vatri" userId="0c0ad332bb013b7d" providerId="LiveId" clId="{5AB1B192-2475-46FE-B012-2251C0AE35B8}" dt="2020-11-13T15:29:58.354" v="2112" actId="1582"/>
          <ac:spMkLst>
            <pc:docMk/>
            <pc:sldMk cId="3328597375" sldId="275"/>
            <ac:spMk id="7" creationId="{4FF67FF8-B549-4433-89D5-9B299955F07F}"/>
          </ac:spMkLst>
        </pc:spChg>
        <pc:spChg chg="add">
          <ac:chgData name="Marco Vatri" userId="0c0ad332bb013b7d" providerId="LiveId" clId="{5AB1B192-2475-46FE-B012-2251C0AE35B8}" dt="2020-11-13T15:30:37.759" v="2121"/>
          <ac:spMkLst>
            <pc:docMk/>
            <pc:sldMk cId="3328597375" sldId="275"/>
            <ac:spMk id="8" creationId="{29948816-E678-4057-9C11-6FF0D9DB76E2}"/>
          </ac:spMkLst>
        </pc:spChg>
        <pc:spChg chg="add">
          <ac:chgData name="Marco Vatri" userId="0c0ad332bb013b7d" providerId="LiveId" clId="{5AB1B192-2475-46FE-B012-2251C0AE35B8}" dt="2020-11-13T15:30:41.987" v="2122"/>
          <ac:spMkLst>
            <pc:docMk/>
            <pc:sldMk cId="3328597375" sldId="275"/>
            <ac:spMk id="9" creationId="{0065F84F-AE80-4A5C-8862-E5437DFBAD8D}"/>
          </ac:spMkLst>
        </pc:spChg>
        <pc:picChg chg="add mod">
          <ac:chgData name="Marco Vatri" userId="0c0ad332bb013b7d" providerId="LiveId" clId="{5AB1B192-2475-46FE-B012-2251C0AE35B8}" dt="2020-11-13T15:30:47.183" v="2124" actId="1076"/>
          <ac:picMkLst>
            <pc:docMk/>
            <pc:sldMk cId="3328597375" sldId="275"/>
            <ac:picMk id="5" creationId="{FB3D0F02-8E21-42EA-B797-B3789A497EE2}"/>
          </ac:picMkLst>
        </pc:picChg>
      </pc:sldChg>
      <pc:sldChg chg="addSp modSp">
        <pc:chgData name="Marco Vatri" userId="0c0ad332bb013b7d" providerId="LiveId" clId="{5AB1B192-2475-46FE-B012-2251C0AE35B8}" dt="2020-11-14T10:46:19.237" v="2474" actId="1076"/>
        <pc:sldMkLst>
          <pc:docMk/>
          <pc:sldMk cId="1613817071" sldId="276"/>
        </pc:sldMkLst>
        <pc:spChg chg="mod">
          <ac:chgData name="Marco Vatri" userId="0c0ad332bb013b7d" providerId="LiveId" clId="{5AB1B192-2475-46FE-B012-2251C0AE35B8}" dt="2020-11-13T15:32:32.975" v="2146" actId="20577"/>
          <ac:spMkLst>
            <pc:docMk/>
            <pc:sldMk cId="1613817071" sldId="276"/>
            <ac:spMk id="2" creationId="{2C7BE62A-AA04-483F-BF18-72E902D92AD5}"/>
          </ac:spMkLst>
        </pc:spChg>
        <pc:spChg chg="mod">
          <ac:chgData name="Marco Vatri" userId="0c0ad332bb013b7d" providerId="LiveId" clId="{5AB1B192-2475-46FE-B012-2251C0AE35B8}" dt="2020-11-14T10:46:13.052" v="2473" actId="20577"/>
          <ac:spMkLst>
            <pc:docMk/>
            <pc:sldMk cId="1613817071" sldId="276"/>
            <ac:spMk id="3" creationId="{386B3F3F-52C5-43AF-A5E4-BA93CF49B0AA}"/>
          </ac:spMkLst>
        </pc:spChg>
        <pc:picChg chg="add mod">
          <ac:chgData name="Marco Vatri" userId="0c0ad332bb013b7d" providerId="LiveId" clId="{5AB1B192-2475-46FE-B012-2251C0AE35B8}" dt="2020-11-14T10:46:19.237" v="2474" actId="1076"/>
          <ac:picMkLst>
            <pc:docMk/>
            <pc:sldMk cId="1613817071" sldId="276"/>
            <ac:picMk id="4" creationId="{D4638839-5FA0-4E7B-A221-46A5DD81ADF3}"/>
          </ac:picMkLst>
        </pc:picChg>
      </pc:sldChg>
      <pc:sldChg chg="new add del">
        <pc:chgData name="Marco Vatri" userId="0c0ad332bb013b7d" providerId="LiveId" clId="{5AB1B192-2475-46FE-B012-2251C0AE35B8}" dt="2020-11-13T15:31:35.884" v="2131" actId="2696"/>
        <pc:sldMkLst>
          <pc:docMk/>
          <pc:sldMk cId="2317806844" sldId="276"/>
        </pc:sldMkLst>
      </pc:sldChg>
      <pc:sldChg chg="addSp delSp modSp new add del mod setBg">
        <pc:chgData name="Marco Vatri" userId="0c0ad332bb013b7d" providerId="LiveId" clId="{5AB1B192-2475-46FE-B012-2251C0AE35B8}" dt="2020-11-13T15:27:45.778" v="2073" actId="2696"/>
        <pc:sldMkLst>
          <pc:docMk/>
          <pc:sldMk cId="3028374434" sldId="276"/>
        </pc:sldMkLst>
        <pc:spChg chg="del">
          <ac:chgData name="Marco Vatri" userId="0c0ad332bb013b7d" providerId="LiveId" clId="{5AB1B192-2475-46FE-B012-2251C0AE35B8}" dt="2020-11-13T15:26:28.632" v="2066" actId="478"/>
          <ac:spMkLst>
            <pc:docMk/>
            <pc:sldMk cId="3028374434" sldId="276"/>
            <ac:spMk id="2" creationId="{027ECA2D-D6FA-4E9D-9D82-6C5EB8664F8D}"/>
          </ac:spMkLst>
        </pc:spChg>
        <pc:spChg chg="del">
          <ac:chgData name="Marco Vatri" userId="0c0ad332bb013b7d" providerId="LiveId" clId="{5AB1B192-2475-46FE-B012-2251C0AE35B8}" dt="2020-11-13T15:26:26.534" v="2065" actId="478"/>
          <ac:spMkLst>
            <pc:docMk/>
            <pc:sldMk cId="3028374434" sldId="276"/>
            <ac:spMk id="3" creationId="{B78C6B5B-ECBB-4EAE-BB87-BA50F2AF6518}"/>
          </ac:spMkLst>
        </pc:spChg>
        <pc:spChg chg="add">
          <ac:chgData name="Marco Vatri" userId="0c0ad332bb013b7d" providerId="LiveId" clId="{5AB1B192-2475-46FE-B012-2251C0AE35B8}" dt="2020-11-13T15:26:42.179" v="2068" actId="26606"/>
          <ac:spMkLst>
            <pc:docMk/>
            <pc:sldMk cId="3028374434" sldId="276"/>
            <ac:spMk id="10" creationId="{57845966-6EFC-468A-9CC7-BAB4B95854E7}"/>
          </ac:spMkLst>
        </pc:spChg>
        <pc:spChg chg="add">
          <ac:chgData name="Marco Vatri" userId="0c0ad332bb013b7d" providerId="LiveId" clId="{5AB1B192-2475-46FE-B012-2251C0AE35B8}" dt="2020-11-13T15:26:42.179" v="2068" actId="26606"/>
          <ac:spMkLst>
            <pc:docMk/>
            <pc:sldMk cId="3028374434" sldId="276"/>
            <ac:spMk id="14" creationId="{ADAD1991-FFD1-4E94-ABAB-7560D33008E4}"/>
          </ac:spMkLst>
        </pc:spChg>
        <pc:picChg chg="add del mod">
          <ac:chgData name="Marco Vatri" userId="0c0ad332bb013b7d" providerId="LiveId" clId="{5AB1B192-2475-46FE-B012-2251C0AE35B8}" dt="2020-11-13T15:27:42.633" v="2072" actId="21"/>
          <ac:picMkLst>
            <pc:docMk/>
            <pc:sldMk cId="3028374434" sldId="276"/>
            <ac:picMk id="5" creationId="{6EE8DE74-30F1-4459-88C3-D763FBAD5C5E}"/>
          </ac:picMkLst>
        </pc:picChg>
        <pc:picChg chg="add">
          <ac:chgData name="Marco Vatri" userId="0c0ad332bb013b7d" providerId="LiveId" clId="{5AB1B192-2475-46FE-B012-2251C0AE35B8}" dt="2020-11-13T15:26:42.179" v="2068" actId="26606"/>
          <ac:picMkLst>
            <pc:docMk/>
            <pc:sldMk cId="3028374434" sldId="276"/>
            <ac:picMk id="12" creationId="{75554383-98AF-4A47-BB65-705FAAA4BE6A}"/>
          </ac:picMkLst>
        </pc:picChg>
      </pc:sldChg>
      <pc:sldChg chg="modSp">
        <pc:chgData name="Marco Vatri" userId="0c0ad332bb013b7d" providerId="LiveId" clId="{5AB1B192-2475-46FE-B012-2251C0AE35B8}" dt="2020-11-13T15:45:30.354" v="2247" actId="20577"/>
        <pc:sldMkLst>
          <pc:docMk/>
          <pc:sldMk cId="1762158758" sldId="277"/>
        </pc:sldMkLst>
        <pc:spChg chg="mod">
          <ac:chgData name="Marco Vatri" userId="0c0ad332bb013b7d" providerId="LiveId" clId="{5AB1B192-2475-46FE-B012-2251C0AE35B8}" dt="2020-11-13T15:40:59.528" v="2170" actId="20577"/>
          <ac:spMkLst>
            <pc:docMk/>
            <pc:sldMk cId="1762158758" sldId="277"/>
            <ac:spMk id="2" creationId="{2C7BE62A-AA04-483F-BF18-72E902D92AD5}"/>
          </ac:spMkLst>
        </pc:spChg>
        <pc:spChg chg="mod">
          <ac:chgData name="Marco Vatri" userId="0c0ad332bb013b7d" providerId="LiveId" clId="{5AB1B192-2475-46FE-B012-2251C0AE35B8}" dt="2020-11-13T15:45:30.354" v="2247" actId="20577"/>
          <ac:spMkLst>
            <pc:docMk/>
            <pc:sldMk cId="1762158758" sldId="277"/>
            <ac:spMk id="3" creationId="{386B3F3F-52C5-43AF-A5E4-BA93CF49B0AA}"/>
          </ac:spMkLst>
        </pc:spChg>
      </pc:sldChg>
      <pc:sldChg chg="delSp modSp add del setBg delDesignElem">
        <pc:chgData name="Marco Vatri" userId="0c0ad332bb013b7d" providerId="LiveId" clId="{5AB1B192-2475-46FE-B012-2251C0AE35B8}" dt="2020-11-13T15:32:13.609" v="2133" actId="2696"/>
        <pc:sldMkLst>
          <pc:docMk/>
          <pc:sldMk cId="3401724357" sldId="277"/>
        </pc:sldMkLst>
        <pc:spChg chg="mod">
          <ac:chgData name="Marco Vatri" userId="0c0ad332bb013b7d" providerId="LiveId" clId="{5AB1B192-2475-46FE-B012-2251C0AE35B8}" dt="2020-11-13T15:31:57.436" v="2132" actId="207"/>
          <ac:spMkLst>
            <pc:docMk/>
            <pc:sldMk cId="3401724357" sldId="277"/>
            <ac:spMk id="2" creationId="{2C7BE62A-AA04-483F-BF18-72E902D92AD5}"/>
          </ac:spMkLst>
        </pc:spChg>
        <pc:spChg chg="del">
          <ac:chgData name="Marco Vatri" userId="0c0ad332bb013b7d" providerId="LiveId" clId="{5AB1B192-2475-46FE-B012-2251C0AE35B8}" dt="2020-11-13T15:31:22.788" v="2128"/>
          <ac:spMkLst>
            <pc:docMk/>
            <pc:sldMk cId="3401724357" sldId="277"/>
            <ac:spMk id="8" creationId="{827B839B-9ADE-406B-8590-F1CAEDED45A1}"/>
          </ac:spMkLst>
        </pc:spChg>
        <pc:spChg chg="del">
          <ac:chgData name="Marco Vatri" userId="0c0ad332bb013b7d" providerId="LiveId" clId="{5AB1B192-2475-46FE-B012-2251C0AE35B8}" dt="2020-11-13T15:31:22.788" v="2128"/>
          <ac:spMkLst>
            <pc:docMk/>
            <pc:sldMk cId="3401724357" sldId="277"/>
            <ac:spMk id="10" creationId="{CFE45BF0-46DB-408C-B5F7-7B11716805D4}"/>
          </ac:spMkLst>
        </pc:spChg>
        <pc:spChg chg="del">
          <ac:chgData name="Marco Vatri" userId="0c0ad332bb013b7d" providerId="LiveId" clId="{5AB1B192-2475-46FE-B012-2251C0AE35B8}" dt="2020-11-13T15:31:22.788" v="2128"/>
          <ac:spMkLst>
            <pc:docMk/>
            <pc:sldMk cId="3401724357" sldId="277"/>
            <ac:spMk id="12" creationId="{2AEBC8F2-97B1-41B4-93F1-2D289E197FBA}"/>
          </ac:spMkLst>
        </pc:spChg>
        <pc:spChg chg="del">
          <ac:chgData name="Marco Vatri" userId="0c0ad332bb013b7d" providerId="LiveId" clId="{5AB1B192-2475-46FE-B012-2251C0AE35B8}" dt="2020-11-13T15:31:22.788" v="2128"/>
          <ac:spMkLst>
            <pc:docMk/>
            <pc:sldMk cId="3401724357" sldId="277"/>
            <ac:spMk id="14" creationId="{472E3A19-F5D5-48FC-BB9C-48C2F68F598B}"/>
          </ac:spMkLst>
        </pc:spChg>
        <pc:spChg chg="del">
          <ac:chgData name="Marco Vatri" userId="0c0ad332bb013b7d" providerId="LiveId" clId="{5AB1B192-2475-46FE-B012-2251C0AE35B8}" dt="2020-11-13T15:31:22.788" v="2128"/>
          <ac:spMkLst>
            <pc:docMk/>
            <pc:sldMk cId="3401724357" sldId="277"/>
            <ac:spMk id="16" creationId="{7A62E32F-BB65-43A8-8EB5-92346890E549}"/>
          </ac:spMkLst>
        </pc:spChg>
        <pc:spChg chg="del">
          <ac:chgData name="Marco Vatri" userId="0c0ad332bb013b7d" providerId="LiveId" clId="{5AB1B192-2475-46FE-B012-2251C0AE35B8}" dt="2020-11-13T15:31:22.788" v="2128"/>
          <ac:spMkLst>
            <pc:docMk/>
            <pc:sldMk cId="3401724357" sldId="277"/>
            <ac:spMk id="18" creationId="{14E91B64-9FCC-451E-AFB4-A827D6329367}"/>
          </ac:spMkLst>
        </pc:spChg>
      </pc:sldChg>
      <pc:sldChg chg="new add del">
        <pc:chgData name="Marco Vatri" userId="0c0ad332bb013b7d" providerId="LiveId" clId="{5AB1B192-2475-46FE-B012-2251C0AE35B8}" dt="2020-11-13T15:40:41.691" v="2149" actId="2696"/>
        <pc:sldMkLst>
          <pc:docMk/>
          <pc:sldMk cId="3933561720" sldId="277"/>
        </pc:sldMkLst>
      </pc:sldChg>
      <pc:sldChg chg="modSp">
        <pc:chgData name="Marco Vatri" userId="0c0ad332bb013b7d" providerId="LiveId" clId="{5AB1B192-2475-46FE-B012-2251C0AE35B8}" dt="2020-11-13T15:46:56.380" v="2263" actId="14826"/>
        <pc:sldMkLst>
          <pc:docMk/>
          <pc:sldMk cId="3465566383" sldId="278"/>
        </pc:sldMkLst>
        <pc:spChg chg="mod">
          <ac:chgData name="Marco Vatri" userId="0c0ad332bb013b7d" providerId="LiveId" clId="{5AB1B192-2475-46FE-B012-2251C0AE35B8}" dt="2020-11-13T15:46:45.593" v="2262" actId="20577"/>
          <ac:spMkLst>
            <pc:docMk/>
            <pc:sldMk cId="3465566383" sldId="278"/>
            <ac:spMk id="2" creationId="{64F0D975-5177-4B5B-B7A9-3F6E5CA5ED8F}"/>
          </ac:spMkLst>
        </pc:spChg>
        <pc:picChg chg="mod">
          <ac:chgData name="Marco Vatri" userId="0c0ad332bb013b7d" providerId="LiveId" clId="{5AB1B192-2475-46FE-B012-2251C0AE35B8}" dt="2020-11-13T15:46:56.380" v="2263" actId="14826"/>
          <ac:picMkLst>
            <pc:docMk/>
            <pc:sldMk cId="3465566383" sldId="278"/>
            <ac:picMk id="5" creationId="{F1C42C33-C4F2-4CAE-A391-7811A2761379}"/>
          </ac:picMkLst>
        </pc:picChg>
      </pc:sldChg>
      <pc:sldChg chg="modSp add">
        <pc:chgData name="Marco Vatri" userId="0c0ad332bb013b7d" providerId="LiveId" clId="{5AB1B192-2475-46FE-B012-2251C0AE35B8}" dt="2020-11-13T15:47:34.820" v="2277" actId="14826"/>
        <pc:sldMkLst>
          <pc:docMk/>
          <pc:sldMk cId="906186205" sldId="279"/>
        </pc:sldMkLst>
        <pc:spChg chg="mod">
          <ac:chgData name="Marco Vatri" userId="0c0ad332bb013b7d" providerId="LiveId" clId="{5AB1B192-2475-46FE-B012-2251C0AE35B8}" dt="2020-11-13T15:47:16.075" v="2276" actId="20577"/>
          <ac:spMkLst>
            <pc:docMk/>
            <pc:sldMk cId="906186205" sldId="279"/>
            <ac:spMk id="2" creationId="{64F0D975-5177-4B5B-B7A9-3F6E5CA5ED8F}"/>
          </ac:spMkLst>
        </pc:spChg>
        <pc:picChg chg="mod">
          <ac:chgData name="Marco Vatri" userId="0c0ad332bb013b7d" providerId="LiveId" clId="{5AB1B192-2475-46FE-B012-2251C0AE35B8}" dt="2020-11-13T15:47:34.820" v="2277" actId="14826"/>
          <ac:picMkLst>
            <pc:docMk/>
            <pc:sldMk cId="906186205" sldId="279"/>
            <ac:picMk id="5" creationId="{F1C42C33-C4F2-4CAE-A391-7811A2761379}"/>
          </ac:picMkLst>
        </pc:picChg>
      </pc:sldChg>
      <pc:sldChg chg="modSp add">
        <pc:chgData name="Marco Vatri" userId="0c0ad332bb013b7d" providerId="LiveId" clId="{5AB1B192-2475-46FE-B012-2251C0AE35B8}" dt="2020-11-13T15:47:59.363" v="2291" actId="14826"/>
        <pc:sldMkLst>
          <pc:docMk/>
          <pc:sldMk cId="3511202517" sldId="280"/>
        </pc:sldMkLst>
        <pc:spChg chg="mod">
          <ac:chgData name="Marco Vatri" userId="0c0ad332bb013b7d" providerId="LiveId" clId="{5AB1B192-2475-46FE-B012-2251C0AE35B8}" dt="2020-11-13T15:47:49.496" v="2290" actId="20577"/>
          <ac:spMkLst>
            <pc:docMk/>
            <pc:sldMk cId="3511202517" sldId="280"/>
            <ac:spMk id="2" creationId="{64F0D975-5177-4B5B-B7A9-3F6E5CA5ED8F}"/>
          </ac:spMkLst>
        </pc:spChg>
        <pc:picChg chg="mod">
          <ac:chgData name="Marco Vatri" userId="0c0ad332bb013b7d" providerId="LiveId" clId="{5AB1B192-2475-46FE-B012-2251C0AE35B8}" dt="2020-11-13T15:47:59.363" v="2291" actId="14826"/>
          <ac:picMkLst>
            <pc:docMk/>
            <pc:sldMk cId="3511202517" sldId="280"/>
            <ac:picMk id="5" creationId="{F1C42C33-C4F2-4CAE-A391-7811A2761379}"/>
          </ac:picMkLst>
        </pc:picChg>
      </pc:sldChg>
      <pc:sldChg chg="addSp delSp modSp">
        <pc:chgData name="Marco Vatri" userId="0c0ad332bb013b7d" providerId="LiveId" clId="{5AB1B192-2475-46FE-B012-2251C0AE35B8}" dt="2020-11-13T15:52:38.273" v="2346" actId="1076"/>
        <pc:sldMkLst>
          <pc:docMk/>
          <pc:sldMk cId="1146177643" sldId="281"/>
        </pc:sldMkLst>
        <pc:spChg chg="del">
          <ac:chgData name="Marco Vatri" userId="0c0ad332bb013b7d" providerId="LiveId" clId="{5AB1B192-2475-46FE-B012-2251C0AE35B8}" dt="2020-11-13T15:48:49.214" v="2294" actId="478"/>
          <ac:spMkLst>
            <pc:docMk/>
            <pc:sldMk cId="1146177643" sldId="281"/>
            <ac:spMk id="2" creationId="{64F0D975-5177-4B5B-B7A9-3F6E5CA5ED8F}"/>
          </ac:spMkLst>
        </pc:spChg>
        <pc:spChg chg="add del mod">
          <ac:chgData name="Marco Vatri" userId="0c0ad332bb013b7d" providerId="LiveId" clId="{5AB1B192-2475-46FE-B012-2251C0AE35B8}" dt="2020-11-13T15:48:44.881" v="2293" actId="478"/>
          <ac:spMkLst>
            <pc:docMk/>
            <pc:sldMk cId="1146177643" sldId="281"/>
            <ac:spMk id="4" creationId="{86FB19AB-9D64-4452-A60C-3DFE80469D52}"/>
          </ac:spMkLst>
        </pc:spChg>
        <pc:spChg chg="add del mod">
          <ac:chgData name="Marco Vatri" userId="0c0ad332bb013b7d" providerId="LiveId" clId="{5AB1B192-2475-46FE-B012-2251C0AE35B8}" dt="2020-11-13T15:48:51.230" v="2295" actId="478"/>
          <ac:spMkLst>
            <pc:docMk/>
            <pc:sldMk cId="1146177643" sldId="281"/>
            <ac:spMk id="9" creationId="{31D95C82-31EE-42BB-81CF-11F8B5DB371B}"/>
          </ac:spMkLst>
        </pc:spChg>
        <pc:spChg chg="add mod">
          <ac:chgData name="Marco Vatri" userId="0c0ad332bb013b7d" providerId="LiveId" clId="{5AB1B192-2475-46FE-B012-2251C0AE35B8}" dt="2020-11-13T15:52:15.248" v="2336" actId="1076"/>
          <ac:spMkLst>
            <pc:docMk/>
            <pc:sldMk cId="1146177643" sldId="281"/>
            <ac:spMk id="14" creationId="{474DE045-70D0-4049-AB5E-CD63EE8EBA80}"/>
          </ac:spMkLst>
        </pc:spChg>
        <pc:spChg chg="add mod">
          <ac:chgData name="Marco Vatri" userId="0c0ad332bb013b7d" providerId="LiveId" clId="{5AB1B192-2475-46FE-B012-2251C0AE35B8}" dt="2020-11-13T15:52:38.273" v="2346" actId="1076"/>
          <ac:spMkLst>
            <pc:docMk/>
            <pc:sldMk cId="1146177643" sldId="281"/>
            <ac:spMk id="15" creationId="{0675EDCE-672E-446D-9E76-496098B34F0A}"/>
          </ac:spMkLst>
        </pc:spChg>
        <pc:picChg chg="del">
          <ac:chgData name="Marco Vatri" userId="0c0ad332bb013b7d" providerId="LiveId" clId="{5AB1B192-2475-46FE-B012-2251C0AE35B8}" dt="2020-11-13T15:48:42.066" v="2292" actId="478"/>
          <ac:picMkLst>
            <pc:docMk/>
            <pc:sldMk cId="1146177643" sldId="281"/>
            <ac:picMk id="5" creationId="{F1C42C33-C4F2-4CAE-A391-7811A2761379}"/>
          </ac:picMkLst>
        </pc:picChg>
        <pc:picChg chg="add mod ord modCrop">
          <ac:chgData name="Marco Vatri" userId="0c0ad332bb013b7d" providerId="LiveId" clId="{5AB1B192-2475-46FE-B012-2251C0AE35B8}" dt="2020-11-13T15:51:35.769" v="2311" actId="1076"/>
          <ac:picMkLst>
            <pc:docMk/>
            <pc:sldMk cId="1146177643" sldId="281"/>
            <ac:picMk id="11" creationId="{EE2E8D86-1AE5-409F-8373-C6D5C5C77B68}"/>
          </ac:picMkLst>
        </pc:picChg>
        <pc:picChg chg="add mod modCrop">
          <ac:chgData name="Marco Vatri" userId="0c0ad332bb013b7d" providerId="LiveId" clId="{5AB1B192-2475-46FE-B012-2251C0AE35B8}" dt="2020-11-13T15:52:35.581" v="2345" actId="1076"/>
          <ac:picMkLst>
            <pc:docMk/>
            <pc:sldMk cId="1146177643" sldId="281"/>
            <ac:picMk id="13" creationId="{1AA708C5-A457-42B2-A83F-516A19D21CEA}"/>
          </ac:picMkLst>
        </pc:picChg>
      </pc:sldChg>
      <pc:sldChg chg="new add del">
        <pc:chgData name="Marco Vatri" userId="0c0ad332bb013b7d" providerId="LiveId" clId="{5AB1B192-2475-46FE-B012-2251C0AE35B8}" dt="2020-11-13T15:53:03.979" v="2349" actId="2696"/>
        <pc:sldMkLst>
          <pc:docMk/>
          <pc:sldMk cId="836674243" sldId="282"/>
        </pc:sldMkLst>
      </pc:sldChg>
      <pc:sldChg chg="addSp delSp modSp new add mod setBg">
        <pc:chgData name="Marco Vatri" userId="0c0ad332bb013b7d" providerId="LiveId" clId="{5AB1B192-2475-46FE-B012-2251C0AE35B8}" dt="2020-11-13T15:58:53.226" v="2412" actId="1076"/>
        <pc:sldMkLst>
          <pc:docMk/>
          <pc:sldMk cId="2665609830" sldId="282"/>
        </pc:sldMkLst>
        <pc:spChg chg="mod ord">
          <ac:chgData name="Marco Vatri" userId="0c0ad332bb013b7d" providerId="LiveId" clId="{5AB1B192-2475-46FE-B012-2251C0AE35B8}" dt="2020-11-13T15:58:06.081" v="2408" actId="2711"/>
          <ac:spMkLst>
            <pc:docMk/>
            <pc:sldMk cId="2665609830" sldId="282"/>
            <ac:spMk id="2" creationId="{B7F1E767-7126-4051-9A5F-2FCF4546B249}"/>
          </ac:spMkLst>
        </pc:spChg>
        <pc:spChg chg="del">
          <ac:chgData name="Marco Vatri" userId="0c0ad332bb013b7d" providerId="LiveId" clId="{5AB1B192-2475-46FE-B012-2251C0AE35B8}" dt="2020-11-13T15:54:15.755" v="2354" actId="478"/>
          <ac:spMkLst>
            <pc:docMk/>
            <pc:sldMk cId="2665609830" sldId="282"/>
            <ac:spMk id="3" creationId="{1583AF29-2F30-4CDC-922B-93C0B8D2977A}"/>
          </ac:spMkLst>
        </pc:spChg>
        <pc:spChg chg="add del">
          <ac:chgData name="Marco Vatri" userId="0c0ad332bb013b7d" providerId="LiveId" clId="{5AB1B192-2475-46FE-B012-2251C0AE35B8}" dt="2020-11-13T15:57:41.533" v="2404" actId="478"/>
          <ac:spMkLst>
            <pc:docMk/>
            <pc:sldMk cId="2665609830" sldId="282"/>
            <ac:spMk id="4" creationId="{E670C080-BEAE-43E8-B264-FAF6890B00CA}"/>
          </ac:spMkLst>
        </pc:spChg>
        <pc:spChg chg="add del">
          <ac:chgData name="Marco Vatri" userId="0c0ad332bb013b7d" providerId="LiveId" clId="{5AB1B192-2475-46FE-B012-2251C0AE35B8}" dt="2020-11-13T15:57:39.233" v="2403" actId="478"/>
          <ac:spMkLst>
            <pc:docMk/>
            <pc:sldMk cId="2665609830" sldId="282"/>
            <ac:spMk id="5" creationId="{D29BC094-8221-43E0-8E89-F55BC092C3D1}"/>
          </ac:spMkLst>
        </pc:spChg>
        <pc:spChg chg="add del">
          <ac:chgData name="Marco Vatri" userId="0c0ad332bb013b7d" providerId="LiveId" clId="{5AB1B192-2475-46FE-B012-2251C0AE35B8}" dt="2020-11-13T15:55:31.647" v="2400"/>
          <ac:spMkLst>
            <pc:docMk/>
            <pc:sldMk cId="2665609830" sldId="282"/>
            <ac:spMk id="6" creationId="{697D8F36-B0FB-4A13-B80A-6C3A38478B38}"/>
          </ac:spMkLst>
        </pc:spChg>
        <pc:spChg chg="add">
          <ac:chgData name="Marco Vatri" userId="0c0ad332bb013b7d" providerId="LiveId" clId="{5AB1B192-2475-46FE-B012-2251C0AE35B8}" dt="2020-11-13T15:58:11.943" v="2409"/>
          <ac:spMkLst>
            <pc:docMk/>
            <pc:sldMk cId="2665609830" sldId="282"/>
            <ac:spMk id="10" creationId="{53EB106E-C344-4A34-A85A-43827061B1D6}"/>
          </ac:spMkLst>
        </pc:spChg>
        <pc:spChg chg="add">
          <ac:chgData name="Marco Vatri" userId="0c0ad332bb013b7d" providerId="LiveId" clId="{5AB1B192-2475-46FE-B012-2251C0AE35B8}" dt="2020-11-13T15:58:16.351" v="2410"/>
          <ac:spMkLst>
            <pc:docMk/>
            <pc:sldMk cId="2665609830" sldId="282"/>
            <ac:spMk id="11" creationId="{D02354B1-91AF-454D-99D8-36F2EE1F68BA}"/>
          </ac:spMkLst>
        </pc:spChg>
        <pc:spChg chg="add">
          <ac:chgData name="Marco Vatri" userId="0c0ad332bb013b7d" providerId="LiveId" clId="{5AB1B192-2475-46FE-B012-2251C0AE35B8}" dt="2020-11-13T15:57:47.107" v="2405" actId="26606"/>
          <ac:spMkLst>
            <pc:docMk/>
            <pc:sldMk cId="2665609830" sldId="282"/>
            <ac:spMk id="72" creationId="{75F4D120-3921-42A8-A063-46B023CB0CDA}"/>
          </ac:spMkLst>
        </pc:spChg>
        <pc:picChg chg="add mod">
          <ac:chgData name="Marco Vatri" userId="0c0ad332bb013b7d" providerId="LiveId" clId="{5AB1B192-2475-46FE-B012-2251C0AE35B8}" dt="2020-11-13T15:58:53.226" v="2412" actId="1076"/>
          <ac:picMkLst>
            <pc:docMk/>
            <pc:sldMk cId="2665609830" sldId="282"/>
            <ac:picMk id="12" creationId="{46E6C7C6-3A52-42B4-872F-7A876F415A17}"/>
          </ac:picMkLst>
        </pc:picChg>
        <pc:picChg chg="add">
          <ac:chgData name="Marco Vatri" userId="0c0ad332bb013b7d" providerId="LiveId" clId="{5AB1B192-2475-46FE-B012-2251C0AE35B8}" dt="2020-11-13T15:57:47.107" v="2405" actId="26606"/>
          <ac:picMkLst>
            <pc:docMk/>
            <pc:sldMk cId="2665609830" sldId="282"/>
            <ac:picMk id="74" creationId="{9D01B3E5-85F4-41A9-A504-D5E6268DEC1D}"/>
          </ac:picMkLst>
        </pc:picChg>
        <pc:picChg chg="add mod">
          <ac:chgData name="Marco Vatri" userId="0c0ad332bb013b7d" providerId="LiveId" clId="{5AB1B192-2475-46FE-B012-2251C0AE35B8}" dt="2020-11-13T15:57:47.107" v="2405" actId="26606"/>
          <ac:picMkLst>
            <pc:docMk/>
            <pc:sldMk cId="2665609830" sldId="282"/>
            <ac:picMk id="3075" creationId="{7D1219C4-6B44-432F-A941-FD79DC8AD387}"/>
          </ac:picMkLst>
        </pc:picChg>
      </pc:sldChg>
      <pc:sldChg chg="addSp delSp modSp new add modNotesTx">
        <pc:chgData name="Marco Vatri" userId="0c0ad332bb013b7d" providerId="LiveId" clId="{5AB1B192-2475-46FE-B012-2251C0AE35B8}" dt="2020-11-14T10:48:05.364" v="2523" actId="20577"/>
        <pc:sldMkLst>
          <pc:docMk/>
          <pc:sldMk cId="3572175888" sldId="283"/>
        </pc:sldMkLst>
        <pc:spChg chg="mod">
          <ac:chgData name="Marco Vatri" userId="0c0ad332bb013b7d" providerId="LiveId" clId="{5AB1B192-2475-46FE-B012-2251C0AE35B8}" dt="2020-11-14T10:46:48.982" v="2490" actId="20577"/>
          <ac:spMkLst>
            <pc:docMk/>
            <pc:sldMk cId="3572175888" sldId="283"/>
            <ac:spMk id="2" creationId="{5DBEF5A9-6841-4D15-AC31-E36B9491F3B3}"/>
          </ac:spMkLst>
        </pc:spChg>
        <pc:spChg chg="del">
          <ac:chgData name="Marco Vatri" userId="0c0ad332bb013b7d" providerId="LiveId" clId="{5AB1B192-2475-46FE-B012-2251C0AE35B8}" dt="2020-11-14T10:46:03.465" v="2472"/>
          <ac:spMkLst>
            <pc:docMk/>
            <pc:sldMk cId="3572175888" sldId="283"/>
            <ac:spMk id="3" creationId="{678DC298-66DC-4880-AF5A-157041A1189D}"/>
          </ac:spMkLst>
        </pc:spChg>
        <pc:spChg chg="add">
          <ac:chgData name="Marco Vatri" userId="0c0ad332bb013b7d" providerId="LiveId" clId="{5AB1B192-2475-46FE-B012-2251C0AE35B8}" dt="2020-11-14T10:47:01.202" v="2492"/>
          <ac:spMkLst>
            <pc:docMk/>
            <pc:sldMk cId="3572175888" sldId="283"/>
            <ac:spMk id="5" creationId="{6CC5D9C0-A0C2-483F-B62B-015DD9401B52}"/>
          </ac:spMkLst>
        </pc:spChg>
        <pc:spChg chg="add">
          <ac:chgData name="Marco Vatri" userId="0c0ad332bb013b7d" providerId="LiveId" clId="{5AB1B192-2475-46FE-B012-2251C0AE35B8}" dt="2020-11-14T10:47:05.388" v="2493"/>
          <ac:spMkLst>
            <pc:docMk/>
            <pc:sldMk cId="3572175888" sldId="283"/>
            <ac:spMk id="6" creationId="{3BD7E8A9-7113-4425-AC61-55CD1CCB508C}"/>
          </ac:spMkLst>
        </pc:spChg>
        <pc:picChg chg="add mod">
          <ac:chgData name="Marco Vatri" userId="0c0ad332bb013b7d" providerId="LiveId" clId="{5AB1B192-2475-46FE-B012-2251C0AE35B8}" dt="2020-11-14T10:46:56.123" v="2491" actId="1076"/>
          <ac:picMkLst>
            <pc:docMk/>
            <pc:sldMk cId="3572175888" sldId="283"/>
            <ac:picMk id="1026" creationId="{0C8D7044-0EB6-4D3B-8106-50BE4CD64EC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922A1B-BAB6-4AC5-B8EE-03125DECF5B9}" type="datetimeFigureOut">
              <a:rPr lang="it-IT" smtClean="0"/>
              <a:t>14/11/20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11CD79-5C8E-4AA0-8357-E2F8546088C4}" type="slidenum">
              <a:rPr lang="it-IT" smtClean="0"/>
              <a:t>‹N›</a:t>
            </a:fld>
            <a:endParaRPr lang="it-IT"/>
          </a:p>
        </p:txBody>
      </p:sp>
    </p:spTree>
    <p:extLst>
      <p:ext uri="{BB962C8B-B14F-4D97-AF65-F5344CB8AC3E}">
        <p14:creationId xmlns:p14="http://schemas.microsoft.com/office/powerpoint/2010/main" val="2770285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CHD </a:t>
            </a:r>
            <a:r>
              <a:rPr lang="it-IT" dirty="0" err="1"/>
              <a:t>coronary</a:t>
            </a:r>
            <a:r>
              <a:rPr lang="it-IT" dirty="0"/>
              <a:t> </a:t>
            </a:r>
            <a:r>
              <a:rPr lang="it-IT" dirty="0" err="1"/>
              <a:t>heart</a:t>
            </a:r>
            <a:r>
              <a:rPr lang="it-IT" dirty="0"/>
              <a:t> </a:t>
            </a:r>
            <a:r>
              <a:rPr lang="it-IT" dirty="0" err="1"/>
              <a:t>desease</a:t>
            </a:r>
            <a:endParaRPr lang="it-IT" dirty="0"/>
          </a:p>
        </p:txBody>
      </p:sp>
      <p:sp>
        <p:nvSpPr>
          <p:cNvPr id="4" name="Segnaposto numero diapositiva 3"/>
          <p:cNvSpPr>
            <a:spLocks noGrp="1"/>
          </p:cNvSpPr>
          <p:nvPr>
            <p:ph type="sldNum" sz="quarter" idx="5"/>
          </p:nvPr>
        </p:nvSpPr>
        <p:spPr/>
        <p:txBody>
          <a:bodyPr/>
          <a:lstStyle/>
          <a:p>
            <a:fld id="{B311CD79-5C8E-4AA0-8357-E2F8546088C4}" type="slidenum">
              <a:rPr lang="it-IT" smtClean="0"/>
              <a:t>21</a:t>
            </a:fld>
            <a:endParaRPr lang="it-IT"/>
          </a:p>
        </p:txBody>
      </p:sp>
    </p:spTree>
    <p:extLst>
      <p:ext uri="{BB962C8B-B14F-4D97-AF65-F5344CB8AC3E}">
        <p14:creationId xmlns:p14="http://schemas.microsoft.com/office/powerpoint/2010/main" val="483106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13925362-9295-491D-9612-93FD2A7FCE79}" type="datetimeFigureOut">
              <a:rPr lang="it-IT" smtClean="0"/>
              <a:t>14/11/20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6778683-F2A9-4BD9-A6FB-911C4E29EF16}" type="slidenum">
              <a:rPr lang="it-IT" smtClean="0"/>
              <a:t>‹N›</a:t>
            </a:fld>
            <a:endParaRPr lang="it-IT"/>
          </a:p>
        </p:txBody>
      </p:sp>
    </p:spTree>
    <p:extLst>
      <p:ext uri="{BB962C8B-B14F-4D97-AF65-F5344CB8AC3E}">
        <p14:creationId xmlns:p14="http://schemas.microsoft.com/office/powerpoint/2010/main" val="82012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3925362-9295-491D-9612-93FD2A7FCE79}" type="datetimeFigureOut">
              <a:rPr lang="it-IT" smtClean="0"/>
              <a:t>14/11/20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6778683-F2A9-4BD9-A6FB-911C4E29EF16}" type="slidenum">
              <a:rPr lang="it-IT" smtClean="0"/>
              <a:t>‹N›</a:t>
            </a:fld>
            <a:endParaRPr lang="it-IT"/>
          </a:p>
        </p:txBody>
      </p:sp>
    </p:spTree>
    <p:extLst>
      <p:ext uri="{BB962C8B-B14F-4D97-AF65-F5344CB8AC3E}">
        <p14:creationId xmlns:p14="http://schemas.microsoft.com/office/powerpoint/2010/main" val="3261459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3925362-9295-491D-9612-93FD2A7FCE79}" type="datetimeFigureOut">
              <a:rPr lang="it-IT" smtClean="0"/>
              <a:t>14/11/20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6778683-F2A9-4BD9-A6FB-911C4E29EF16}" type="slidenum">
              <a:rPr lang="it-IT" smtClean="0"/>
              <a:t>‹N›</a:t>
            </a:fld>
            <a:endParaRPr lang="it-IT"/>
          </a:p>
        </p:txBody>
      </p:sp>
    </p:spTree>
    <p:extLst>
      <p:ext uri="{BB962C8B-B14F-4D97-AF65-F5344CB8AC3E}">
        <p14:creationId xmlns:p14="http://schemas.microsoft.com/office/powerpoint/2010/main" val="1849605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3925362-9295-491D-9612-93FD2A7FCE79}" type="datetimeFigureOut">
              <a:rPr lang="it-IT" smtClean="0"/>
              <a:t>14/11/20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6778683-F2A9-4BD9-A6FB-911C4E29EF16}" type="slidenum">
              <a:rPr lang="it-IT" smtClean="0"/>
              <a:t>‹N›</a:t>
            </a:fld>
            <a:endParaRPr lang="it-IT"/>
          </a:p>
        </p:txBody>
      </p:sp>
    </p:spTree>
    <p:extLst>
      <p:ext uri="{BB962C8B-B14F-4D97-AF65-F5344CB8AC3E}">
        <p14:creationId xmlns:p14="http://schemas.microsoft.com/office/powerpoint/2010/main" val="1754741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3925362-9295-491D-9612-93FD2A7FCE79}" type="datetimeFigureOut">
              <a:rPr lang="it-IT" smtClean="0"/>
              <a:t>14/11/20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6778683-F2A9-4BD9-A6FB-911C4E29EF16}" type="slidenum">
              <a:rPr lang="it-IT" smtClean="0"/>
              <a:t>‹N›</a:t>
            </a:fld>
            <a:endParaRPr lang="it-IT"/>
          </a:p>
        </p:txBody>
      </p:sp>
    </p:spTree>
    <p:extLst>
      <p:ext uri="{BB962C8B-B14F-4D97-AF65-F5344CB8AC3E}">
        <p14:creationId xmlns:p14="http://schemas.microsoft.com/office/powerpoint/2010/main" val="187869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13925362-9295-491D-9612-93FD2A7FCE79}" type="datetimeFigureOut">
              <a:rPr lang="it-IT" smtClean="0"/>
              <a:t>14/11/20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6778683-F2A9-4BD9-A6FB-911C4E29EF16}" type="slidenum">
              <a:rPr lang="it-IT" smtClean="0"/>
              <a:t>‹N›</a:t>
            </a:fld>
            <a:endParaRPr lang="it-IT"/>
          </a:p>
        </p:txBody>
      </p:sp>
    </p:spTree>
    <p:extLst>
      <p:ext uri="{BB962C8B-B14F-4D97-AF65-F5344CB8AC3E}">
        <p14:creationId xmlns:p14="http://schemas.microsoft.com/office/powerpoint/2010/main" val="517149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13925362-9295-491D-9612-93FD2A7FCE79}" type="datetimeFigureOut">
              <a:rPr lang="it-IT" smtClean="0"/>
              <a:t>14/11/20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56778683-F2A9-4BD9-A6FB-911C4E29EF16}" type="slidenum">
              <a:rPr lang="it-IT" smtClean="0"/>
              <a:t>‹N›</a:t>
            </a:fld>
            <a:endParaRPr lang="it-IT"/>
          </a:p>
        </p:txBody>
      </p:sp>
    </p:spTree>
    <p:extLst>
      <p:ext uri="{BB962C8B-B14F-4D97-AF65-F5344CB8AC3E}">
        <p14:creationId xmlns:p14="http://schemas.microsoft.com/office/powerpoint/2010/main" val="3752874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13925362-9295-491D-9612-93FD2A7FCE79}" type="datetimeFigureOut">
              <a:rPr lang="it-IT" smtClean="0"/>
              <a:t>14/11/20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56778683-F2A9-4BD9-A6FB-911C4E29EF16}" type="slidenum">
              <a:rPr lang="it-IT" smtClean="0"/>
              <a:t>‹N›</a:t>
            </a:fld>
            <a:endParaRPr lang="it-IT"/>
          </a:p>
        </p:txBody>
      </p:sp>
    </p:spTree>
    <p:extLst>
      <p:ext uri="{BB962C8B-B14F-4D97-AF65-F5344CB8AC3E}">
        <p14:creationId xmlns:p14="http://schemas.microsoft.com/office/powerpoint/2010/main" val="934771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925362-9295-491D-9612-93FD2A7FCE79}" type="datetimeFigureOut">
              <a:rPr lang="it-IT" smtClean="0"/>
              <a:t>14/11/20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56778683-F2A9-4BD9-A6FB-911C4E29EF16}" type="slidenum">
              <a:rPr lang="it-IT" smtClean="0"/>
              <a:t>‹N›</a:t>
            </a:fld>
            <a:endParaRPr lang="it-IT"/>
          </a:p>
        </p:txBody>
      </p:sp>
    </p:spTree>
    <p:extLst>
      <p:ext uri="{BB962C8B-B14F-4D97-AF65-F5344CB8AC3E}">
        <p14:creationId xmlns:p14="http://schemas.microsoft.com/office/powerpoint/2010/main" val="578567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3925362-9295-491D-9612-93FD2A7FCE79}" type="datetimeFigureOut">
              <a:rPr lang="it-IT" smtClean="0"/>
              <a:t>14/11/20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6778683-F2A9-4BD9-A6FB-911C4E29EF16}" type="slidenum">
              <a:rPr lang="it-IT" smtClean="0"/>
              <a:t>‹N›</a:t>
            </a:fld>
            <a:endParaRPr lang="it-IT"/>
          </a:p>
        </p:txBody>
      </p:sp>
    </p:spTree>
    <p:extLst>
      <p:ext uri="{BB962C8B-B14F-4D97-AF65-F5344CB8AC3E}">
        <p14:creationId xmlns:p14="http://schemas.microsoft.com/office/powerpoint/2010/main" val="2745296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3925362-9295-491D-9612-93FD2A7FCE79}" type="datetimeFigureOut">
              <a:rPr lang="it-IT" smtClean="0"/>
              <a:t>14/11/20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6778683-F2A9-4BD9-A6FB-911C4E29EF16}" type="slidenum">
              <a:rPr lang="it-IT" smtClean="0"/>
              <a:t>‹N›</a:t>
            </a:fld>
            <a:endParaRPr lang="it-IT"/>
          </a:p>
        </p:txBody>
      </p:sp>
    </p:spTree>
    <p:extLst>
      <p:ext uri="{BB962C8B-B14F-4D97-AF65-F5344CB8AC3E}">
        <p14:creationId xmlns:p14="http://schemas.microsoft.com/office/powerpoint/2010/main" val="3098323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925362-9295-491D-9612-93FD2A7FCE79}" type="datetimeFigureOut">
              <a:rPr lang="it-IT" smtClean="0"/>
              <a:t>14/11/20</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778683-F2A9-4BD9-A6FB-911C4E29EF16}" type="slidenum">
              <a:rPr lang="it-IT" smtClean="0"/>
              <a:t>‹N›</a:t>
            </a:fld>
            <a:endParaRPr lang="it-IT"/>
          </a:p>
        </p:txBody>
      </p:sp>
    </p:spTree>
    <p:extLst>
      <p:ext uri="{BB962C8B-B14F-4D97-AF65-F5344CB8AC3E}">
        <p14:creationId xmlns:p14="http://schemas.microsoft.com/office/powerpoint/2010/main" val="22107832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269"/>
            <a:ext cx="12194257" cy="6856730"/>
          </a:xfrm>
          <a:prstGeom prst="rect">
            <a:avLst/>
          </a:prstGeom>
        </p:spPr>
      </p:pic>
    </p:spTree>
    <p:extLst>
      <p:ext uri="{BB962C8B-B14F-4D97-AF65-F5344CB8AC3E}">
        <p14:creationId xmlns:p14="http://schemas.microsoft.com/office/powerpoint/2010/main" val="2582481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B13642-73A6-4126-9F97-08279A3E4C17}"/>
              </a:ext>
            </a:extLst>
          </p:cNvPr>
          <p:cNvSpPr>
            <a:spLocks noGrp="1"/>
          </p:cNvSpPr>
          <p:nvPr>
            <p:ph type="title"/>
          </p:nvPr>
        </p:nvSpPr>
        <p:spPr>
          <a:xfrm>
            <a:off x="648928" y="4675886"/>
            <a:ext cx="3685032" cy="1608328"/>
          </a:xfrm>
        </p:spPr>
        <p:txBody>
          <a:bodyPr>
            <a:normAutofit/>
          </a:bodyPr>
          <a:lstStyle/>
          <a:p>
            <a:r>
              <a:rPr lang="it-IT" sz="3600" b="1" dirty="0">
                <a:solidFill>
                  <a:schemeClr val="accent1"/>
                </a:solidFill>
                <a:latin typeface="+mn-lt"/>
              </a:rPr>
              <a:t>CARDIOVASCULAR DISEASES</a:t>
            </a:r>
            <a:endParaRPr lang="it-IT" sz="3600" dirty="0">
              <a:solidFill>
                <a:schemeClr val="accent1"/>
              </a:solidFill>
              <a:latin typeface="+mn-lt"/>
            </a:endParaRPr>
          </a:p>
        </p:txBody>
      </p:sp>
      <p:sp>
        <p:nvSpPr>
          <p:cNvPr id="7" name="Rectangle 9">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2" cy="448944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28">
            <a:extLst>
              <a:ext uri="{FF2B5EF4-FFF2-40B4-BE49-F238E27FC236}">
                <a16:creationId xmlns:a16="http://schemas.microsoft.com/office/drawing/2014/main" id="{07A0C51E-5464-4470-855E-CA530A59B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59557" y="640091"/>
            <a:ext cx="8072887" cy="3550909"/>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Immagine 4">
            <a:extLst>
              <a:ext uri="{FF2B5EF4-FFF2-40B4-BE49-F238E27FC236}">
                <a16:creationId xmlns:a16="http://schemas.microsoft.com/office/drawing/2014/main" id="{DB36CA80-7D31-43B0-80F8-ACEBF4ED0B5C}"/>
              </a:ext>
            </a:extLst>
          </p:cNvPr>
          <p:cNvPicPr>
            <a:picLocks noChangeAspect="1"/>
          </p:cNvPicPr>
          <p:nvPr/>
        </p:nvPicPr>
        <p:blipFill rotWithShape="1">
          <a:blip r:embed="rId2">
            <a:extLst>
              <a:ext uri="{28A0092B-C50C-407E-A947-70E740481C1C}">
                <a14:useLocalDpi xmlns:a14="http://schemas.microsoft.com/office/drawing/2010/main" val="0"/>
              </a:ext>
            </a:extLst>
          </a:blip>
          <a:srcRect r="2298" b="-1"/>
          <a:stretch/>
        </p:blipFill>
        <p:spPr>
          <a:xfrm>
            <a:off x="1115091" y="205821"/>
            <a:ext cx="9961815" cy="4256926"/>
          </a:xfrm>
          <a:prstGeom prst="rect">
            <a:avLst/>
          </a:prstGeom>
        </p:spPr>
      </p:pic>
      <p:sp>
        <p:nvSpPr>
          <p:cNvPr id="3" name="Segnaposto contenuto 2">
            <a:extLst>
              <a:ext uri="{FF2B5EF4-FFF2-40B4-BE49-F238E27FC236}">
                <a16:creationId xmlns:a16="http://schemas.microsoft.com/office/drawing/2014/main" id="{092D0B8E-69B9-407A-8D66-6D80A0F9EFD9}"/>
              </a:ext>
            </a:extLst>
          </p:cNvPr>
          <p:cNvSpPr>
            <a:spLocks noGrp="1"/>
          </p:cNvSpPr>
          <p:nvPr>
            <p:ph idx="1"/>
          </p:nvPr>
        </p:nvSpPr>
        <p:spPr>
          <a:xfrm>
            <a:off x="4477732" y="4675886"/>
            <a:ext cx="7061995" cy="1605083"/>
          </a:xfrm>
        </p:spPr>
        <p:txBody>
          <a:bodyPr anchor="ctr">
            <a:normAutofit fontScale="92500"/>
          </a:bodyPr>
          <a:lstStyle/>
          <a:p>
            <a:pPr marL="0" indent="0">
              <a:buNone/>
            </a:pPr>
            <a:r>
              <a:rPr lang="it-IT" sz="2000" b="1" dirty="0" err="1"/>
              <a:t>DALYs</a:t>
            </a:r>
            <a:r>
              <a:rPr lang="it-IT" sz="2000" b="1" dirty="0"/>
              <a:t>:</a:t>
            </a:r>
            <a:r>
              <a:rPr lang="it-IT" sz="2000" dirty="0"/>
              <a:t> </a:t>
            </a:r>
            <a:r>
              <a:rPr lang="it-IT" sz="2000" b="1" dirty="0">
                <a:solidFill>
                  <a:schemeClr val="accent1"/>
                </a:solidFill>
              </a:rPr>
              <a:t>393 </a:t>
            </a:r>
            <a:r>
              <a:rPr lang="it-IT" sz="2000" b="1" dirty="0" err="1">
                <a:solidFill>
                  <a:schemeClr val="accent1"/>
                </a:solidFill>
              </a:rPr>
              <a:t>milions</a:t>
            </a:r>
            <a:r>
              <a:rPr lang="it-IT" sz="2000" b="1" dirty="0">
                <a:solidFill>
                  <a:schemeClr val="accent1"/>
                </a:solidFill>
              </a:rPr>
              <a:t> </a:t>
            </a:r>
            <a:r>
              <a:rPr lang="it-IT" sz="2000" dirty="0"/>
              <a:t>in 2019 ( + 12,5% compare to 2010)</a:t>
            </a:r>
          </a:p>
          <a:p>
            <a:pPr marL="0" indent="0">
              <a:buNone/>
            </a:pPr>
            <a:r>
              <a:rPr lang="it-IT" sz="2000" b="1" dirty="0">
                <a:solidFill>
                  <a:schemeClr val="accent1"/>
                </a:solidFill>
              </a:rPr>
              <a:t>4863 per 100000 </a:t>
            </a:r>
            <a:r>
              <a:rPr lang="it-IT" sz="2000" dirty="0"/>
              <a:t>ab. In 2019 (- 11,2 % compare to 2010)</a:t>
            </a:r>
          </a:p>
          <a:p>
            <a:pPr marL="0" indent="0">
              <a:buNone/>
            </a:pPr>
            <a:endParaRPr lang="it-IT" sz="2000" dirty="0"/>
          </a:p>
          <a:p>
            <a:pPr marL="0" indent="0">
              <a:buNone/>
            </a:pPr>
            <a:r>
              <a:rPr lang="en-US" sz="2000" b="1" dirty="0">
                <a:solidFill>
                  <a:schemeClr val="accent1"/>
                </a:solidFill>
              </a:rPr>
              <a:t>WERE THE LEADING CAUSE OF DISEASE BURDEN AND DEATH IN 2019</a:t>
            </a:r>
            <a:endParaRPr lang="it-IT" sz="2000" b="1" dirty="0">
              <a:solidFill>
                <a:schemeClr val="accent1"/>
              </a:solidFill>
            </a:endParaRPr>
          </a:p>
        </p:txBody>
      </p:sp>
      <p:sp>
        <p:nvSpPr>
          <p:cNvPr id="55" name="Rettangolo 54">
            <a:extLst>
              <a:ext uri="{FF2B5EF4-FFF2-40B4-BE49-F238E27FC236}">
                <a16:creationId xmlns:a16="http://schemas.microsoft.com/office/drawing/2014/main" id="{B9078D79-A831-498D-AE3A-53F05F100C6D}"/>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accent1">
                  <a:lumMod val="50000"/>
                </a:schemeClr>
              </a:solidFill>
            </a:endParaRPr>
          </a:p>
        </p:txBody>
      </p:sp>
      <p:sp>
        <p:nvSpPr>
          <p:cNvPr id="56" name="Rettangolo 55">
            <a:extLst>
              <a:ext uri="{FF2B5EF4-FFF2-40B4-BE49-F238E27FC236}">
                <a16:creationId xmlns:a16="http://schemas.microsoft.com/office/drawing/2014/main" id="{629E2684-D072-4DE8-8792-0303A9E4B2E5}"/>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525915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olo 1">
            <a:extLst>
              <a:ext uri="{FF2B5EF4-FFF2-40B4-BE49-F238E27FC236}">
                <a16:creationId xmlns:a16="http://schemas.microsoft.com/office/drawing/2014/main" id="{F32817BD-5D93-4B2D-B96A-D21CBB815D09}"/>
              </a:ext>
            </a:extLst>
          </p:cNvPr>
          <p:cNvSpPr>
            <a:spLocks noGrp="1"/>
          </p:cNvSpPr>
          <p:nvPr>
            <p:ph type="title"/>
          </p:nvPr>
        </p:nvSpPr>
        <p:spPr>
          <a:xfrm>
            <a:off x="958506" y="800392"/>
            <a:ext cx="10264697" cy="1212102"/>
          </a:xfrm>
        </p:spPr>
        <p:txBody>
          <a:bodyPr vert="horz" lIns="91440" tIns="45720" rIns="91440" bIns="45720" rtlCol="0" anchor="ctr">
            <a:normAutofit/>
          </a:bodyPr>
          <a:lstStyle/>
          <a:p>
            <a:r>
              <a:rPr lang="en-US" sz="4000" b="1" kern="1200" dirty="0">
                <a:solidFill>
                  <a:srgbClr val="FFFFFF"/>
                </a:solidFill>
                <a:latin typeface="+mj-lt"/>
                <a:ea typeface="+mj-ea"/>
                <a:cs typeface="+mj-cs"/>
              </a:rPr>
              <a:t>MYOCARDIAL INFARCTION</a:t>
            </a:r>
          </a:p>
        </p:txBody>
      </p:sp>
      <p:sp>
        <p:nvSpPr>
          <p:cNvPr id="4" name="Rettangolo 3">
            <a:extLst>
              <a:ext uri="{FF2B5EF4-FFF2-40B4-BE49-F238E27FC236}">
                <a16:creationId xmlns:a16="http://schemas.microsoft.com/office/drawing/2014/main" id="{EB44A5C3-C9FB-455B-8DB6-1C98BCC7A37A}"/>
              </a:ext>
            </a:extLst>
          </p:cNvPr>
          <p:cNvSpPr/>
          <p:nvPr/>
        </p:nvSpPr>
        <p:spPr>
          <a:xfrm>
            <a:off x="1367624" y="2490436"/>
            <a:ext cx="9708995" cy="3567173"/>
          </a:xfrm>
          <a:prstGeom prst="rect">
            <a:avLst/>
          </a:prstGeom>
        </p:spPr>
        <p:txBody>
          <a:bodyPr vert="horz" lIns="91440" tIns="45720" rIns="91440" bIns="45720" rtlCol="0" anchor="ctr">
            <a:normAutofit/>
          </a:bodyPr>
          <a:lstStyle/>
          <a:p>
            <a:pPr indent="-228600" defTabSz="914400">
              <a:lnSpc>
                <a:spcPct val="90000"/>
              </a:lnSpc>
              <a:spcAft>
                <a:spcPts val="600"/>
              </a:spcAft>
              <a:buFont typeface="Arial" panose="020B0604020202020204" pitchFamily="34" charset="0"/>
              <a:buChar char="•"/>
            </a:pPr>
            <a:r>
              <a:rPr lang="en-US" sz="2000" b="1" dirty="0"/>
              <a:t>PREVALENCE:</a:t>
            </a:r>
            <a:r>
              <a:rPr lang="en-US" sz="2000" dirty="0"/>
              <a:t> </a:t>
            </a:r>
            <a:r>
              <a:rPr lang="en-US" sz="2000" b="1" dirty="0">
                <a:solidFill>
                  <a:schemeClr val="accent1"/>
                </a:solidFill>
              </a:rPr>
              <a:t>197 </a:t>
            </a:r>
            <a:r>
              <a:rPr lang="en-US" sz="2000" b="1" dirty="0" err="1">
                <a:solidFill>
                  <a:schemeClr val="accent1"/>
                </a:solidFill>
              </a:rPr>
              <a:t>milions</a:t>
            </a:r>
            <a:r>
              <a:rPr lang="en-US" sz="2000" b="1" dirty="0">
                <a:solidFill>
                  <a:schemeClr val="accent1"/>
                </a:solidFill>
              </a:rPr>
              <a:t> </a:t>
            </a:r>
            <a:r>
              <a:rPr lang="en-US" sz="2000" dirty="0"/>
              <a:t>cases in 2019 (+ 29% compare to 2010)</a:t>
            </a:r>
          </a:p>
          <a:p>
            <a:pPr defTabSz="914400">
              <a:lnSpc>
                <a:spcPct val="90000"/>
              </a:lnSpc>
              <a:spcAft>
                <a:spcPts val="600"/>
              </a:spcAft>
            </a:pPr>
            <a:r>
              <a:rPr lang="en-US" sz="2000" b="1" dirty="0">
                <a:solidFill>
                  <a:schemeClr val="accent1"/>
                </a:solidFill>
              </a:rPr>
              <a:t>2421 cases per 100000 </a:t>
            </a:r>
            <a:r>
              <a:rPr lang="en-US" sz="2000" dirty="0"/>
              <a:t>ab. in 2019 (+ 0,1% compare to 2010)</a:t>
            </a:r>
          </a:p>
          <a:p>
            <a:pPr indent="-228600" defTabSz="914400">
              <a:lnSpc>
                <a:spcPct val="90000"/>
              </a:lnSpc>
              <a:spcAft>
                <a:spcPts val="600"/>
              </a:spcAft>
              <a:buFont typeface="Arial" panose="020B0604020202020204" pitchFamily="34" charset="0"/>
              <a:buChar char="•"/>
            </a:pPr>
            <a:endParaRPr lang="en-US" sz="2000" dirty="0"/>
          </a:p>
          <a:p>
            <a:pPr indent="-228600" defTabSz="914400">
              <a:lnSpc>
                <a:spcPct val="90000"/>
              </a:lnSpc>
              <a:spcAft>
                <a:spcPts val="600"/>
              </a:spcAft>
              <a:buFont typeface="Arial" panose="020B0604020202020204" pitchFamily="34" charset="0"/>
              <a:buChar char="•"/>
            </a:pPr>
            <a:r>
              <a:rPr lang="en-US" sz="2000" b="1" dirty="0"/>
              <a:t>INCIDENCE: </a:t>
            </a:r>
            <a:r>
              <a:rPr lang="en-US" sz="2000" b="1" dirty="0">
                <a:solidFill>
                  <a:schemeClr val="accent1"/>
                </a:solidFill>
              </a:rPr>
              <a:t>21,2 </a:t>
            </a:r>
            <a:r>
              <a:rPr lang="en-US" sz="2000" b="1" dirty="0" err="1">
                <a:solidFill>
                  <a:schemeClr val="accent1"/>
                </a:solidFill>
              </a:rPr>
              <a:t>milions</a:t>
            </a:r>
            <a:r>
              <a:rPr lang="en-US" sz="2000" b="1" dirty="0">
                <a:solidFill>
                  <a:schemeClr val="accent1"/>
                </a:solidFill>
              </a:rPr>
              <a:t> </a:t>
            </a:r>
            <a:r>
              <a:rPr lang="en-US" sz="2000" dirty="0"/>
              <a:t>new cases in 2019 (+ 24,5% compare to 2010)</a:t>
            </a:r>
          </a:p>
          <a:p>
            <a:pPr defTabSz="914400">
              <a:lnSpc>
                <a:spcPct val="90000"/>
              </a:lnSpc>
              <a:spcAft>
                <a:spcPts val="600"/>
              </a:spcAft>
            </a:pPr>
            <a:r>
              <a:rPr lang="en-US" sz="2000" b="1" dirty="0">
                <a:solidFill>
                  <a:schemeClr val="accent1"/>
                </a:solidFill>
              </a:rPr>
              <a:t>262 new cases per 100000 </a:t>
            </a:r>
            <a:r>
              <a:rPr lang="en-US" sz="2000" dirty="0"/>
              <a:t>ab. in 2019 (- 3,6 % compare to 2010)</a:t>
            </a:r>
          </a:p>
          <a:p>
            <a:pPr indent="-228600" defTabSz="914400">
              <a:lnSpc>
                <a:spcPct val="90000"/>
              </a:lnSpc>
              <a:spcAft>
                <a:spcPts val="600"/>
              </a:spcAft>
              <a:buFont typeface="Arial" panose="020B0604020202020204" pitchFamily="34" charset="0"/>
              <a:buChar char="•"/>
            </a:pPr>
            <a:endParaRPr lang="en-US" sz="2000" dirty="0"/>
          </a:p>
          <a:p>
            <a:pPr indent="-228600" defTabSz="914400">
              <a:lnSpc>
                <a:spcPct val="90000"/>
              </a:lnSpc>
              <a:spcAft>
                <a:spcPts val="600"/>
              </a:spcAft>
              <a:buFont typeface="Arial" panose="020B0604020202020204" pitchFamily="34" charset="0"/>
              <a:buChar char="•"/>
            </a:pPr>
            <a:r>
              <a:rPr lang="en-US" sz="2000" b="1" dirty="0"/>
              <a:t>DEATHS: </a:t>
            </a:r>
            <a:r>
              <a:rPr lang="en-US" sz="2000" b="1" dirty="0">
                <a:solidFill>
                  <a:schemeClr val="accent1"/>
                </a:solidFill>
              </a:rPr>
              <a:t>9,1 </a:t>
            </a:r>
            <a:r>
              <a:rPr lang="en-US" sz="2000" b="1" dirty="0" err="1">
                <a:solidFill>
                  <a:schemeClr val="accent1"/>
                </a:solidFill>
              </a:rPr>
              <a:t>milions</a:t>
            </a:r>
            <a:r>
              <a:rPr lang="en-US" sz="2000" b="1" dirty="0">
                <a:solidFill>
                  <a:schemeClr val="accent1"/>
                </a:solidFill>
              </a:rPr>
              <a:t> </a:t>
            </a:r>
            <a:r>
              <a:rPr lang="en-US" sz="2000" dirty="0"/>
              <a:t>deaths in 2019 (+19% compare to 2010)</a:t>
            </a:r>
          </a:p>
          <a:p>
            <a:pPr defTabSz="914400">
              <a:lnSpc>
                <a:spcPct val="90000"/>
              </a:lnSpc>
              <a:spcAft>
                <a:spcPts val="600"/>
              </a:spcAft>
            </a:pPr>
            <a:r>
              <a:rPr lang="en-US" sz="2000" b="1" dirty="0">
                <a:solidFill>
                  <a:schemeClr val="accent1"/>
                </a:solidFill>
              </a:rPr>
              <a:t>118 deaths per 100000 </a:t>
            </a:r>
            <a:r>
              <a:rPr lang="en-US" sz="2000" dirty="0"/>
              <a:t>ab. In 2019 (-10% </a:t>
            </a:r>
            <a:r>
              <a:rPr lang="en-US" sz="2000" dirty="0" err="1"/>
              <a:t>comapre</a:t>
            </a:r>
            <a:r>
              <a:rPr lang="en-US" sz="2000" dirty="0"/>
              <a:t> to 2010)</a:t>
            </a:r>
          </a:p>
          <a:p>
            <a:pPr indent="-228600" defTabSz="914400">
              <a:lnSpc>
                <a:spcPct val="90000"/>
              </a:lnSpc>
              <a:spcAft>
                <a:spcPts val="600"/>
              </a:spcAft>
              <a:buFont typeface="Arial" panose="020B0604020202020204" pitchFamily="34" charset="0"/>
              <a:buChar char="•"/>
            </a:pPr>
            <a:endParaRPr lang="en-US" sz="2000" dirty="0"/>
          </a:p>
          <a:p>
            <a:pPr indent="-228600" defTabSz="914400">
              <a:lnSpc>
                <a:spcPct val="90000"/>
              </a:lnSpc>
              <a:spcAft>
                <a:spcPts val="600"/>
              </a:spcAft>
              <a:buFont typeface="Arial" panose="020B0604020202020204" pitchFamily="34" charset="0"/>
              <a:buChar char="•"/>
            </a:pPr>
            <a:r>
              <a:rPr lang="en-US" sz="2000" b="1" dirty="0"/>
              <a:t>DALY: </a:t>
            </a:r>
            <a:r>
              <a:rPr lang="en-US" sz="2000" b="1" dirty="0">
                <a:solidFill>
                  <a:schemeClr val="accent1"/>
                </a:solidFill>
              </a:rPr>
              <a:t>182 </a:t>
            </a:r>
            <a:r>
              <a:rPr lang="en-US" sz="2000" b="1" dirty="0" err="1">
                <a:solidFill>
                  <a:schemeClr val="accent1"/>
                </a:solidFill>
              </a:rPr>
              <a:t>milions</a:t>
            </a:r>
            <a:r>
              <a:rPr lang="en-US" sz="2000" b="1" dirty="0">
                <a:solidFill>
                  <a:schemeClr val="accent1"/>
                </a:solidFill>
              </a:rPr>
              <a:t> </a:t>
            </a:r>
            <a:r>
              <a:rPr lang="en-US" sz="2000" dirty="0"/>
              <a:t>in 2019 [YLL 177 </a:t>
            </a:r>
            <a:r>
              <a:rPr lang="en-US" sz="2000" dirty="0" err="1"/>
              <a:t>milions</a:t>
            </a:r>
            <a:r>
              <a:rPr lang="en-US" sz="2000" dirty="0"/>
              <a:t> + YLD 5 </a:t>
            </a:r>
            <a:r>
              <a:rPr lang="en-US" sz="2000" dirty="0" err="1"/>
              <a:t>milions</a:t>
            </a:r>
            <a:r>
              <a:rPr lang="en-US" sz="2000" dirty="0"/>
              <a:t>]</a:t>
            </a:r>
          </a:p>
        </p:txBody>
      </p:sp>
      <p:pic>
        <p:nvPicPr>
          <p:cNvPr id="7" name="Immagine 6">
            <a:extLst>
              <a:ext uri="{FF2B5EF4-FFF2-40B4-BE49-F238E27FC236}">
                <a16:creationId xmlns:a16="http://schemas.microsoft.com/office/drawing/2014/main" id="{A689A63A-9801-4B78-85EE-F5FD0E2581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0424" y="4588849"/>
            <a:ext cx="2604497" cy="1782024"/>
          </a:xfrm>
          <a:prstGeom prst="rect">
            <a:avLst/>
          </a:prstGeom>
          <a:ln w="38100">
            <a:solidFill>
              <a:schemeClr val="tx1"/>
            </a:solidFill>
          </a:ln>
        </p:spPr>
      </p:pic>
      <p:sp>
        <p:nvSpPr>
          <p:cNvPr id="14" name="Rettangolo 13">
            <a:extLst>
              <a:ext uri="{FF2B5EF4-FFF2-40B4-BE49-F238E27FC236}">
                <a16:creationId xmlns:a16="http://schemas.microsoft.com/office/drawing/2014/main" id="{2F5D8636-45D5-4A39-99F4-28A391CB3070}"/>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accent1">
                  <a:lumMod val="50000"/>
                </a:schemeClr>
              </a:solidFill>
            </a:endParaRPr>
          </a:p>
        </p:txBody>
      </p:sp>
      <p:sp>
        <p:nvSpPr>
          <p:cNvPr id="16" name="Rettangolo 15">
            <a:extLst>
              <a:ext uri="{FF2B5EF4-FFF2-40B4-BE49-F238E27FC236}">
                <a16:creationId xmlns:a16="http://schemas.microsoft.com/office/drawing/2014/main" id="{F9140809-B879-4C76-B213-7FCEAD1F4C5C}"/>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930861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F55B8D-F525-4D47-884B-D4A49F523D3E}"/>
              </a:ext>
            </a:extLst>
          </p:cNvPr>
          <p:cNvSpPr>
            <a:spLocks noGrp="1"/>
          </p:cNvSpPr>
          <p:nvPr>
            <p:ph type="title"/>
          </p:nvPr>
        </p:nvSpPr>
        <p:spPr>
          <a:xfrm>
            <a:off x="617220" y="258121"/>
            <a:ext cx="10515600" cy="1325563"/>
          </a:xfrm>
        </p:spPr>
        <p:txBody>
          <a:bodyPr>
            <a:normAutofit/>
          </a:bodyPr>
          <a:lstStyle/>
          <a:p>
            <a:r>
              <a:rPr lang="en-US" sz="3600" b="1" dirty="0">
                <a:solidFill>
                  <a:schemeClr val="accent1"/>
                </a:solidFill>
              </a:rPr>
              <a:t>PREVALENCE OF MYOCARDIAL INFARCTION IN EUROPE</a:t>
            </a:r>
            <a:endParaRPr lang="it-IT" sz="3600" dirty="0">
              <a:solidFill>
                <a:schemeClr val="accent1"/>
              </a:solidFill>
            </a:endParaRPr>
          </a:p>
        </p:txBody>
      </p:sp>
      <p:pic>
        <p:nvPicPr>
          <p:cNvPr id="5" name="Immagine 4">
            <a:extLst>
              <a:ext uri="{FF2B5EF4-FFF2-40B4-BE49-F238E27FC236}">
                <a16:creationId xmlns:a16="http://schemas.microsoft.com/office/drawing/2014/main" id="{DC2317B3-B04A-4571-9D67-6AAAC902AF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376373"/>
            <a:ext cx="10073640" cy="5082540"/>
          </a:xfrm>
          <a:prstGeom prst="rect">
            <a:avLst/>
          </a:prstGeom>
        </p:spPr>
      </p:pic>
      <p:sp>
        <p:nvSpPr>
          <p:cNvPr id="11" name="Rettangolo 10">
            <a:extLst>
              <a:ext uri="{FF2B5EF4-FFF2-40B4-BE49-F238E27FC236}">
                <a16:creationId xmlns:a16="http://schemas.microsoft.com/office/drawing/2014/main" id="{BAECAFE4-1B54-4E20-B6EC-9CE3B5DAFFB0}"/>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accent1">
                  <a:lumMod val="50000"/>
                </a:schemeClr>
              </a:solidFill>
            </a:endParaRPr>
          </a:p>
        </p:txBody>
      </p:sp>
      <p:sp>
        <p:nvSpPr>
          <p:cNvPr id="13" name="Rettangolo 12">
            <a:extLst>
              <a:ext uri="{FF2B5EF4-FFF2-40B4-BE49-F238E27FC236}">
                <a16:creationId xmlns:a16="http://schemas.microsoft.com/office/drawing/2014/main" id="{3485883A-3164-4B65-9AF7-ABE84DEF6640}"/>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682381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EE61E1-C16A-4507-BD74-85D34CC79D5E}"/>
              </a:ext>
            </a:extLst>
          </p:cNvPr>
          <p:cNvSpPr>
            <a:spLocks noGrp="1"/>
          </p:cNvSpPr>
          <p:nvPr>
            <p:ph type="title"/>
          </p:nvPr>
        </p:nvSpPr>
        <p:spPr/>
        <p:txBody>
          <a:bodyPr>
            <a:normAutofit/>
          </a:bodyPr>
          <a:lstStyle/>
          <a:p>
            <a:r>
              <a:rPr lang="en-US" sz="3600" b="1" dirty="0">
                <a:solidFill>
                  <a:schemeClr val="accent1"/>
                </a:solidFill>
              </a:rPr>
              <a:t>INCIDENCE OF MYOCARDIAL INFARCTION IN EUROPE</a:t>
            </a:r>
            <a:endParaRPr lang="it-IT" sz="3600" dirty="0"/>
          </a:p>
        </p:txBody>
      </p:sp>
      <p:pic>
        <p:nvPicPr>
          <p:cNvPr id="5" name="Segnaposto contenuto 4">
            <a:extLst>
              <a:ext uri="{FF2B5EF4-FFF2-40B4-BE49-F238E27FC236}">
                <a16:creationId xmlns:a16="http://schemas.microsoft.com/office/drawing/2014/main" id="{C1A61775-0D28-4C0E-800F-F1089F8AA5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4077" y="1402696"/>
            <a:ext cx="9863845" cy="4939350"/>
          </a:xfrm>
        </p:spPr>
      </p:pic>
      <p:sp>
        <p:nvSpPr>
          <p:cNvPr id="6" name="Rettangolo 5">
            <a:extLst>
              <a:ext uri="{FF2B5EF4-FFF2-40B4-BE49-F238E27FC236}">
                <a16:creationId xmlns:a16="http://schemas.microsoft.com/office/drawing/2014/main" id="{8098F807-385D-42A3-9828-EA2F2DAF887E}"/>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accent1">
                  <a:lumMod val="50000"/>
                </a:schemeClr>
              </a:solidFill>
            </a:endParaRPr>
          </a:p>
        </p:txBody>
      </p:sp>
      <p:sp>
        <p:nvSpPr>
          <p:cNvPr id="7" name="Rettangolo 6">
            <a:extLst>
              <a:ext uri="{FF2B5EF4-FFF2-40B4-BE49-F238E27FC236}">
                <a16:creationId xmlns:a16="http://schemas.microsoft.com/office/drawing/2014/main" id="{20FCB034-0B67-4B74-AD6F-BE29B14E8686}"/>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587752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B99CB5-173E-4811-8F5C-46EA33E972FF}"/>
              </a:ext>
            </a:extLst>
          </p:cNvPr>
          <p:cNvSpPr>
            <a:spLocks noGrp="1"/>
          </p:cNvSpPr>
          <p:nvPr>
            <p:ph type="title"/>
          </p:nvPr>
        </p:nvSpPr>
        <p:spPr>
          <a:xfrm>
            <a:off x="838200" y="211407"/>
            <a:ext cx="10515600" cy="1325563"/>
          </a:xfrm>
        </p:spPr>
        <p:txBody>
          <a:bodyPr>
            <a:normAutofit/>
          </a:bodyPr>
          <a:lstStyle/>
          <a:p>
            <a:r>
              <a:rPr lang="en-US" sz="3600" b="1" dirty="0">
                <a:solidFill>
                  <a:schemeClr val="accent1"/>
                </a:solidFill>
              </a:rPr>
              <a:t>MORTALITY OF MYOCARDIAL INFARCTION IN EUROPE</a:t>
            </a:r>
            <a:endParaRPr lang="it-IT" sz="3600" dirty="0"/>
          </a:p>
        </p:txBody>
      </p:sp>
      <p:pic>
        <p:nvPicPr>
          <p:cNvPr id="5" name="Immagine 4">
            <a:extLst>
              <a:ext uri="{FF2B5EF4-FFF2-40B4-BE49-F238E27FC236}">
                <a16:creationId xmlns:a16="http://schemas.microsoft.com/office/drawing/2014/main" id="{C136B775-F430-4347-A155-37F9650214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350" y="1439694"/>
            <a:ext cx="7672658" cy="4717577"/>
          </a:xfrm>
          <a:prstGeom prst="rect">
            <a:avLst/>
          </a:prstGeom>
        </p:spPr>
      </p:pic>
      <p:pic>
        <p:nvPicPr>
          <p:cNvPr id="7" name="Immagine 6">
            <a:extLst>
              <a:ext uri="{FF2B5EF4-FFF2-40B4-BE49-F238E27FC236}">
                <a16:creationId xmlns:a16="http://schemas.microsoft.com/office/drawing/2014/main" id="{54196C7F-0F66-4B53-AB30-7E8F84B6B5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370" y="1364291"/>
            <a:ext cx="10081260" cy="4792980"/>
          </a:xfrm>
          <a:prstGeom prst="rect">
            <a:avLst/>
          </a:prstGeom>
        </p:spPr>
      </p:pic>
      <p:sp>
        <p:nvSpPr>
          <p:cNvPr id="15" name="Rettangolo 14">
            <a:extLst>
              <a:ext uri="{FF2B5EF4-FFF2-40B4-BE49-F238E27FC236}">
                <a16:creationId xmlns:a16="http://schemas.microsoft.com/office/drawing/2014/main" id="{14AFBED3-D44E-4CC0-859E-F7B91169799C}"/>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accent1">
                  <a:lumMod val="50000"/>
                </a:schemeClr>
              </a:solidFill>
            </a:endParaRPr>
          </a:p>
        </p:txBody>
      </p:sp>
      <p:sp>
        <p:nvSpPr>
          <p:cNvPr id="17" name="Rettangolo 16">
            <a:extLst>
              <a:ext uri="{FF2B5EF4-FFF2-40B4-BE49-F238E27FC236}">
                <a16:creationId xmlns:a16="http://schemas.microsoft.com/office/drawing/2014/main" id="{2D83B41D-1F44-4F16-86FD-82B2D3051C18}"/>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80531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olo 1">
            <a:extLst>
              <a:ext uri="{FF2B5EF4-FFF2-40B4-BE49-F238E27FC236}">
                <a16:creationId xmlns:a16="http://schemas.microsoft.com/office/drawing/2014/main" id="{2C7BE62A-AA04-483F-BF18-72E902D92AD5}"/>
              </a:ext>
            </a:extLst>
          </p:cNvPr>
          <p:cNvSpPr>
            <a:spLocks noGrp="1"/>
          </p:cNvSpPr>
          <p:nvPr>
            <p:ph type="title"/>
          </p:nvPr>
        </p:nvSpPr>
        <p:spPr>
          <a:xfrm>
            <a:off x="958506" y="800392"/>
            <a:ext cx="10264697" cy="1212102"/>
          </a:xfrm>
        </p:spPr>
        <p:txBody>
          <a:bodyPr>
            <a:normAutofit/>
          </a:bodyPr>
          <a:lstStyle/>
          <a:p>
            <a:r>
              <a:rPr lang="it-IT" sz="4000" b="1" dirty="0">
                <a:solidFill>
                  <a:srgbClr val="FFFFFF"/>
                </a:solidFill>
                <a:latin typeface="+mn-lt"/>
              </a:rPr>
              <a:t>STROKE</a:t>
            </a:r>
          </a:p>
        </p:txBody>
      </p:sp>
      <p:sp>
        <p:nvSpPr>
          <p:cNvPr id="3" name="Segnaposto contenuto 2">
            <a:extLst>
              <a:ext uri="{FF2B5EF4-FFF2-40B4-BE49-F238E27FC236}">
                <a16:creationId xmlns:a16="http://schemas.microsoft.com/office/drawing/2014/main" id="{386B3F3F-52C5-43AF-A5E4-BA93CF49B0AA}"/>
              </a:ext>
            </a:extLst>
          </p:cNvPr>
          <p:cNvSpPr>
            <a:spLocks noGrp="1"/>
          </p:cNvSpPr>
          <p:nvPr>
            <p:ph idx="1"/>
          </p:nvPr>
        </p:nvSpPr>
        <p:spPr>
          <a:xfrm>
            <a:off x="1150238" y="2341848"/>
            <a:ext cx="10072862" cy="4087008"/>
          </a:xfrm>
        </p:spPr>
        <p:txBody>
          <a:bodyPr anchor="ctr">
            <a:normAutofit/>
          </a:bodyPr>
          <a:lstStyle/>
          <a:p>
            <a:pPr>
              <a:spcBef>
                <a:spcPts val="600"/>
              </a:spcBef>
            </a:pPr>
            <a:r>
              <a:rPr lang="en-US" sz="2000" b="1" dirty="0"/>
              <a:t>PREVALENCE:</a:t>
            </a:r>
            <a:r>
              <a:rPr lang="en-US" sz="2000" dirty="0"/>
              <a:t> </a:t>
            </a:r>
            <a:r>
              <a:rPr lang="en-US" sz="2000" b="1" dirty="0">
                <a:solidFill>
                  <a:schemeClr val="accent1"/>
                </a:solidFill>
              </a:rPr>
              <a:t>101 </a:t>
            </a:r>
            <a:r>
              <a:rPr lang="en-US" sz="2000" b="1" dirty="0" err="1">
                <a:solidFill>
                  <a:schemeClr val="accent1"/>
                </a:solidFill>
              </a:rPr>
              <a:t>milions</a:t>
            </a:r>
            <a:r>
              <a:rPr lang="en-US" sz="2000" b="1" dirty="0">
                <a:solidFill>
                  <a:schemeClr val="accent1"/>
                </a:solidFill>
              </a:rPr>
              <a:t> </a:t>
            </a:r>
            <a:r>
              <a:rPr lang="en-US" sz="2000" dirty="0"/>
              <a:t>cases in 2019 (+ 27% compare to 2010)</a:t>
            </a:r>
          </a:p>
          <a:p>
            <a:pPr marL="0" indent="0">
              <a:spcBef>
                <a:spcPts val="600"/>
              </a:spcBef>
              <a:buNone/>
            </a:pPr>
            <a:r>
              <a:rPr lang="en-US" sz="2000" b="1" dirty="0">
                <a:solidFill>
                  <a:schemeClr val="accent1"/>
                </a:solidFill>
              </a:rPr>
              <a:t>1240 cases per 100000 </a:t>
            </a:r>
            <a:r>
              <a:rPr lang="en-US" sz="2000" dirty="0"/>
              <a:t>ab. in 2019 (+ 2% compare to 2010)</a:t>
            </a:r>
          </a:p>
          <a:p>
            <a:pPr marL="0" indent="0">
              <a:spcBef>
                <a:spcPts val="600"/>
              </a:spcBef>
              <a:buNone/>
            </a:pPr>
            <a:endParaRPr lang="en-US" sz="2000" dirty="0"/>
          </a:p>
          <a:p>
            <a:pPr>
              <a:spcBef>
                <a:spcPts val="600"/>
              </a:spcBef>
            </a:pPr>
            <a:r>
              <a:rPr lang="en-US" sz="2000" b="1" dirty="0"/>
              <a:t>INCIDENCE: </a:t>
            </a:r>
            <a:r>
              <a:rPr lang="en-US" sz="2000" b="1" dirty="0">
                <a:solidFill>
                  <a:schemeClr val="accent1"/>
                </a:solidFill>
              </a:rPr>
              <a:t>12,2 </a:t>
            </a:r>
            <a:r>
              <a:rPr lang="en-US" sz="2000" b="1" dirty="0" err="1">
                <a:solidFill>
                  <a:schemeClr val="accent1"/>
                </a:solidFill>
              </a:rPr>
              <a:t>milions</a:t>
            </a:r>
            <a:r>
              <a:rPr lang="en-US" sz="2000" b="1" dirty="0">
                <a:solidFill>
                  <a:schemeClr val="accent1"/>
                </a:solidFill>
              </a:rPr>
              <a:t> </a:t>
            </a:r>
            <a:r>
              <a:rPr lang="en-US" sz="2000" dirty="0"/>
              <a:t>new cases in 2019 (+ 24,7% compare to 2010)</a:t>
            </a:r>
          </a:p>
          <a:p>
            <a:pPr marL="0" indent="0">
              <a:spcBef>
                <a:spcPts val="600"/>
              </a:spcBef>
              <a:buNone/>
            </a:pPr>
            <a:r>
              <a:rPr lang="en-US" sz="2000" b="1" dirty="0">
                <a:solidFill>
                  <a:schemeClr val="accent1"/>
                </a:solidFill>
              </a:rPr>
              <a:t>150 new cases per 100000 </a:t>
            </a:r>
            <a:r>
              <a:rPr lang="en-US" sz="2000" dirty="0"/>
              <a:t>ab. in 2019 (- 1,5 % compare to 2010)</a:t>
            </a:r>
          </a:p>
          <a:p>
            <a:pPr marL="0" indent="0">
              <a:spcBef>
                <a:spcPts val="600"/>
              </a:spcBef>
              <a:buNone/>
            </a:pPr>
            <a:endParaRPr lang="en-US" sz="2000" dirty="0"/>
          </a:p>
          <a:p>
            <a:pPr>
              <a:spcBef>
                <a:spcPts val="600"/>
              </a:spcBef>
            </a:pPr>
            <a:r>
              <a:rPr lang="en-US" sz="2000" b="1" dirty="0"/>
              <a:t>DEATHS: </a:t>
            </a:r>
            <a:r>
              <a:rPr lang="en-US" sz="2000" b="1" dirty="0">
                <a:solidFill>
                  <a:schemeClr val="accent1"/>
                </a:solidFill>
              </a:rPr>
              <a:t>6,5 </a:t>
            </a:r>
            <a:r>
              <a:rPr lang="en-US" sz="2000" b="1" dirty="0" err="1">
                <a:solidFill>
                  <a:schemeClr val="accent1"/>
                </a:solidFill>
              </a:rPr>
              <a:t>milions</a:t>
            </a:r>
            <a:r>
              <a:rPr lang="en-US" sz="2000" b="1" dirty="0">
                <a:solidFill>
                  <a:schemeClr val="accent1"/>
                </a:solidFill>
              </a:rPr>
              <a:t> </a:t>
            </a:r>
            <a:r>
              <a:rPr lang="en-US" sz="2000" dirty="0"/>
              <a:t>deaths in 2019 (+12% compare to 2010)</a:t>
            </a:r>
          </a:p>
          <a:p>
            <a:pPr marL="0" indent="0">
              <a:spcBef>
                <a:spcPts val="600"/>
              </a:spcBef>
              <a:buNone/>
            </a:pPr>
            <a:r>
              <a:rPr lang="en-US" sz="2000" b="1" dirty="0">
                <a:solidFill>
                  <a:schemeClr val="accent1"/>
                </a:solidFill>
              </a:rPr>
              <a:t>84 deaths per 100000 </a:t>
            </a:r>
            <a:r>
              <a:rPr lang="en-US" sz="2000" dirty="0"/>
              <a:t>ab. In 2019 (-14,7% </a:t>
            </a:r>
            <a:r>
              <a:rPr lang="en-US" sz="2000" dirty="0" err="1"/>
              <a:t>comapre</a:t>
            </a:r>
            <a:r>
              <a:rPr lang="en-US" sz="2000" dirty="0"/>
              <a:t> to 2010)</a:t>
            </a:r>
          </a:p>
          <a:p>
            <a:pPr marL="0" indent="0">
              <a:spcBef>
                <a:spcPts val="600"/>
              </a:spcBef>
              <a:buNone/>
            </a:pPr>
            <a:endParaRPr lang="en-US" sz="2000" dirty="0"/>
          </a:p>
          <a:p>
            <a:pPr>
              <a:spcBef>
                <a:spcPts val="600"/>
              </a:spcBef>
            </a:pPr>
            <a:r>
              <a:rPr lang="en-US" sz="2000" b="1" dirty="0"/>
              <a:t>DALY: </a:t>
            </a:r>
            <a:r>
              <a:rPr lang="en-US" sz="2000" b="1" dirty="0">
                <a:solidFill>
                  <a:schemeClr val="accent1"/>
                </a:solidFill>
              </a:rPr>
              <a:t>143 </a:t>
            </a:r>
            <a:r>
              <a:rPr lang="en-US" sz="2000" b="1" dirty="0" err="1">
                <a:solidFill>
                  <a:schemeClr val="accent1"/>
                </a:solidFill>
              </a:rPr>
              <a:t>milions</a:t>
            </a:r>
            <a:r>
              <a:rPr lang="en-US" sz="2000" b="1" dirty="0">
                <a:solidFill>
                  <a:schemeClr val="accent1"/>
                </a:solidFill>
              </a:rPr>
              <a:t> </a:t>
            </a:r>
            <a:r>
              <a:rPr lang="en-US" sz="2000" dirty="0"/>
              <a:t>in 2019 [YLL 125 </a:t>
            </a:r>
            <a:r>
              <a:rPr lang="en-US" sz="2000" dirty="0" err="1"/>
              <a:t>milions</a:t>
            </a:r>
            <a:r>
              <a:rPr lang="en-US" sz="2000" dirty="0"/>
              <a:t> + YLD 18 </a:t>
            </a:r>
            <a:r>
              <a:rPr lang="en-US" sz="2000" dirty="0" err="1"/>
              <a:t>milions</a:t>
            </a:r>
            <a:r>
              <a:rPr lang="en-US" sz="2000" dirty="0"/>
              <a:t>]</a:t>
            </a:r>
          </a:p>
          <a:p>
            <a:endParaRPr lang="it-IT" sz="1100" dirty="0"/>
          </a:p>
        </p:txBody>
      </p:sp>
      <p:sp>
        <p:nvSpPr>
          <p:cNvPr id="11" name="Rettangolo 10">
            <a:extLst>
              <a:ext uri="{FF2B5EF4-FFF2-40B4-BE49-F238E27FC236}">
                <a16:creationId xmlns:a16="http://schemas.microsoft.com/office/drawing/2014/main" id="{5356A172-0DD3-4E8F-BB0F-504950D8B3C1}"/>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accent1">
                  <a:lumMod val="50000"/>
                </a:schemeClr>
              </a:solidFill>
            </a:endParaRPr>
          </a:p>
        </p:txBody>
      </p:sp>
      <p:sp>
        <p:nvSpPr>
          <p:cNvPr id="13" name="Rettangolo 12">
            <a:extLst>
              <a:ext uri="{FF2B5EF4-FFF2-40B4-BE49-F238E27FC236}">
                <a16:creationId xmlns:a16="http://schemas.microsoft.com/office/drawing/2014/main" id="{658DB275-807C-439A-85DA-9EB6FE6A8143}"/>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536499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F0D975-5177-4B5B-B7A9-3F6E5CA5ED8F}"/>
              </a:ext>
            </a:extLst>
          </p:cNvPr>
          <p:cNvSpPr>
            <a:spLocks noGrp="1"/>
          </p:cNvSpPr>
          <p:nvPr>
            <p:ph type="title"/>
          </p:nvPr>
        </p:nvSpPr>
        <p:spPr>
          <a:xfrm>
            <a:off x="838200" y="151117"/>
            <a:ext cx="10515600" cy="1325563"/>
          </a:xfrm>
        </p:spPr>
        <p:txBody>
          <a:bodyPr/>
          <a:lstStyle/>
          <a:p>
            <a:r>
              <a:rPr lang="it-IT" b="1" dirty="0">
                <a:solidFill>
                  <a:schemeClr val="accent1"/>
                </a:solidFill>
              </a:rPr>
              <a:t>PREVALENCE OF STROKE IN EUROPE</a:t>
            </a:r>
          </a:p>
        </p:txBody>
      </p:sp>
      <p:pic>
        <p:nvPicPr>
          <p:cNvPr id="5" name="Segnaposto contenuto 4">
            <a:extLst>
              <a:ext uri="{FF2B5EF4-FFF2-40B4-BE49-F238E27FC236}">
                <a16:creationId xmlns:a16="http://schemas.microsoft.com/office/drawing/2014/main" id="{F1C42C33-C4F2-4CAE-A391-7811A276137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2602" y="1274323"/>
            <a:ext cx="10077823" cy="5038912"/>
          </a:xfrm>
        </p:spPr>
      </p:pic>
      <p:sp>
        <p:nvSpPr>
          <p:cNvPr id="6" name="Rettangolo 5">
            <a:extLst>
              <a:ext uri="{FF2B5EF4-FFF2-40B4-BE49-F238E27FC236}">
                <a16:creationId xmlns:a16="http://schemas.microsoft.com/office/drawing/2014/main" id="{FFCE6E31-DC2C-4355-94FE-7523FEA19CD2}"/>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accent1">
                  <a:lumMod val="50000"/>
                </a:schemeClr>
              </a:solidFill>
            </a:endParaRPr>
          </a:p>
        </p:txBody>
      </p:sp>
      <p:sp>
        <p:nvSpPr>
          <p:cNvPr id="7" name="Rettangolo 6">
            <a:extLst>
              <a:ext uri="{FF2B5EF4-FFF2-40B4-BE49-F238E27FC236}">
                <a16:creationId xmlns:a16="http://schemas.microsoft.com/office/drawing/2014/main" id="{AEE6F8B0-F8AC-47E2-BE66-A98FD75D8352}"/>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4182052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F0D975-5177-4B5B-B7A9-3F6E5CA5ED8F}"/>
              </a:ext>
            </a:extLst>
          </p:cNvPr>
          <p:cNvSpPr>
            <a:spLocks noGrp="1"/>
          </p:cNvSpPr>
          <p:nvPr>
            <p:ph type="title"/>
          </p:nvPr>
        </p:nvSpPr>
        <p:spPr>
          <a:xfrm>
            <a:off x="838200" y="151117"/>
            <a:ext cx="10515600" cy="1325563"/>
          </a:xfrm>
        </p:spPr>
        <p:txBody>
          <a:bodyPr/>
          <a:lstStyle/>
          <a:p>
            <a:r>
              <a:rPr lang="it-IT" b="1" dirty="0">
                <a:solidFill>
                  <a:schemeClr val="accent1"/>
                </a:solidFill>
              </a:rPr>
              <a:t>INCIDENCE OF STROKE IN EUROPE</a:t>
            </a:r>
          </a:p>
        </p:txBody>
      </p:sp>
      <p:pic>
        <p:nvPicPr>
          <p:cNvPr id="5" name="Segnaposto contenuto 4">
            <a:extLst>
              <a:ext uri="{FF2B5EF4-FFF2-40B4-BE49-F238E27FC236}">
                <a16:creationId xmlns:a16="http://schemas.microsoft.com/office/drawing/2014/main" id="{F1C42C33-C4F2-4CAE-A391-7811A276137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2602" y="1276222"/>
            <a:ext cx="10077823" cy="5035114"/>
          </a:xfrm>
        </p:spPr>
      </p:pic>
      <p:sp>
        <p:nvSpPr>
          <p:cNvPr id="6" name="Rettangolo 5">
            <a:extLst>
              <a:ext uri="{FF2B5EF4-FFF2-40B4-BE49-F238E27FC236}">
                <a16:creationId xmlns:a16="http://schemas.microsoft.com/office/drawing/2014/main" id="{FFCE6E31-DC2C-4355-94FE-7523FEA19CD2}"/>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accent1">
                  <a:lumMod val="50000"/>
                </a:schemeClr>
              </a:solidFill>
            </a:endParaRPr>
          </a:p>
        </p:txBody>
      </p:sp>
      <p:sp>
        <p:nvSpPr>
          <p:cNvPr id="7" name="Rettangolo 6">
            <a:extLst>
              <a:ext uri="{FF2B5EF4-FFF2-40B4-BE49-F238E27FC236}">
                <a16:creationId xmlns:a16="http://schemas.microsoft.com/office/drawing/2014/main" id="{AEE6F8B0-F8AC-47E2-BE66-A98FD75D8352}"/>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728024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F0D975-5177-4B5B-B7A9-3F6E5CA5ED8F}"/>
              </a:ext>
            </a:extLst>
          </p:cNvPr>
          <p:cNvSpPr>
            <a:spLocks noGrp="1"/>
          </p:cNvSpPr>
          <p:nvPr>
            <p:ph type="title"/>
          </p:nvPr>
        </p:nvSpPr>
        <p:spPr>
          <a:xfrm>
            <a:off x="838200" y="151117"/>
            <a:ext cx="10515600" cy="1325563"/>
          </a:xfrm>
        </p:spPr>
        <p:txBody>
          <a:bodyPr/>
          <a:lstStyle/>
          <a:p>
            <a:r>
              <a:rPr lang="it-IT" b="1" dirty="0">
                <a:solidFill>
                  <a:schemeClr val="accent1"/>
                </a:solidFill>
              </a:rPr>
              <a:t>MORTALITY OF STROKE IN EUROPE</a:t>
            </a:r>
          </a:p>
        </p:txBody>
      </p:sp>
      <p:pic>
        <p:nvPicPr>
          <p:cNvPr id="5" name="Segnaposto contenuto 4">
            <a:extLst>
              <a:ext uri="{FF2B5EF4-FFF2-40B4-BE49-F238E27FC236}">
                <a16:creationId xmlns:a16="http://schemas.microsoft.com/office/drawing/2014/main" id="{F1C42C33-C4F2-4CAE-A391-7811A276137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5501" y="1276222"/>
            <a:ext cx="10032025" cy="5035114"/>
          </a:xfrm>
        </p:spPr>
      </p:pic>
      <p:sp>
        <p:nvSpPr>
          <p:cNvPr id="6" name="Rettangolo 5">
            <a:extLst>
              <a:ext uri="{FF2B5EF4-FFF2-40B4-BE49-F238E27FC236}">
                <a16:creationId xmlns:a16="http://schemas.microsoft.com/office/drawing/2014/main" id="{FFCE6E31-DC2C-4355-94FE-7523FEA19CD2}"/>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accent1">
                  <a:lumMod val="50000"/>
                </a:schemeClr>
              </a:solidFill>
            </a:endParaRPr>
          </a:p>
        </p:txBody>
      </p:sp>
      <p:sp>
        <p:nvSpPr>
          <p:cNvPr id="7" name="Rettangolo 6">
            <a:extLst>
              <a:ext uri="{FF2B5EF4-FFF2-40B4-BE49-F238E27FC236}">
                <a16:creationId xmlns:a16="http://schemas.microsoft.com/office/drawing/2014/main" id="{AEE6F8B0-F8AC-47E2-BE66-A98FD75D8352}"/>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826863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FB3D0F02-8E21-42EA-B797-B3789A497E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4302" y="1159770"/>
            <a:ext cx="8096250" cy="5286375"/>
          </a:xfrm>
          <a:prstGeom prst="rect">
            <a:avLst/>
          </a:prstGeom>
          <a:ln w="19050">
            <a:solidFill>
              <a:schemeClr val="tx1"/>
            </a:solidFill>
          </a:ln>
        </p:spPr>
      </p:pic>
      <p:sp>
        <p:nvSpPr>
          <p:cNvPr id="6" name="CasellaDiTesto 5">
            <a:extLst>
              <a:ext uri="{FF2B5EF4-FFF2-40B4-BE49-F238E27FC236}">
                <a16:creationId xmlns:a16="http://schemas.microsoft.com/office/drawing/2014/main" id="{5C6BF1DD-C116-4C10-A77D-A622A9E2FD5C}"/>
              </a:ext>
            </a:extLst>
          </p:cNvPr>
          <p:cNvSpPr txBox="1"/>
          <p:nvPr/>
        </p:nvSpPr>
        <p:spPr>
          <a:xfrm>
            <a:off x="1040859" y="513439"/>
            <a:ext cx="9153727" cy="646331"/>
          </a:xfrm>
          <a:prstGeom prst="rect">
            <a:avLst/>
          </a:prstGeom>
          <a:noFill/>
        </p:spPr>
        <p:txBody>
          <a:bodyPr wrap="square" rtlCol="0">
            <a:spAutoFit/>
          </a:bodyPr>
          <a:lstStyle/>
          <a:p>
            <a:r>
              <a:rPr lang="it-IT" sz="3600" b="1" dirty="0">
                <a:solidFill>
                  <a:schemeClr val="accent1"/>
                </a:solidFill>
              </a:rPr>
              <a:t>TIME OF STROKE</a:t>
            </a:r>
          </a:p>
        </p:txBody>
      </p:sp>
      <p:sp>
        <p:nvSpPr>
          <p:cNvPr id="7" name="Ovale 6">
            <a:extLst>
              <a:ext uri="{FF2B5EF4-FFF2-40B4-BE49-F238E27FC236}">
                <a16:creationId xmlns:a16="http://schemas.microsoft.com/office/drawing/2014/main" id="{4FF67FF8-B549-4433-89D5-9B299955F07F}"/>
              </a:ext>
            </a:extLst>
          </p:cNvPr>
          <p:cNvSpPr/>
          <p:nvPr/>
        </p:nvSpPr>
        <p:spPr>
          <a:xfrm>
            <a:off x="3139126" y="2318994"/>
            <a:ext cx="2253007" cy="411008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29948816-E678-4057-9C11-6FF0D9DB76E2}"/>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accent1">
                  <a:lumMod val="50000"/>
                </a:schemeClr>
              </a:solidFill>
            </a:endParaRPr>
          </a:p>
        </p:txBody>
      </p:sp>
      <p:sp>
        <p:nvSpPr>
          <p:cNvPr id="9" name="Rettangolo 8">
            <a:extLst>
              <a:ext uri="{FF2B5EF4-FFF2-40B4-BE49-F238E27FC236}">
                <a16:creationId xmlns:a16="http://schemas.microsoft.com/office/drawing/2014/main" id="{0065F84F-AE80-4A5C-8862-E5437DFBAD8D}"/>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32859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39A16054-B559-4A1A-84C0-B14CC6B4672E}"/>
              </a:ext>
            </a:extLst>
          </p:cNvPr>
          <p:cNvSpPr>
            <a:spLocks noGrp="1"/>
          </p:cNvSpPr>
          <p:nvPr>
            <p:ph type="ctrTitle"/>
          </p:nvPr>
        </p:nvSpPr>
        <p:spPr>
          <a:xfrm>
            <a:off x="1104385" y="1047531"/>
            <a:ext cx="5238466" cy="2163551"/>
          </a:xfrm>
        </p:spPr>
        <p:txBody>
          <a:bodyPr anchor="b">
            <a:normAutofit fontScale="90000"/>
          </a:bodyPr>
          <a:lstStyle/>
          <a:p>
            <a:pPr algn="l"/>
            <a:r>
              <a:rPr lang="it-IT" sz="3600" b="1" dirty="0">
                <a:solidFill>
                  <a:schemeClr val="accent1"/>
                </a:solidFill>
                <a:latin typeface="+mn-lt"/>
              </a:rPr>
              <a:t>LET’S TALK ABOUT NUMBERS: EPIDEMIOLOGY OF THE MAIN CARDIOVASCULAR DISEASES  </a:t>
            </a:r>
            <a:br>
              <a:rPr lang="it-IT" sz="3300" dirty="0"/>
            </a:br>
            <a:endParaRPr lang="it-IT" sz="3300" dirty="0"/>
          </a:p>
        </p:txBody>
      </p:sp>
      <p:sp>
        <p:nvSpPr>
          <p:cNvPr id="3" name="Segnaposto contenuto 2">
            <a:extLst>
              <a:ext uri="{FF2B5EF4-FFF2-40B4-BE49-F238E27FC236}">
                <a16:creationId xmlns:a16="http://schemas.microsoft.com/office/drawing/2014/main" id="{20688840-07CA-414D-A299-375F21856CAD}"/>
              </a:ext>
            </a:extLst>
          </p:cNvPr>
          <p:cNvSpPr>
            <a:spLocks noGrp="1"/>
          </p:cNvSpPr>
          <p:nvPr>
            <p:ph type="subTitle" idx="1"/>
          </p:nvPr>
        </p:nvSpPr>
        <p:spPr>
          <a:xfrm>
            <a:off x="2327062" y="2897507"/>
            <a:ext cx="5799705" cy="2163550"/>
          </a:xfrm>
        </p:spPr>
        <p:txBody>
          <a:bodyPr anchor="t">
            <a:normAutofit/>
          </a:bodyPr>
          <a:lstStyle/>
          <a:p>
            <a:pPr algn="l"/>
            <a:r>
              <a:rPr lang="it-IT" sz="2800" b="1" dirty="0"/>
              <a:t>Incidence, </a:t>
            </a:r>
            <a:r>
              <a:rPr lang="it-IT" sz="2800" b="1" dirty="0" err="1"/>
              <a:t>prevalence</a:t>
            </a:r>
            <a:r>
              <a:rPr lang="it-IT" sz="2800" b="1" dirty="0"/>
              <a:t> and </a:t>
            </a:r>
            <a:r>
              <a:rPr lang="it-IT" sz="2800" b="1" dirty="0" err="1"/>
              <a:t>mortality</a:t>
            </a:r>
            <a:r>
              <a:rPr lang="it-IT" sz="2800" b="1" dirty="0"/>
              <a:t> of </a:t>
            </a:r>
            <a:r>
              <a:rPr lang="it-IT" sz="2800" b="1" dirty="0" err="1"/>
              <a:t>myocardial</a:t>
            </a:r>
            <a:r>
              <a:rPr lang="it-IT" sz="2800" b="1" dirty="0"/>
              <a:t> </a:t>
            </a:r>
            <a:r>
              <a:rPr lang="it-IT" sz="2800" b="1" dirty="0" err="1"/>
              <a:t>infarction</a:t>
            </a:r>
            <a:r>
              <a:rPr lang="it-IT" sz="2800" b="1" dirty="0"/>
              <a:t>, </a:t>
            </a:r>
            <a:r>
              <a:rPr lang="it-IT" sz="2800" b="1" dirty="0" err="1"/>
              <a:t>stroke</a:t>
            </a:r>
            <a:r>
              <a:rPr lang="it-IT" sz="2800" b="1" dirty="0"/>
              <a:t>, </a:t>
            </a:r>
            <a:r>
              <a:rPr lang="it-IT" sz="2800" b="1" dirty="0" err="1"/>
              <a:t>heart</a:t>
            </a:r>
            <a:r>
              <a:rPr lang="it-IT" sz="2800" b="1" dirty="0"/>
              <a:t> </a:t>
            </a:r>
            <a:r>
              <a:rPr lang="it-IT" sz="2800" b="1" dirty="0" err="1"/>
              <a:t>failure</a:t>
            </a:r>
            <a:r>
              <a:rPr lang="it-IT" sz="2800" b="1" dirty="0"/>
              <a:t>, </a:t>
            </a:r>
            <a:r>
              <a:rPr lang="it-IT" sz="2800" b="1" dirty="0" err="1"/>
              <a:t>atrial</a:t>
            </a:r>
            <a:r>
              <a:rPr lang="it-IT" sz="2800" b="1" dirty="0"/>
              <a:t> </a:t>
            </a:r>
            <a:r>
              <a:rPr lang="it-IT" sz="2800" b="1" dirty="0" err="1"/>
              <a:t>fibrillation</a:t>
            </a:r>
            <a:r>
              <a:rPr lang="it-IT" sz="2800" b="1" dirty="0"/>
              <a:t>.</a:t>
            </a:r>
          </a:p>
          <a:p>
            <a:pPr marL="0" indent="0" algn="l">
              <a:buNone/>
            </a:pPr>
            <a:endParaRPr lang="it-IT" dirty="0"/>
          </a:p>
        </p:txBody>
      </p:sp>
      <p:pic>
        <p:nvPicPr>
          <p:cNvPr id="9" name="Graphic 8" descr="Salute">
            <a:extLst>
              <a:ext uri="{FF2B5EF4-FFF2-40B4-BE49-F238E27FC236}">
                <a16:creationId xmlns:a16="http://schemas.microsoft.com/office/drawing/2014/main" id="{72598235-35C0-4074-AAC8-D11C058453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6846" y="761949"/>
            <a:ext cx="3217333" cy="3217333"/>
          </a:xfrm>
          <a:prstGeom prst="rect">
            <a:avLst/>
          </a:prstGeom>
        </p:spPr>
      </p:pic>
      <p:sp>
        <p:nvSpPr>
          <p:cNvPr id="29" name="CasellaDiTesto 28">
            <a:extLst>
              <a:ext uri="{FF2B5EF4-FFF2-40B4-BE49-F238E27FC236}">
                <a16:creationId xmlns:a16="http://schemas.microsoft.com/office/drawing/2014/main" id="{92EF1836-F237-461B-92C7-50905B7C127D}"/>
              </a:ext>
            </a:extLst>
          </p:cNvPr>
          <p:cNvSpPr txBox="1"/>
          <p:nvPr/>
        </p:nvSpPr>
        <p:spPr>
          <a:xfrm>
            <a:off x="200350" y="5579636"/>
            <a:ext cx="2688075" cy="461665"/>
          </a:xfrm>
          <a:prstGeom prst="rect">
            <a:avLst/>
          </a:prstGeom>
          <a:noFill/>
        </p:spPr>
        <p:txBody>
          <a:bodyPr wrap="square" rtlCol="0">
            <a:spAutoFit/>
          </a:bodyPr>
          <a:lstStyle/>
          <a:p>
            <a:r>
              <a:rPr lang="it-IT" sz="2400" b="1" dirty="0">
                <a:solidFill>
                  <a:srgbClr val="0070C0"/>
                </a:solidFill>
              </a:rPr>
              <a:t>Dott. Vatri Marco</a:t>
            </a:r>
          </a:p>
        </p:txBody>
      </p:sp>
      <p:sp>
        <p:nvSpPr>
          <p:cNvPr id="30" name="Rettangolo 29">
            <a:extLst>
              <a:ext uri="{FF2B5EF4-FFF2-40B4-BE49-F238E27FC236}">
                <a16:creationId xmlns:a16="http://schemas.microsoft.com/office/drawing/2014/main" id="{A82E2C14-56CE-4B52-9DC8-E657E54921A1}"/>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accent1">
                  <a:lumMod val="50000"/>
                </a:schemeClr>
              </a:solidFill>
            </a:endParaRPr>
          </a:p>
        </p:txBody>
      </p:sp>
      <p:sp>
        <p:nvSpPr>
          <p:cNvPr id="32" name="Rettangolo 31">
            <a:extLst>
              <a:ext uri="{FF2B5EF4-FFF2-40B4-BE49-F238E27FC236}">
                <a16:creationId xmlns:a16="http://schemas.microsoft.com/office/drawing/2014/main" id="{A4730330-B7E4-4AFF-B31E-0A9E061623B4}"/>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8" name="Immagine 7">
            <a:extLst>
              <a:ext uri="{FF2B5EF4-FFF2-40B4-BE49-F238E27FC236}">
                <a16:creationId xmlns:a16="http://schemas.microsoft.com/office/drawing/2014/main" id="{B96D3398-39EA-4244-B52F-03A4BDE15230}"/>
              </a:ext>
            </a:extLst>
          </p:cNvPr>
          <p:cNvPicPr>
            <a:picLocks noChangeAspect="1"/>
          </p:cNvPicPr>
          <p:nvPr/>
        </p:nvPicPr>
        <p:blipFill>
          <a:blip r:embed="rId4"/>
          <a:stretch>
            <a:fillRect/>
          </a:stretch>
        </p:blipFill>
        <p:spPr>
          <a:xfrm>
            <a:off x="8446617" y="5152118"/>
            <a:ext cx="3651115" cy="1215735"/>
          </a:xfrm>
          <a:prstGeom prst="rect">
            <a:avLst/>
          </a:prstGeom>
        </p:spPr>
      </p:pic>
    </p:spTree>
    <p:extLst>
      <p:ext uri="{BB962C8B-B14F-4D97-AF65-F5344CB8AC3E}">
        <p14:creationId xmlns:p14="http://schemas.microsoft.com/office/powerpoint/2010/main" val="2808370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2C7BE62A-AA04-483F-BF18-72E902D92AD5}"/>
              </a:ext>
            </a:extLst>
          </p:cNvPr>
          <p:cNvSpPr>
            <a:spLocks noGrp="1"/>
          </p:cNvSpPr>
          <p:nvPr>
            <p:ph type="title"/>
          </p:nvPr>
        </p:nvSpPr>
        <p:spPr>
          <a:xfrm>
            <a:off x="958506" y="800392"/>
            <a:ext cx="10264697" cy="1212102"/>
          </a:xfrm>
        </p:spPr>
        <p:txBody>
          <a:bodyPr>
            <a:normAutofit/>
          </a:bodyPr>
          <a:lstStyle/>
          <a:p>
            <a:r>
              <a:rPr lang="it-IT" sz="4000" b="1" dirty="0">
                <a:solidFill>
                  <a:srgbClr val="FFFFFF"/>
                </a:solidFill>
                <a:latin typeface="+mn-lt"/>
              </a:rPr>
              <a:t>HEART FAILURE</a:t>
            </a:r>
          </a:p>
        </p:txBody>
      </p:sp>
      <p:sp>
        <p:nvSpPr>
          <p:cNvPr id="3" name="Segnaposto contenuto 2">
            <a:extLst>
              <a:ext uri="{FF2B5EF4-FFF2-40B4-BE49-F238E27FC236}">
                <a16:creationId xmlns:a16="http://schemas.microsoft.com/office/drawing/2014/main" id="{386B3F3F-52C5-43AF-A5E4-BA93CF49B0AA}"/>
              </a:ext>
            </a:extLst>
          </p:cNvPr>
          <p:cNvSpPr>
            <a:spLocks noGrp="1"/>
          </p:cNvSpPr>
          <p:nvPr>
            <p:ph idx="1"/>
          </p:nvPr>
        </p:nvSpPr>
        <p:spPr>
          <a:xfrm>
            <a:off x="216816" y="2341848"/>
            <a:ext cx="11006284" cy="4087008"/>
          </a:xfrm>
        </p:spPr>
        <p:txBody>
          <a:bodyPr anchor="ctr">
            <a:normAutofit/>
          </a:bodyPr>
          <a:lstStyle/>
          <a:p>
            <a:pPr>
              <a:spcBef>
                <a:spcPts val="600"/>
              </a:spcBef>
            </a:pPr>
            <a:r>
              <a:rPr lang="en-US" sz="2000" b="1" dirty="0"/>
              <a:t>PREVALENCE: 64,3 millions in 2017</a:t>
            </a:r>
            <a:endParaRPr lang="en-US" sz="2000" dirty="0"/>
          </a:p>
          <a:p>
            <a:pPr>
              <a:spcBef>
                <a:spcPts val="600"/>
              </a:spcBef>
            </a:pPr>
            <a:r>
              <a:rPr lang="en-US" sz="2000" b="1" dirty="0"/>
              <a:t>INCIDENCE: 420 new case per 100000 ab</a:t>
            </a:r>
            <a:endParaRPr lang="en-US" sz="2000" dirty="0"/>
          </a:p>
        </p:txBody>
      </p:sp>
      <p:sp>
        <p:nvSpPr>
          <p:cNvPr id="11" name="Rettangolo 10">
            <a:extLst>
              <a:ext uri="{FF2B5EF4-FFF2-40B4-BE49-F238E27FC236}">
                <a16:creationId xmlns:a16="http://schemas.microsoft.com/office/drawing/2014/main" id="{5356A172-0DD3-4E8F-BB0F-504950D8B3C1}"/>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4A66AC">
                  <a:lumMod val="50000"/>
                </a:srgbClr>
              </a:solidFill>
              <a:effectLst/>
              <a:uLnTx/>
              <a:uFillTx/>
              <a:latin typeface="Calibri" panose="020F0502020204030204"/>
              <a:ea typeface="+mn-ea"/>
              <a:cs typeface="+mn-cs"/>
            </a:endParaRPr>
          </a:p>
        </p:txBody>
      </p:sp>
      <p:sp>
        <p:nvSpPr>
          <p:cNvPr id="13" name="Rettangolo 12">
            <a:extLst>
              <a:ext uri="{FF2B5EF4-FFF2-40B4-BE49-F238E27FC236}">
                <a16:creationId xmlns:a16="http://schemas.microsoft.com/office/drawing/2014/main" id="{658DB275-807C-439A-85DA-9EB6FE6A8143}"/>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D4638839-5FA0-4E7B-A221-46A5DD81ADF3}"/>
              </a:ext>
            </a:extLst>
          </p:cNvPr>
          <p:cNvPicPr>
            <a:picLocks noChangeAspect="1"/>
          </p:cNvPicPr>
          <p:nvPr/>
        </p:nvPicPr>
        <p:blipFill>
          <a:blip r:embed="rId2"/>
          <a:stretch>
            <a:fillRect/>
          </a:stretch>
        </p:blipFill>
        <p:spPr>
          <a:xfrm>
            <a:off x="5105201" y="2585127"/>
            <a:ext cx="6600825" cy="3600450"/>
          </a:xfrm>
          <a:prstGeom prst="rect">
            <a:avLst/>
          </a:prstGeom>
        </p:spPr>
      </p:pic>
    </p:spTree>
    <p:extLst>
      <p:ext uri="{BB962C8B-B14F-4D97-AF65-F5344CB8AC3E}">
        <p14:creationId xmlns:p14="http://schemas.microsoft.com/office/powerpoint/2010/main" val="1613817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BEF5A9-6841-4D15-AC31-E36B9491F3B3}"/>
              </a:ext>
            </a:extLst>
          </p:cNvPr>
          <p:cNvSpPr>
            <a:spLocks noGrp="1"/>
          </p:cNvSpPr>
          <p:nvPr>
            <p:ph type="title"/>
          </p:nvPr>
        </p:nvSpPr>
        <p:spPr/>
        <p:txBody>
          <a:bodyPr/>
          <a:lstStyle/>
          <a:p>
            <a:r>
              <a:rPr lang="it-IT" b="1" dirty="0">
                <a:solidFill>
                  <a:schemeClr val="accent1"/>
                </a:solidFill>
              </a:rPr>
              <a:t>MORTALITY OF HEART FAILURE</a:t>
            </a:r>
            <a:endParaRPr lang="it-IT" dirty="0"/>
          </a:p>
        </p:txBody>
      </p:sp>
      <p:pic>
        <p:nvPicPr>
          <p:cNvPr id="1026" name="Picture 2" descr="EJHF-1858-FIG-0002-c">
            <a:extLst>
              <a:ext uri="{FF2B5EF4-FFF2-40B4-BE49-F238E27FC236}">
                <a16:creationId xmlns:a16="http://schemas.microsoft.com/office/drawing/2014/main" id="{0C8D7044-0EB6-4D3B-8106-50BE4CD64EC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785" y="2343588"/>
            <a:ext cx="10515600" cy="2938340"/>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a:extLst>
              <a:ext uri="{FF2B5EF4-FFF2-40B4-BE49-F238E27FC236}">
                <a16:creationId xmlns:a16="http://schemas.microsoft.com/office/drawing/2014/main" id="{6CC5D9C0-A0C2-483F-B62B-015DD9401B52}"/>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4A66AC">
                  <a:lumMod val="50000"/>
                </a:srgbClr>
              </a:solidFill>
              <a:effectLst/>
              <a:uLnTx/>
              <a:uFillTx/>
              <a:latin typeface="Calibri" panose="020F0502020204030204"/>
              <a:ea typeface="+mn-ea"/>
              <a:cs typeface="+mn-cs"/>
            </a:endParaRPr>
          </a:p>
        </p:txBody>
      </p:sp>
      <p:sp>
        <p:nvSpPr>
          <p:cNvPr id="6" name="Rettangolo 5">
            <a:extLst>
              <a:ext uri="{FF2B5EF4-FFF2-40B4-BE49-F238E27FC236}">
                <a16:creationId xmlns:a16="http://schemas.microsoft.com/office/drawing/2014/main" id="{3BD7E8A9-7113-4425-AC61-55CD1CCB508C}"/>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2175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2C7BE62A-AA04-483F-BF18-72E902D92AD5}"/>
              </a:ext>
            </a:extLst>
          </p:cNvPr>
          <p:cNvSpPr>
            <a:spLocks noGrp="1"/>
          </p:cNvSpPr>
          <p:nvPr>
            <p:ph type="title"/>
          </p:nvPr>
        </p:nvSpPr>
        <p:spPr>
          <a:xfrm>
            <a:off x="958506" y="800392"/>
            <a:ext cx="10264697" cy="1212102"/>
          </a:xfrm>
        </p:spPr>
        <p:txBody>
          <a:bodyPr>
            <a:normAutofit/>
          </a:bodyPr>
          <a:lstStyle/>
          <a:p>
            <a:r>
              <a:rPr lang="it-IT" sz="4000" b="1" dirty="0">
                <a:solidFill>
                  <a:srgbClr val="FFFFFF"/>
                </a:solidFill>
                <a:latin typeface="+mn-lt"/>
              </a:rPr>
              <a:t>ATRIAL FIBRILLATION</a:t>
            </a:r>
          </a:p>
        </p:txBody>
      </p:sp>
      <p:sp>
        <p:nvSpPr>
          <p:cNvPr id="3" name="Segnaposto contenuto 2">
            <a:extLst>
              <a:ext uri="{FF2B5EF4-FFF2-40B4-BE49-F238E27FC236}">
                <a16:creationId xmlns:a16="http://schemas.microsoft.com/office/drawing/2014/main" id="{386B3F3F-52C5-43AF-A5E4-BA93CF49B0AA}"/>
              </a:ext>
            </a:extLst>
          </p:cNvPr>
          <p:cNvSpPr>
            <a:spLocks noGrp="1"/>
          </p:cNvSpPr>
          <p:nvPr>
            <p:ph idx="1"/>
          </p:nvPr>
        </p:nvSpPr>
        <p:spPr>
          <a:xfrm>
            <a:off x="1150238" y="2341848"/>
            <a:ext cx="10072862" cy="4087008"/>
          </a:xfrm>
        </p:spPr>
        <p:txBody>
          <a:bodyPr anchor="ctr">
            <a:normAutofit/>
          </a:bodyPr>
          <a:lstStyle/>
          <a:p>
            <a:pPr>
              <a:spcBef>
                <a:spcPts val="600"/>
              </a:spcBef>
            </a:pPr>
            <a:r>
              <a:rPr lang="en-US" sz="2000" b="1" dirty="0"/>
              <a:t>PREVALENCE:</a:t>
            </a:r>
            <a:r>
              <a:rPr lang="en-US" sz="2000" dirty="0"/>
              <a:t> </a:t>
            </a:r>
            <a:r>
              <a:rPr lang="en-US" sz="2000" b="1" dirty="0">
                <a:solidFill>
                  <a:schemeClr val="accent1"/>
                </a:solidFill>
              </a:rPr>
              <a:t>60 </a:t>
            </a:r>
            <a:r>
              <a:rPr lang="en-US" sz="2000" b="1" dirty="0" err="1">
                <a:solidFill>
                  <a:schemeClr val="accent1"/>
                </a:solidFill>
              </a:rPr>
              <a:t>milions</a:t>
            </a:r>
            <a:r>
              <a:rPr lang="en-US" sz="2000" b="1" dirty="0">
                <a:solidFill>
                  <a:schemeClr val="accent1"/>
                </a:solidFill>
              </a:rPr>
              <a:t> </a:t>
            </a:r>
            <a:r>
              <a:rPr lang="en-US" sz="2000" dirty="0"/>
              <a:t>cases in 2019 (+ 31 % compare to 2010)</a:t>
            </a:r>
          </a:p>
          <a:p>
            <a:pPr marL="0" indent="0">
              <a:spcBef>
                <a:spcPts val="600"/>
              </a:spcBef>
              <a:buNone/>
            </a:pPr>
            <a:r>
              <a:rPr lang="en-US" sz="2000" b="1" dirty="0">
                <a:solidFill>
                  <a:schemeClr val="accent1"/>
                </a:solidFill>
              </a:rPr>
              <a:t>743 cases per 100000 </a:t>
            </a:r>
            <a:r>
              <a:rPr lang="en-US" sz="2000" dirty="0"/>
              <a:t>ab. in 2019 (- 0,1 % compare to 2010)</a:t>
            </a:r>
          </a:p>
          <a:p>
            <a:pPr marL="0" indent="0">
              <a:spcBef>
                <a:spcPts val="600"/>
              </a:spcBef>
              <a:buNone/>
            </a:pPr>
            <a:endParaRPr lang="en-US" sz="2000" dirty="0"/>
          </a:p>
          <a:p>
            <a:pPr>
              <a:spcBef>
                <a:spcPts val="600"/>
              </a:spcBef>
            </a:pPr>
            <a:r>
              <a:rPr lang="en-US" sz="2000" b="1" dirty="0"/>
              <a:t>INCIDENCE: </a:t>
            </a:r>
            <a:r>
              <a:rPr lang="en-US" sz="2000" b="1" dirty="0">
                <a:solidFill>
                  <a:schemeClr val="accent1"/>
                </a:solidFill>
              </a:rPr>
              <a:t>4,7 </a:t>
            </a:r>
            <a:r>
              <a:rPr lang="en-US" sz="2000" b="1" dirty="0" err="1">
                <a:solidFill>
                  <a:schemeClr val="accent1"/>
                </a:solidFill>
              </a:rPr>
              <a:t>milions</a:t>
            </a:r>
            <a:r>
              <a:rPr lang="en-US" sz="2000" b="1" dirty="0">
                <a:solidFill>
                  <a:schemeClr val="accent1"/>
                </a:solidFill>
              </a:rPr>
              <a:t> </a:t>
            </a:r>
            <a:r>
              <a:rPr lang="en-US" sz="2000" dirty="0"/>
              <a:t>new cases in 2019 (+ 30 % compare to 2010)</a:t>
            </a:r>
          </a:p>
          <a:p>
            <a:pPr marL="0" indent="0">
              <a:spcBef>
                <a:spcPts val="600"/>
              </a:spcBef>
              <a:buNone/>
            </a:pPr>
            <a:r>
              <a:rPr lang="en-US" sz="2000" b="1" dirty="0">
                <a:solidFill>
                  <a:schemeClr val="accent1"/>
                </a:solidFill>
              </a:rPr>
              <a:t>57 new cases per 100000 </a:t>
            </a:r>
            <a:r>
              <a:rPr lang="en-US" sz="2000" dirty="0"/>
              <a:t>ab. in 2019 (+ 1,2 % compare to 2010)</a:t>
            </a:r>
          </a:p>
          <a:p>
            <a:pPr marL="0" indent="0">
              <a:spcBef>
                <a:spcPts val="600"/>
              </a:spcBef>
              <a:buNone/>
            </a:pPr>
            <a:endParaRPr lang="en-US" sz="2000" dirty="0"/>
          </a:p>
          <a:p>
            <a:pPr>
              <a:spcBef>
                <a:spcPts val="600"/>
              </a:spcBef>
            </a:pPr>
            <a:r>
              <a:rPr lang="en-US" sz="2000" b="1" dirty="0"/>
              <a:t>DEATHS: </a:t>
            </a:r>
            <a:r>
              <a:rPr lang="en-US" sz="2000" b="1" dirty="0">
                <a:solidFill>
                  <a:schemeClr val="accent1"/>
                </a:solidFill>
              </a:rPr>
              <a:t>315000 </a:t>
            </a:r>
            <a:r>
              <a:rPr lang="en-US" sz="2000" dirty="0"/>
              <a:t>deaths in 2019 (+ 40 % compare to 2010)</a:t>
            </a:r>
          </a:p>
          <a:p>
            <a:pPr marL="0" indent="0">
              <a:spcBef>
                <a:spcPts val="600"/>
              </a:spcBef>
              <a:buNone/>
            </a:pPr>
            <a:r>
              <a:rPr lang="en-US" sz="2000" b="1" dirty="0">
                <a:solidFill>
                  <a:schemeClr val="accent1"/>
                </a:solidFill>
              </a:rPr>
              <a:t>4 deaths per 100000 </a:t>
            </a:r>
            <a:r>
              <a:rPr lang="en-US" sz="2000" dirty="0"/>
              <a:t>ab. In 2019 (+ 0,8 % </a:t>
            </a:r>
            <a:r>
              <a:rPr lang="en-US" sz="2000" dirty="0" err="1"/>
              <a:t>comapre</a:t>
            </a:r>
            <a:r>
              <a:rPr lang="en-US" sz="2000" dirty="0"/>
              <a:t> to 2010)</a:t>
            </a:r>
          </a:p>
          <a:p>
            <a:pPr marL="0" indent="0">
              <a:spcBef>
                <a:spcPts val="600"/>
              </a:spcBef>
              <a:buNone/>
            </a:pPr>
            <a:endParaRPr lang="en-US" sz="2000" dirty="0"/>
          </a:p>
          <a:p>
            <a:pPr>
              <a:spcBef>
                <a:spcPts val="600"/>
              </a:spcBef>
            </a:pPr>
            <a:r>
              <a:rPr lang="en-US" sz="2000" b="1" dirty="0"/>
              <a:t>DALY: </a:t>
            </a:r>
            <a:r>
              <a:rPr lang="en-US" sz="2000" b="1" dirty="0">
                <a:solidFill>
                  <a:schemeClr val="accent1"/>
                </a:solidFill>
              </a:rPr>
              <a:t>8,4 </a:t>
            </a:r>
            <a:r>
              <a:rPr lang="en-US" sz="2000" b="1" dirty="0" err="1">
                <a:solidFill>
                  <a:schemeClr val="accent1"/>
                </a:solidFill>
              </a:rPr>
              <a:t>milions</a:t>
            </a:r>
            <a:r>
              <a:rPr lang="en-US" sz="2000" b="1" dirty="0">
                <a:solidFill>
                  <a:schemeClr val="accent1"/>
                </a:solidFill>
              </a:rPr>
              <a:t> </a:t>
            </a:r>
            <a:r>
              <a:rPr lang="en-US" sz="2000" dirty="0"/>
              <a:t>in 2019 [YLL 3,8 </a:t>
            </a:r>
            <a:r>
              <a:rPr lang="en-US" sz="2000" dirty="0" err="1"/>
              <a:t>milions</a:t>
            </a:r>
            <a:r>
              <a:rPr lang="en-US" sz="2000" dirty="0"/>
              <a:t> + YLD 4,6 </a:t>
            </a:r>
            <a:r>
              <a:rPr lang="en-US" sz="2000" dirty="0" err="1"/>
              <a:t>milions</a:t>
            </a:r>
            <a:r>
              <a:rPr lang="en-US" sz="2000" dirty="0"/>
              <a:t>]</a:t>
            </a:r>
          </a:p>
          <a:p>
            <a:endParaRPr lang="it-IT" sz="1100" dirty="0"/>
          </a:p>
        </p:txBody>
      </p:sp>
      <p:sp>
        <p:nvSpPr>
          <p:cNvPr id="11" name="Rettangolo 10">
            <a:extLst>
              <a:ext uri="{FF2B5EF4-FFF2-40B4-BE49-F238E27FC236}">
                <a16:creationId xmlns:a16="http://schemas.microsoft.com/office/drawing/2014/main" id="{5356A172-0DD3-4E8F-BB0F-504950D8B3C1}"/>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4A66AC">
                  <a:lumMod val="50000"/>
                </a:srgbClr>
              </a:solidFill>
              <a:effectLst/>
              <a:uLnTx/>
              <a:uFillTx/>
              <a:latin typeface="Calibri" panose="020F0502020204030204"/>
              <a:ea typeface="+mn-ea"/>
              <a:cs typeface="+mn-cs"/>
            </a:endParaRPr>
          </a:p>
        </p:txBody>
      </p:sp>
      <p:sp>
        <p:nvSpPr>
          <p:cNvPr id="13" name="Rettangolo 12">
            <a:extLst>
              <a:ext uri="{FF2B5EF4-FFF2-40B4-BE49-F238E27FC236}">
                <a16:creationId xmlns:a16="http://schemas.microsoft.com/office/drawing/2014/main" id="{658DB275-807C-439A-85DA-9EB6FE6A8143}"/>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2158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F0D975-5177-4B5B-B7A9-3F6E5CA5ED8F}"/>
              </a:ext>
            </a:extLst>
          </p:cNvPr>
          <p:cNvSpPr>
            <a:spLocks noGrp="1"/>
          </p:cNvSpPr>
          <p:nvPr>
            <p:ph type="title"/>
          </p:nvPr>
        </p:nvSpPr>
        <p:spPr>
          <a:xfrm>
            <a:off x="838200" y="151117"/>
            <a:ext cx="10515600" cy="1325563"/>
          </a:xfrm>
        </p:spPr>
        <p:txBody>
          <a:bodyPr/>
          <a:lstStyle/>
          <a:p>
            <a:r>
              <a:rPr lang="it-IT" b="1" dirty="0">
                <a:solidFill>
                  <a:schemeClr val="accent1"/>
                </a:solidFill>
              </a:rPr>
              <a:t>PREVALENCE OF AF IN EUROPE</a:t>
            </a:r>
          </a:p>
        </p:txBody>
      </p:sp>
      <p:pic>
        <p:nvPicPr>
          <p:cNvPr id="5" name="Segnaposto contenuto 4">
            <a:extLst>
              <a:ext uri="{FF2B5EF4-FFF2-40B4-BE49-F238E27FC236}">
                <a16:creationId xmlns:a16="http://schemas.microsoft.com/office/drawing/2014/main" id="{F1C42C33-C4F2-4CAE-A391-7811A276137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2768" y="1274323"/>
            <a:ext cx="9957491" cy="5038912"/>
          </a:xfrm>
        </p:spPr>
      </p:pic>
      <p:sp>
        <p:nvSpPr>
          <p:cNvPr id="6" name="Rettangolo 5">
            <a:extLst>
              <a:ext uri="{FF2B5EF4-FFF2-40B4-BE49-F238E27FC236}">
                <a16:creationId xmlns:a16="http://schemas.microsoft.com/office/drawing/2014/main" id="{FFCE6E31-DC2C-4355-94FE-7523FEA19CD2}"/>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4A66AC">
                  <a:lumMod val="50000"/>
                </a:srgbClr>
              </a:solidFill>
              <a:effectLst/>
              <a:uLnTx/>
              <a:uFillTx/>
              <a:latin typeface="Calibri" panose="020F0502020204030204"/>
              <a:ea typeface="+mn-ea"/>
              <a:cs typeface="+mn-cs"/>
            </a:endParaRPr>
          </a:p>
        </p:txBody>
      </p:sp>
      <p:sp>
        <p:nvSpPr>
          <p:cNvPr id="7" name="Rettangolo 6">
            <a:extLst>
              <a:ext uri="{FF2B5EF4-FFF2-40B4-BE49-F238E27FC236}">
                <a16:creationId xmlns:a16="http://schemas.microsoft.com/office/drawing/2014/main" id="{AEE6F8B0-F8AC-47E2-BE66-A98FD75D8352}"/>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5566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F0D975-5177-4B5B-B7A9-3F6E5CA5ED8F}"/>
              </a:ext>
            </a:extLst>
          </p:cNvPr>
          <p:cNvSpPr>
            <a:spLocks noGrp="1"/>
          </p:cNvSpPr>
          <p:nvPr>
            <p:ph type="title"/>
          </p:nvPr>
        </p:nvSpPr>
        <p:spPr>
          <a:xfrm>
            <a:off x="838200" y="151117"/>
            <a:ext cx="10515600" cy="1325563"/>
          </a:xfrm>
        </p:spPr>
        <p:txBody>
          <a:bodyPr/>
          <a:lstStyle/>
          <a:p>
            <a:r>
              <a:rPr lang="it-IT" b="1" dirty="0">
                <a:solidFill>
                  <a:schemeClr val="accent1"/>
                </a:solidFill>
              </a:rPr>
              <a:t>INCIDENCE OF AF IN EUROPE</a:t>
            </a:r>
          </a:p>
        </p:txBody>
      </p:sp>
      <p:pic>
        <p:nvPicPr>
          <p:cNvPr id="5" name="Segnaposto contenuto 4">
            <a:extLst>
              <a:ext uri="{FF2B5EF4-FFF2-40B4-BE49-F238E27FC236}">
                <a16:creationId xmlns:a16="http://schemas.microsoft.com/office/drawing/2014/main" id="{F1C42C33-C4F2-4CAE-A391-7811A276137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1452" y="1274323"/>
            <a:ext cx="9920123" cy="5038912"/>
          </a:xfrm>
        </p:spPr>
      </p:pic>
      <p:sp>
        <p:nvSpPr>
          <p:cNvPr id="6" name="Rettangolo 5">
            <a:extLst>
              <a:ext uri="{FF2B5EF4-FFF2-40B4-BE49-F238E27FC236}">
                <a16:creationId xmlns:a16="http://schemas.microsoft.com/office/drawing/2014/main" id="{FFCE6E31-DC2C-4355-94FE-7523FEA19CD2}"/>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4A66AC">
                  <a:lumMod val="50000"/>
                </a:srgbClr>
              </a:solidFill>
              <a:effectLst/>
              <a:uLnTx/>
              <a:uFillTx/>
              <a:latin typeface="Calibri" panose="020F0502020204030204"/>
              <a:ea typeface="+mn-ea"/>
              <a:cs typeface="+mn-cs"/>
            </a:endParaRPr>
          </a:p>
        </p:txBody>
      </p:sp>
      <p:sp>
        <p:nvSpPr>
          <p:cNvPr id="7" name="Rettangolo 6">
            <a:extLst>
              <a:ext uri="{FF2B5EF4-FFF2-40B4-BE49-F238E27FC236}">
                <a16:creationId xmlns:a16="http://schemas.microsoft.com/office/drawing/2014/main" id="{AEE6F8B0-F8AC-47E2-BE66-A98FD75D8352}"/>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6186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F0D975-5177-4B5B-B7A9-3F6E5CA5ED8F}"/>
              </a:ext>
            </a:extLst>
          </p:cNvPr>
          <p:cNvSpPr>
            <a:spLocks noGrp="1"/>
          </p:cNvSpPr>
          <p:nvPr>
            <p:ph type="title"/>
          </p:nvPr>
        </p:nvSpPr>
        <p:spPr>
          <a:xfrm>
            <a:off x="838200" y="151117"/>
            <a:ext cx="10515600" cy="1325563"/>
          </a:xfrm>
        </p:spPr>
        <p:txBody>
          <a:bodyPr/>
          <a:lstStyle/>
          <a:p>
            <a:r>
              <a:rPr lang="it-IT" b="1" dirty="0">
                <a:solidFill>
                  <a:schemeClr val="accent1"/>
                </a:solidFill>
              </a:rPr>
              <a:t>MORTALITY OF AF IN EUROPE</a:t>
            </a:r>
          </a:p>
        </p:txBody>
      </p:sp>
      <p:pic>
        <p:nvPicPr>
          <p:cNvPr id="5" name="Segnaposto contenuto 4">
            <a:extLst>
              <a:ext uri="{FF2B5EF4-FFF2-40B4-BE49-F238E27FC236}">
                <a16:creationId xmlns:a16="http://schemas.microsoft.com/office/drawing/2014/main" id="{F1C42C33-C4F2-4CAE-A391-7811A276137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1452" y="1328711"/>
            <a:ext cx="9920123" cy="4930136"/>
          </a:xfrm>
        </p:spPr>
      </p:pic>
      <p:sp>
        <p:nvSpPr>
          <p:cNvPr id="6" name="Rettangolo 5">
            <a:extLst>
              <a:ext uri="{FF2B5EF4-FFF2-40B4-BE49-F238E27FC236}">
                <a16:creationId xmlns:a16="http://schemas.microsoft.com/office/drawing/2014/main" id="{FFCE6E31-DC2C-4355-94FE-7523FEA19CD2}"/>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4A66AC">
                  <a:lumMod val="50000"/>
                </a:srgbClr>
              </a:solidFill>
              <a:effectLst/>
              <a:uLnTx/>
              <a:uFillTx/>
              <a:latin typeface="Calibri" panose="020F0502020204030204"/>
              <a:ea typeface="+mn-ea"/>
              <a:cs typeface="+mn-cs"/>
            </a:endParaRPr>
          </a:p>
        </p:txBody>
      </p:sp>
      <p:sp>
        <p:nvSpPr>
          <p:cNvPr id="7" name="Rettangolo 6">
            <a:extLst>
              <a:ext uri="{FF2B5EF4-FFF2-40B4-BE49-F238E27FC236}">
                <a16:creationId xmlns:a16="http://schemas.microsoft.com/office/drawing/2014/main" id="{AEE6F8B0-F8AC-47E2-BE66-A98FD75D8352}"/>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1202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FFCE6E31-DC2C-4355-94FE-7523FEA19CD2}"/>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4A66AC">
                  <a:lumMod val="50000"/>
                </a:srgbClr>
              </a:solidFill>
              <a:effectLst/>
              <a:uLnTx/>
              <a:uFillTx/>
              <a:latin typeface="Calibri" panose="020F0502020204030204"/>
              <a:ea typeface="+mn-ea"/>
              <a:cs typeface="+mn-cs"/>
            </a:endParaRPr>
          </a:p>
        </p:txBody>
      </p:sp>
      <p:sp>
        <p:nvSpPr>
          <p:cNvPr id="7" name="Rettangolo 6">
            <a:extLst>
              <a:ext uri="{FF2B5EF4-FFF2-40B4-BE49-F238E27FC236}">
                <a16:creationId xmlns:a16="http://schemas.microsoft.com/office/drawing/2014/main" id="{AEE6F8B0-F8AC-47E2-BE66-A98FD75D8352}"/>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Immagine 12">
            <a:extLst>
              <a:ext uri="{FF2B5EF4-FFF2-40B4-BE49-F238E27FC236}">
                <a16:creationId xmlns:a16="http://schemas.microsoft.com/office/drawing/2014/main" id="{1AA708C5-A457-42B2-A83F-516A19D21CEA}"/>
              </a:ext>
            </a:extLst>
          </p:cNvPr>
          <p:cNvPicPr>
            <a:picLocks noChangeAspect="1"/>
          </p:cNvPicPr>
          <p:nvPr/>
        </p:nvPicPr>
        <p:blipFill rotWithShape="1">
          <a:blip r:embed="rId2">
            <a:extLst>
              <a:ext uri="{28A0092B-C50C-407E-A947-70E740481C1C}">
                <a14:useLocalDpi xmlns:a14="http://schemas.microsoft.com/office/drawing/2010/main" val="0"/>
              </a:ext>
            </a:extLst>
          </a:blip>
          <a:srcRect l="64295"/>
          <a:stretch/>
        </p:blipFill>
        <p:spPr>
          <a:xfrm>
            <a:off x="7400040" y="948037"/>
            <a:ext cx="3607720" cy="479298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1" name="Immagine 10">
            <a:extLst>
              <a:ext uri="{FF2B5EF4-FFF2-40B4-BE49-F238E27FC236}">
                <a16:creationId xmlns:a16="http://schemas.microsoft.com/office/drawing/2014/main" id="{EE2E8D86-1AE5-409F-8373-C6D5C5C77B68}"/>
              </a:ext>
            </a:extLst>
          </p:cNvPr>
          <p:cNvPicPr>
            <a:picLocks noChangeAspect="1"/>
          </p:cNvPicPr>
          <p:nvPr/>
        </p:nvPicPr>
        <p:blipFill rotWithShape="1">
          <a:blip r:embed="rId3">
            <a:extLst>
              <a:ext uri="{28A0092B-C50C-407E-A947-70E740481C1C}">
                <a14:useLocalDpi xmlns:a14="http://schemas.microsoft.com/office/drawing/2010/main" val="0"/>
              </a:ext>
            </a:extLst>
          </a:blip>
          <a:srcRect l="40752"/>
          <a:stretch/>
        </p:blipFill>
        <p:spPr>
          <a:xfrm>
            <a:off x="575236" y="986137"/>
            <a:ext cx="6018067" cy="475488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4" name="CasellaDiTesto 13">
            <a:extLst>
              <a:ext uri="{FF2B5EF4-FFF2-40B4-BE49-F238E27FC236}">
                <a16:creationId xmlns:a16="http://schemas.microsoft.com/office/drawing/2014/main" id="{474DE045-70D0-4049-AB5E-CD63EE8EBA80}"/>
              </a:ext>
            </a:extLst>
          </p:cNvPr>
          <p:cNvSpPr txBox="1"/>
          <p:nvPr/>
        </p:nvSpPr>
        <p:spPr>
          <a:xfrm>
            <a:off x="2102177" y="5853299"/>
            <a:ext cx="3478491" cy="369332"/>
          </a:xfrm>
          <a:prstGeom prst="rect">
            <a:avLst/>
          </a:prstGeom>
          <a:noFill/>
        </p:spPr>
        <p:txBody>
          <a:bodyPr wrap="square" rtlCol="0">
            <a:spAutoFit/>
          </a:bodyPr>
          <a:lstStyle/>
          <a:p>
            <a:r>
              <a:rPr lang="it-IT" dirty="0"/>
              <a:t>INCIDENCE PER 100000 AB</a:t>
            </a:r>
          </a:p>
        </p:txBody>
      </p:sp>
      <p:sp>
        <p:nvSpPr>
          <p:cNvPr id="15" name="CasellaDiTesto 14">
            <a:extLst>
              <a:ext uri="{FF2B5EF4-FFF2-40B4-BE49-F238E27FC236}">
                <a16:creationId xmlns:a16="http://schemas.microsoft.com/office/drawing/2014/main" id="{0675EDCE-672E-446D-9E76-496098B34F0A}"/>
              </a:ext>
            </a:extLst>
          </p:cNvPr>
          <p:cNvSpPr txBox="1"/>
          <p:nvPr/>
        </p:nvSpPr>
        <p:spPr>
          <a:xfrm>
            <a:off x="7689526" y="5853299"/>
            <a:ext cx="3478491" cy="369332"/>
          </a:xfrm>
          <a:prstGeom prst="rect">
            <a:avLst/>
          </a:prstGeom>
          <a:noFill/>
        </p:spPr>
        <p:txBody>
          <a:bodyPr wrap="square" rtlCol="0">
            <a:spAutoFit/>
          </a:bodyPr>
          <a:lstStyle/>
          <a:p>
            <a:r>
              <a:rPr lang="it-IT" dirty="0"/>
              <a:t>DEATHS PER 100000 AB</a:t>
            </a:r>
          </a:p>
        </p:txBody>
      </p:sp>
    </p:spTree>
    <p:extLst>
      <p:ext uri="{BB962C8B-B14F-4D97-AF65-F5344CB8AC3E}">
        <p14:creationId xmlns:p14="http://schemas.microsoft.com/office/powerpoint/2010/main" val="1146177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75F4D120-3921-42A8-A063-46B023CB0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descr="Wake up sleepy head: why we fall asleep when we don't want to">
            <a:extLst>
              <a:ext uri="{FF2B5EF4-FFF2-40B4-BE49-F238E27FC236}">
                <a16:creationId xmlns:a16="http://schemas.microsoft.com/office/drawing/2014/main" id="{7D1219C4-6B44-432F-A941-FD79DC8AD3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18" r="-1" b="-1"/>
          <a:stretch/>
        </p:blipFill>
        <p:spPr bwMode="auto">
          <a:xfrm>
            <a:off x="4476307" y="595421"/>
            <a:ext cx="7715693" cy="5658438"/>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73">
            <a:extLst>
              <a:ext uri="{FF2B5EF4-FFF2-40B4-BE49-F238E27FC236}">
                <a16:creationId xmlns:a16="http://schemas.microsoft.com/office/drawing/2014/main" id="{9D01B3E5-85F4-41A9-A504-D5E6268DEC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r="14729"/>
          <a:stretch>
            <a:fillRect/>
          </a:stretch>
        </p:blipFill>
        <p:spPr>
          <a:xfrm>
            <a:off x="3466214" y="550975"/>
            <a:ext cx="8725786" cy="5756049"/>
          </a:xfrm>
          <a:custGeom>
            <a:avLst/>
            <a:gdLst>
              <a:gd name="connsiteX0" fmla="*/ 0 w 8725786"/>
              <a:gd name="connsiteY0" fmla="*/ 0 h 5756049"/>
              <a:gd name="connsiteX1" fmla="*/ 8725786 w 8725786"/>
              <a:gd name="connsiteY1" fmla="*/ 0 h 5756049"/>
              <a:gd name="connsiteX2" fmla="*/ 8725786 w 8725786"/>
              <a:gd name="connsiteY2" fmla="*/ 5756049 h 5756049"/>
              <a:gd name="connsiteX3" fmla="*/ 0 w 8725786"/>
              <a:gd name="connsiteY3" fmla="*/ 5756049 h 5756049"/>
            </a:gdLst>
            <a:ahLst/>
            <a:cxnLst>
              <a:cxn ang="0">
                <a:pos x="connsiteX0" y="connsiteY0"/>
              </a:cxn>
              <a:cxn ang="0">
                <a:pos x="connsiteX1" y="connsiteY1"/>
              </a:cxn>
              <a:cxn ang="0">
                <a:pos x="connsiteX2" y="connsiteY2"/>
              </a:cxn>
              <a:cxn ang="0">
                <a:pos x="connsiteX3" y="connsiteY3"/>
              </a:cxn>
            </a:cxnLst>
            <a:rect l="l" t="t" r="r" b="b"/>
            <a:pathLst>
              <a:path w="8725786" h="5756049">
                <a:moveTo>
                  <a:pt x="0" y="0"/>
                </a:moveTo>
                <a:lnTo>
                  <a:pt x="8725786" y="0"/>
                </a:lnTo>
                <a:lnTo>
                  <a:pt x="8725786" y="5756049"/>
                </a:lnTo>
                <a:lnTo>
                  <a:pt x="0" y="5756049"/>
                </a:lnTo>
                <a:close/>
              </a:path>
            </a:pathLst>
          </a:custGeom>
        </p:spPr>
      </p:pic>
      <p:sp>
        <p:nvSpPr>
          <p:cNvPr id="2" name="Titolo 1">
            <a:extLst>
              <a:ext uri="{FF2B5EF4-FFF2-40B4-BE49-F238E27FC236}">
                <a16:creationId xmlns:a16="http://schemas.microsoft.com/office/drawing/2014/main" id="{B7F1E767-7126-4051-9A5F-2FCF4546B249}"/>
              </a:ext>
            </a:extLst>
          </p:cNvPr>
          <p:cNvSpPr>
            <a:spLocks noGrp="1"/>
          </p:cNvSpPr>
          <p:nvPr>
            <p:ph type="title"/>
          </p:nvPr>
        </p:nvSpPr>
        <p:spPr>
          <a:xfrm>
            <a:off x="804484" y="2546823"/>
            <a:ext cx="3948269" cy="2383844"/>
          </a:xfrm>
        </p:spPr>
        <p:txBody>
          <a:bodyPr vert="horz" lIns="91440" tIns="45720" rIns="91440" bIns="45720" rtlCol="0" anchor="t">
            <a:normAutofit/>
          </a:bodyPr>
          <a:lstStyle/>
          <a:p>
            <a:r>
              <a:rPr lang="en-US" b="1" dirty="0">
                <a:solidFill>
                  <a:schemeClr val="accent1"/>
                </a:solidFill>
                <a:latin typeface="+mn-lt"/>
              </a:rPr>
              <a:t>THANKS FOR THE ATTENTION</a:t>
            </a:r>
          </a:p>
        </p:txBody>
      </p:sp>
      <p:sp>
        <p:nvSpPr>
          <p:cNvPr id="10" name="Rettangolo 9">
            <a:extLst>
              <a:ext uri="{FF2B5EF4-FFF2-40B4-BE49-F238E27FC236}">
                <a16:creationId xmlns:a16="http://schemas.microsoft.com/office/drawing/2014/main" id="{53EB106E-C344-4A34-A85A-43827061B1D6}"/>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4A66AC">
                  <a:lumMod val="50000"/>
                </a:srgbClr>
              </a:solidFill>
              <a:effectLst/>
              <a:uLnTx/>
              <a:uFillTx/>
              <a:latin typeface="Calibri" panose="020F0502020204030204"/>
              <a:ea typeface="+mn-ea"/>
              <a:cs typeface="+mn-cs"/>
            </a:endParaRPr>
          </a:p>
        </p:txBody>
      </p:sp>
      <p:sp>
        <p:nvSpPr>
          <p:cNvPr id="11" name="Rettangolo 10">
            <a:extLst>
              <a:ext uri="{FF2B5EF4-FFF2-40B4-BE49-F238E27FC236}">
                <a16:creationId xmlns:a16="http://schemas.microsoft.com/office/drawing/2014/main" id="{D02354B1-91AF-454D-99D8-36F2EE1F68BA}"/>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Immagine 11">
            <a:extLst>
              <a:ext uri="{FF2B5EF4-FFF2-40B4-BE49-F238E27FC236}">
                <a16:creationId xmlns:a16="http://schemas.microsoft.com/office/drawing/2014/main" id="{46E6C7C6-3A52-42B4-872F-7A876F415A17}"/>
              </a:ext>
            </a:extLst>
          </p:cNvPr>
          <p:cNvPicPr>
            <a:picLocks noChangeAspect="1"/>
          </p:cNvPicPr>
          <p:nvPr/>
        </p:nvPicPr>
        <p:blipFill>
          <a:blip r:embed="rId4"/>
          <a:stretch>
            <a:fillRect/>
          </a:stretch>
        </p:blipFill>
        <p:spPr>
          <a:xfrm>
            <a:off x="141602" y="5110342"/>
            <a:ext cx="3651115" cy="1215735"/>
          </a:xfrm>
          <a:prstGeom prst="rect">
            <a:avLst/>
          </a:prstGeom>
        </p:spPr>
      </p:pic>
    </p:spTree>
    <p:extLst>
      <p:ext uri="{BB962C8B-B14F-4D97-AF65-F5344CB8AC3E}">
        <p14:creationId xmlns:p14="http://schemas.microsoft.com/office/powerpoint/2010/main" val="2665609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F70F76-1C8F-40A0-984F-DB1855C1E74E}"/>
              </a:ext>
            </a:extLst>
          </p:cNvPr>
          <p:cNvSpPr>
            <a:spLocks noGrp="1"/>
          </p:cNvSpPr>
          <p:nvPr>
            <p:ph type="title"/>
          </p:nvPr>
        </p:nvSpPr>
        <p:spPr>
          <a:xfrm>
            <a:off x="298645" y="2099351"/>
            <a:ext cx="3948269" cy="2383844"/>
          </a:xfrm>
        </p:spPr>
        <p:txBody>
          <a:bodyPr vert="horz" lIns="91440" tIns="45720" rIns="91440" bIns="45720" rtlCol="0" anchor="t">
            <a:normAutofit/>
          </a:bodyPr>
          <a:lstStyle/>
          <a:p>
            <a:r>
              <a:rPr lang="en-US" b="1" dirty="0">
                <a:solidFill>
                  <a:schemeClr val="accent1"/>
                </a:solidFill>
                <a:latin typeface="+mn-lt"/>
              </a:rPr>
              <a:t>A LITTLE BIT OF HISTORY… </a:t>
            </a:r>
          </a:p>
        </p:txBody>
      </p:sp>
      <p:pic>
        <p:nvPicPr>
          <p:cNvPr id="1026" name="Picture 2" descr="Cardiovascular Risk Factors. Insights From Framingham Heart Study | Revista  Española de Cardiología">
            <a:extLst>
              <a:ext uri="{FF2B5EF4-FFF2-40B4-BE49-F238E27FC236}">
                <a16:creationId xmlns:a16="http://schemas.microsoft.com/office/drawing/2014/main" id="{6FE7ABFB-05F4-4389-BAD8-166A6035324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11" r="910" b="-2"/>
          <a:stretch/>
        </p:blipFill>
        <p:spPr bwMode="auto">
          <a:xfrm>
            <a:off x="4087241" y="599780"/>
            <a:ext cx="7715693" cy="5658438"/>
          </a:xfrm>
          <a:prstGeom prst="rect">
            <a:avLst/>
          </a:prstGeom>
          <a:noFill/>
          <a:extLst>
            <a:ext uri="{909E8E84-426E-40DD-AFC4-6F175D3DCCD1}">
              <a14:hiddenFill xmlns:a14="http://schemas.microsoft.com/office/drawing/2010/main">
                <a:solidFill>
                  <a:srgbClr val="FFFFFF"/>
                </a:solidFill>
              </a14:hiddenFill>
            </a:ext>
          </a:extLst>
        </p:spPr>
      </p:pic>
      <p:sp>
        <p:nvSpPr>
          <p:cNvPr id="44" name="Rettangolo 43">
            <a:extLst>
              <a:ext uri="{FF2B5EF4-FFF2-40B4-BE49-F238E27FC236}">
                <a16:creationId xmlns:a16="http://schemas.microsoft.com/office/drawing/2014/main" id="{C41B2D10-1F47-46AB-B410-AA5D0AD93ED2}"/>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accent1">
                  <a:lumMod val="50000"/>
                </a:schemeClr>
              </a:solidFill>
            </a:endParaRPr>
          </a:p>
        </p:txBody>
      </p:sp>
      <p:sp>
        <p:nvSpPr>
          <p:cNvPr id="45" name="Rettangolo 44">
            <a:extLst>
              <a:ext uri="{FF2B5EF4-FFF2-40B4-BE49-F238E27FC236}">
                <a16:creationId xmlns:a16="http://schemas.microsoft.com/office/drawing/2014/main" id="{5E69C9D2-4B28-4A5E-B415-4D67907E37CE}"/>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198883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3">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olo 1">
            <a:extLst>
              <a:ext uri="{FF2B5EF4-FFF2-40B4-BE49-F238E27FC236}">
                <a16:creationId xmlns:a16="http://schemas.microsoft.com/office/drawing/2014/main" id="{018686AF-7F1B-40AA-9402-26FEE2066917}"/>
              </a:ext>
            </a:extLst>
          </p:cNvPr>
          <p:cNvSpPr>
            <a:spLocks noGrp="1"/>
          </p:cNvSpPr>
          <p:nvPr>
            <p:ph type="title"/>
          </p:nvPr>
        </p:nvSpPr>
        <p:spPr>
          <a:xfrm>
            <a:off x="1179226" y="826680"/>
            <a:ext cx="9833548" cy="1325563"/>
          </a:xfrm>
        </p:spPr>
        <p:txBody>
          <a:bodyPr>
            <a:normAutofit/>
          </a:bodyPr>
          <a:lstStyle/>
          <a:p>
            <a:pPr algn="ctr"/>
            <a:r>
              <a:rPr lang="en-US" sz="4000" b="1">
                <a:solidFill>
                  <a:srgbClr val="FFFFFF"/>
                </a:solidFill>
                <a:latin typeface="+mn-lt"/>
              </a:rPr>
              <a:t>THE FRAMINGHAM HEART STUDY</a:t>
            </a:r>
            <a:endParaRPr lang="it-IT" sz="4000" b="1">
              <a:solidFill>
                <a:srgbClr val="FFFFFF"/>
              </a:solidFill>
              <a:latin typeface="+mn-lt"/>
            </a:endParaRPr>
          </a:p>
        </p:txBody>
      </p:sp>
      <p:sp>
        <p:nvSpPr>
          <p:cNvPr id="3" name="Segnaposto contenuto 2">
            <a:extLst>
              <a:ext uri="{FF2B5EF4-FFF2-40B4-BE49-F238E27FC236}">
                <a16:creationId xmlns:a16="http://schemas.microsoft.com/office/drawing/2014/main" id="{91E7BC41-4B60-4D8A-BA81-32B1CE35412A}"/>
              </a:ext>
            </a:extLst>
          </p:cNvPr>
          <p:cNvSpPr>
            <a:spLocks noGrp="1"/>
          </p:cNvSpPr>
          <p:nvPr>
            <p:ph idx="1"/>
          </p:nvPr>
        </p:nvSpPr>
        <p:spPr>
          <a:xfrm>
            <a:off x="632299" y="2870668"/>
            <a:ext cx="11108986" cy="3578770"/>
          </a:xfrm>
        </p:spPr>
        <p:txBody>
          <a:bodyPr>
            <a:normAutofit/>
          </a:bodyPr>
          <a:lstStyle/>
          <a:p>
            <a:r>
              <a:rPr lang="en-US" sz="2400" b="1" dirty="0">
                <a:solidFill>
                  <a:srgbClr val="000000"/>
                </a:solidFill>
              </a:rPr>
              <a:t>In 1948, the Framingham Heart Study - under the direction of the National Heart Institute embarked on an ambitious project in health research.</a:t>
            </a:r>
          </a:p>
          <a:p>
            <a:r>
              <a:rPr lang="en-US" sz="2400" b="1" dirty="0">
                <a:solidFill>
                  <a:srgbClr val="000000"/>
                </a:solidFill>
              </a:rPr>
              <a:t>The study, nearly six decades later is the longest running, multigenerational longitudinal study in medical history. </a:t>
            </a:r>
          </a:p>
          <a:p>
            <a:r>
              <a:rPr lang="en-US" sz="2400" b="1" dirty="0">
                <a:solidFill>
                  <a:srgbClr val="000000"/>
                </a:solidFill>
              </a:rPr>
              <a:t>It has helped identify several “risk factors” and their cumulative influence on the manifestation of CVD. </a:t>
            </a:r>
          </a:p>
          <a:p>
            <a:r>
              <a:rPr lang="en-US" sz="2400" b="1" dirty="0">
                <a:solidFill>
                  <a:srgbClr val="000000"/>
                </a:solidFill>
              </a:rPr>
              <a:t>The term ‘risk factor’ was coined by Framingham investigators.</a:t>
            </a:r>
            <a:endParaRPr lang="it-IT" sz="2400" b="1" dirty="0">
              <a:solidFill>
                <a:srgbClr val="000000"/>
              </a:solidFill>
            </a:endParaRPr>
          </a:p>
        </p:txBody>
      </p:sp>
      <p:sp>
        <p:nvSpPr>
          <p:cNvPr id="23" name="Rettangolo 22">
            <a:extLst>
              <a:ext uri="{FF2B5EF4-FFF2-40B4-BE49-F238E27FC236}">
                <a16:creationId xmlns:a16="http://schemas.microsoft.com/office/drawing/2014/main" id="{4CF5D6B3-AA43-475D-9231-3628606F0010}"/>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accent1">
                  <a:lumMod val="50000"/>
                </a:schemeClr>
              </a:solidFill>
            </a:endParaRPr>
          </a:p>
        </p:txBody>
      </p:sp>
      <p:sp>
        <p:nvSpPr>
          <p:cNvPr id="24" name="Rettangolo 23">
            <a:extLst>
              <a:ext uri="{FF2B5EF4-FFF2-40B4-BE49-F238E27FC236}">
                <a16:creationId xmlns:a16="http://schemas.microsoft.com/office/drawing/2014/main" id="{D100EAB9-DD67-46A4-963E-43D90F328702}"/>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684888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D0FE5E0-A426-4455-96B6-5334518EFC55}"/>
              </a:ext>
            </a:extLst>
          </p:cNvPr>
          <p:cNvSpPr>
            <a:spLocks noGrp="1"/>
          </p:cNvSpPr>
          <p:nvPr>
            <p:ph idx="1"/>
          </p:nvPr>
        </p:nvSpPr>
        <p:spPr>
          <a:xfrm>
            <a:off x="754144" y="904973"/>
            <a:ext cx="10599656" cy="5271990"/>
          </a:xfrm>
        </p:spPr>
        <p:txBody>
          <a:bodyPr>
            <a:normAutofit/>
          </a:bodyPr>
          <a:lstStyle/>
          <a:p>
            <a:r>
              <a:rPr lang="en-US" b="1" dirty="0"/>
              <a:t>The researchers recruited 5,209 men and women between the ages of 30 and 62 from the town of Framingham, Massachusetts</a:t>
            </a:r>
          </a:p>
          <a:p>
            <a:r>
              <a:rPr lang="en-US" b="1" dirty="0"/>
              <a:t> Since 1948, the subjects have continued to return to the study every two years for a detailed medical history, physical examination, and laboratory tests. </a:t>
            </a:r>
          </a:p>
          <a:p>
            <a:r>
              <a:rPr lang="en-US" b="1" dirty="0"/>
              <a:t>In 1971, the Study enrolled a second generation - 5,124 of the original participants' adult children and their spouses - to participate in similar examinations. </a:t>
            </a:r>
          </a:p>
          <a:p>
            <a:r>
              <a:rPr lang="en-US" b="1" dirty="0"/>
              <a:t>In 1994, the need to establish a new study reflecting a more diverse community of Framingham was recognized, and the first Omni cohort of the Framingham Heart Study was enrolled. </a:t>
            </a:r>
            <a:endParaRPr lang="it-IT" b="1" dirty="0"/>
          </a:p>
        </p:txBody>
      </p:sp>
      <p:sp>
        <p:nvSpPr>
          <p:cNvPr id="4" name="Rettangolo 3">
            <a:extLst>
              <a:ext uri="{FF2B5EF4-FFF2-40B4-BE49-F238E27FC236}">
                <a16:creationId xmlns:a16="http://schemas.microsoft.com/office/drawing/2014/main" id="{564AC1AD-CA6D-4D51-B317-D6A5CE021052}"/>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accent1">
                  <a:lumMod val="50000"/>
                </a:schemeClr>
              </a:solidFill>
            </a:endParaRPr>
          </a:p>
        </p:txBody>
      </p:sp>
      <p:sp>
        <p:nvSpPr>
          <p:cNvPr id="5" name="Rettangolo 4">
            <a:extLst>
              <a:ext uri="{FF2B5EF4-FFF2-40B4-BE49-F238E27FC236}">
                <a16:creationId xmlns:a16="http://schemas.microsoft.com/office/drawing/2014/main" id="{7BAFB704-8872-4D08-860A-75A129D630A2}"/>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805991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80C7FFD6-1C70-4640-B59D-6F1D48E021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2490" y="651754"/>
            <a:ext cx="8567020" cy="5147029"/>
          </a:xfrm>
        </p:spPr>
      </p:pic>
      <p:sp>
        <p:nvSpPr>
          <p:cNvPr id="6" name="Rettangolo 5">
            <a:extLst>
              <a:ext uri="{FF2B5EF4-FFF2-40B4-BE49-F238E27FC236}">
                <a16:creationId xmlns:a16="http://schemas.microsoft.com/office/drawing/2014/main" id="{9C3DD6FC-CA50-482C-8861-E11AA3D9D7C0}"/>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accent1">
                  <a:lumMod val="50000"/>
                </a:schemeClr>
              </a:solidFill>
            </a:endParaRPr>
          </a:p>
        </p:txBody>
      </p:sp>
      <p:sp>
        <p:nvSpPr>
          <p:cNvPr id="7" name="Rettangolo 6">
            <a:extLst>
              <a:ext uri="{FF2B5EF4-FFF2-40B4-BE49-F238E27FC236}">
                <a16:creationId xmlns:a16="http://schemas.microsoft.com/office/drawing/2014/main" id="{29D2D146-B59F-4664-B24A-BA55142664A7}"/>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384905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125"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olo 1">
            <a:extLst>
              <a:ext uri="{FF2B5EF4-FFF2-40B4-BE49-F238E27FC236}">
                <a16:creationId xmlns:a16="http://schemas.microsoft.com/office/drawing/2014/main" id="{918E8E85-F215-4D5C-B82C-B7C586BBF844}"/>
              </a:ext>
            </a:extLst>
          </p:cNvPr>
          <p:cNvSpPr>
            <a:spLocks noGrp="1"/>
          </p:cNvSpPr>
          <p:nvPr>
            <p:ph type="title"/>
          </p:nvPr>
        </p:nvSpPr>
        <p:spPr>
          <a:xfrm>
            <a:off x="801340" y="802955"/>
            <a:ext cx="4977976" cy="1454051"/>
          </a:xfrm>
        </p:spPr>
        <p:txBody>
          <a:bodyPr>
            <a:normAutofit/>
          </a:bodyPr>
          <a:lstStyle/>
          <a:p>
            <a:r>
              <a:rPr lang="it-IT" b="1" dirty="0">
                <a:solidFill>
                  <a:schemeClr val="accent1"/>
                </a:solidFill>
                <a:latin typeface="+mn-lt"/>
              </a:rPr>
              <a:t>LET’S TALK ABOUT NUMBERS…</a:t>
            </a:r>
          </a:p>
        </p:txBody>
      </p:sp>
      <p:sp>
        <p:nvSpPr>
          <p:cNvPr id="3" name="Segnaposto contenuto 2">
            <a:extLst>
              <a:ext uri="{FF2B5EF4-FFF2-40B4-BE49-F238E27FC236}">
                <a16:creationId xmlns:a16="http://schemas.microsoft.com/office/drawing/2014/main" id="{A3BE4278-4F0D-492E-9F3B-C2266A85707B}"/>
              </a:ext>
            </a:extLst>
          </p:cNvPr>
          <p:cNvSpPr>
            <a:spLocks noGrp="1"/>
          </p:cNvSpPr>
          <p:nvPr>
            <p:ph idx="1"/>
          </p:nvPr>
        </p:nvSpPr>
        <p:spPr>
          <a:xfrm>
            <a:off x="565608" y="2168166"/>
            <a:ext cx="6080289" cy="4100660"/>
          </a:xfrm>
        </p:spPr>
        <p:txBody>
          <a:bodyPr anchor="ctr">
            <a:normAutofit/>
          </a:bodyPr>
          <a:lstStyle/>
          <a:p>
            <a:r>
              <a:rPr lang="en-US" sz="2000" b="1" dirty="0">
                <a:solidFill>
                  <a:srgbClr val="000000"/>
                </a:solidFill>
              </a:rPr>
              <a:t>INCIDENCE is a measure of the probability of occurrence of a given medical condition in a population within a specified period of time.</a:t>
            </a:r>
          </a:p>
          <a:p>
            <a:r>
              <a:rPr lang="en-US" sz="2000" b="1" dirty="0">
                <a:solidFill>
                  <a:srgbClr val="000000"/>
                </a:solidFill>
              </a:rPr>
              <a:t>PREVALENCE is the proportion of a particular population found to be affected by a medical condition at a specific time. </a:t>
            </a:r>
          </a:p>
          <a:p>
            <a:r>
              <a:rPr lang="en-US" sz="2000" b="1" dirty="0">
                <a:solidFill>
                  <a:srgbClr val="000000"/>
                </a:solidFill>
              </a:rPr>
              <a:t>MORTALITY is a measure of the number of deaths (in general, or due to a specific cause) in a particular population.</a:t>
            </a:r>
            <a:endParaRPr lang="it-IT" sz="2000" b="1" dirty="0">
              <a:solidFill>
                <a:srgbClr val="000000"/>
              </a:solidFill>
            </a:endParaRP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91562"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Gruppo">
            <a:extLst>
              <a:ext uri="{FF2B5EF4-FFF2-40B4-BE49-F238E27FC236}">
                <a16:creationId xmlns:a16="http://schemas.microsoft.com/office/drawing/2014/main" id="{24FC9BC3-A9D1-4615-A035-942432133C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21726" y="1629089"/>
            <a:ext cx="3620021" cy="3620021"/>
          </a:xfrm>
          <a:prstGeom prst="rect">
            <a:avLst/>
          </a:prstGeom>
        </p:spPr>
      </p:pic>
      <p:sp>
        <p:nvSpPr>
          <p:cNvPr id="24" name="Rettangolo 23">
            <a:extLst>
              <a:ext uri="{FF2B5EF4-FFF2-40B4-BE49-F238E27FC236}">
                <a16:creationId xmlns:a16="http://schemas.microsoft.com/office/drawing/2014/main" id="{41553C57-9CAE-42B0-BF25-55A2B31D0216}"/>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accent1">
                  <a:lumMod val="50000"/>
                </a:schemeClr>
              </a:solidFill>
            </a:endParaRPr>
          </a:p>
        </p:txBody>
      </p:sp>
      <p:sp>
        <p:nvSpPr>
          <p:cNvPr id="25" name="Rettangolo 24">
            <a:extLst>
              <a:ext uri="{FF2B5EF4-FFF2-40B4-BE49-F238E27FC236}">
                <a16:creationId xmlns:a16="http://schemas.microsoft.com/office/drawing/2014/main" id="{605DB8DD-290E-4BD1-9A0C-B97D1A382B4B}"/>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707183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2" name="Picture 4" descr="adjusted life year">
            <a:extLst>
              <a:ext uri="{FF2B5EF4-FFF2-40B4-BE49-F238E27FC236}">
                <a16:creationId xmlns:a16="http://schemas.microsoft.com/office/drawing/2014/main" id="{F13DE454-AA52-4F6B-824A-73EA27929D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069"/>
          <a:stretch/>
        </p:blipFill>
        <p:spPr bwMode="auto">
          <a:xfrm>
            <a:off x="210918" y="397667"/>
            <a:ext cx="11569831" cy="352125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Segnaposto contenuto 2">
            <a:extLst>
              <a:ext uri="{FF2B5EF4-FFF2-40B4-BE49-F238E27FC236}">
                <a16:creationId xmlns:a16="http://schemas.microsoft.com/office/drawing/2014/main" id="{968702BD-F338-453E-980B-5CEA40032C3D}"/>
              </a:ext>
            </a:extLst>
          </p:cNvPr>
          <p:cNvSpPr>
            <a:spLocks noGrp="1"/>
          </p:cNvSpPr>
          <p:nvPr>
            <p:ph idx="1"/>
          </p:nvPr>
        </p:nvSpPr>
        <p:spPr>
          <a:xfrm>
            <a:off x="283578" y="3918920"/>
            <a:ext cx="11424512" cy="2452687"/>
          </a:xfrm>
        </p:spPr>
        <p:txBody>
          <a:bodyPr anchor="ctr">
            <a:normAutofit lnSpcReduction="10000"/>
          </a:bodyPr>
          <a:lstStyle/>
          <a:p>
            <a:r>
              <a:rPr lang="it-IT" sz="2000" b="1" dirty="0">
                <a:solidFill>
                  <a:schemeClr val="accent1"/>
                </a:solidFill>
              </a:rPr>
              <a:t>DALY (</a:t>
            </a:r>
            <a:r>
              <a:rPr lang="it-IT" sz="2000" b="1" dirty="0" err="1">
                <a:solidFill>
                  <a:schemeClr val="accent1"/>
                </a:solidFill>
              </a:rPr>
              <a:t>disability-adjusted</a:t>
            </a:r>
            <a:r>
              <a:rPr lang="it-IT" sz="2000" b="1" dirty="0">
                <a:solidFill>
                  <a:schemeClr val="accent1"/>
                </a:solidFill>
              </a:rPr>
              <a:t> life </a:t>
            </a:r>
            <a:r>
              <a:rPr lang="it-IT" sz="2000" b="1" dirty="0" err="1">
                <a:solidFill>
                  <a:schemeClr val="accent1"/>
                </a:solidFill>
              </a:rPr>
              <a:t>year</a:t>
            </a:r>
            <a:r>
              <a:rPr lang="it-IT" sz="2000" b="1" dirty="0">
                <a:solidFill>
                  <a:schemeClr val="accent1"/>
                </a:solidFill>
              </a:rPr>
              <a:t>): </a:t>
            </a:r>
            <a:r>
              <a:rPr lang="en-US" sz="2000" dirty="0"/>
              <a:t>It not only includes the potential years of life lost due to premature death, but also includes equivalent years of 'healthy' life lost by virtue of being in states of poor health or disability. </a:t>
            </a:r>
          </a:p>
          <a:p>
            <a:r>
              <a:rPr lang="en-US" sz="2000" b="1" dirty="0">
                <a:solidFill>
                  <a:schemeClr val="accent1"/>
                </a:solidFill>
              </a:rPr>
              <a:t>YLD (years lived with disability) = I x DW x L </a:t>
            </a:r>
            <a:r>
              <a:rPr lang="en-US" sz="2000" dirty="0"/>
              <a:t>In this formula, I = number of incident cases in the population, DW = disability weight of specific condition, and L = average duration of the case until remission or death (years). </a:t>
            </a:r>
          </a:p>
          <a:p>
            <a:r>
              <a:rPr lang="en-US" sz="2000" b="1" dirty="0">
                <a:solidFill>
                  <a:schemeClr val="accent1"/>
                </a:solidFill>
              </a:rPr>
              <a:t>YLL (years of life lost) = N x L </a:t>
            </a:r>
            <a:r>
              <a:rPr lang="en-US" sz="2000" dirty="0"/>
              <a:t>where N = number of deaths due to condition, L = standard life expectancy at age of death.</a:t>
            </a:r>
            <a:endParaRPr lang="it-IT" sz="2000" dirty="0"/>
          </a:p>
        </p:txBody>
      </p:sp>
      <p:sp>
        <p:nvSpPr>
          <p:cNvPr id="14" name="Rettangolo 13">
            <a:extLst>
              <a:ext uri="{FF2B5EF4-FFF2-40B4-BE49-F238E27FC236}">
                <a16:creationId xmlns:a16="http://schemas.microsoft.com/office/drawing/2014/main" id="{2B454030-A2A6-4087-9E0A-741C12830C16}"/>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accent1">
                  <a:lumMod val="50000"/>
                </a:schemeClr>
              </a:solidFill>
            </a:endParaRPr>
          </a:p>
        </p:txBody>
      </p:sp>
      <p:sp>
        <p:nvSpPr>
          <p:cNvPr id="15" name="Rettangolo 14">
            <a:extLst>
              <a:ext uri="{FF2B5EF4-FFF2-40B4-BE49-F238E27FC236}">
                <a16:creationId xmlns:a16="http://schemas.microsoft.com/office/drawing/2014/main" id="{E08B2314-3014-4910-997D-DA0CC4292C76}"/>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151823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olo 1">
            <a:extLst>
              <a:ext uri="{FF2B5EF4-FFF2-40B4-BE49-F238E27FC236}">
                <a16:creationId xmlns:a16="http://schemas.microsoft.com/office/drawing/2014/main" id="{E90E5699-86E9-4722-9715-5C73CB6EEFE0}"/>
              </a:ext>
            </a:extLst>
          </p:cNvPr>
          <p:cNvSpPr>
            <a:spLocks noGrp="1"/>
          </p:cNvSpPr>
          <p:nvPr>
            <p:ph type="title"/>
          </p:nvPr>
        </p:nvSpPr>
        <p:spPr>
          <a:xfrm>
            <a:off x="640079" y="2053641"/>
            <a:ext cx="3669161" cy="2760098"/>
          </a:xfrm>
        </p:spPr>
        <p:txBody>
          <a:bodyPr>
            <a:normAutofit/>
          </a:bodyPr>
          <a:lstStyle/>
          <a:p>
            <a:r>
              <a:rPr lang="it-IT" sz="3400" b="1" dirty="0">
                <a:solidFill>
                  <a:srgbClr val="FFFFFF"/>
                </a:solidFill>
                <a:latin typeface="+mn-lt"/>
              </a:rPr>
              <a:t>CARDIOVASCULAR DISEASES</a:t>
            </a:r>
          </a:p>
        </p:txBody>
      </p:sp>
      <p:sp>
        <p:nvSpPr>
          <p:cNvPr id="3" name="Segnaposto contenuto 2">
            <a:extLst>
              <a:ext uri="{FF2B5EF4-FFF2-40B4-BE49-F238E27FC236}">
                <a16:creationId xmlns:a16="http://schemas.microsoft.com/office/drawing/2014/main" id="{5E9D031E-A528-4B37-9933-4659F11589FB}"/>
              </a:ext>
            </a:extLst>
          </p:cNvPr>
          <p:cNvSpPr>
            <a:spLocks noGrp="1"/>
          </p:cNvSpPr>
          <p:nvPr>
            <p:ph idx="1"/>
          </p:nvPr>
        </p:nvSpPr>
        <p:spPr>
          <a:xfrm>
            <a:off x="5437762" y="408562"/>
            <a:ext cx="6507804" cy="5661217"/>
          </a:xfrm>
        </p:spPr>
        <p:txBody>
          <a:bodyPr anchor="ctr">
            <a:normAutofit/>
          </a:bodyPr>
          <a:lstStyle/>
          <a:p>
            <a:pPr marL="0" indent="0">
              <a:buNone/>
            </a:pPr>
            <a:r>
              <a:rPr lang="it-IT" sz="2200" b="1" dirty="0">
                <a:solidFill>
                  <a:srgbClr val="000000"/>
                </a:solidFill>
              </a:rPr>
              <a:t>PREVALENCE:</a:t>
            </a:r>
            <a:r>
              <a:rPr lang="it-IT" sz="2200" dirty="0">
                <a:solidFill>
                  <a:srgbClr val="000000"/>
                </a:solidFill>
              </a:rPr>
              <a:t> </a:t>
            </a:r>
            <a:r>
              <a:rPr lang="it-IT" sz="2200" b="1" dirty="0">
                <a:solidFill>
                  <a:schemeClr val="accent1"/>
                </a:solidFill>
              </a:rPr>
              <a:t>523 </a:t>
            </a:r>
            <a:r>
              <a:rPr lang="it-IT" sz="2200" b="1" dirty="0" err="1">
                <a:solidFill>
                  <a:schemeClr val="accent1"/>
                </a:solidFill>
              </a:rPr>
              <a:t>milions</a:t>
            </a:r>
            <a:r>
              <a:rPr lang="it-IT" sz="2200" b="1" dirty="0">
                <a:solidFill>
                  <a:schemeClr val="accent1"/>
                </a:solidFill>
              </a:rPr>
              <a:t> </a:t>
            </a:r>
            <a:r>
              <a:rPr lang="it-IT" sz="2200" dirty="0" err="1">
                <a:solidFill>
                  <a:srgbClr val="000000"/>
                </a:solidFill>
              </a:rPr>
              <a:t>cases</a:t>
            </a:r>
            <a:r>
              <a:rPr lang="it-IT" sz="2200" dirty="0">
                <a:solidFill>
                  <a:srgbClr val="000000"/>
                </a:solidFill>
              </a:rPr>
              <a:t> in 2019 (+ 26% compare to 2010)</a:t>
            </a:r>
          </a:p>
          <a:p>
            <a:pPr marL="0" indent="0">
              <a:buNone/>
            </a:pPr>
            <a:r>
              <a:rPr lang="it-IT" sz="2200" b="1" dirty="0">
                <a:solidFill>
                  <a:schemeClr val="accent1"/>
                </a:solidFill>
              </a:rPr>
              <a:t>6431 </a:t>
            </a:r>
            <a:r>
              <a:rPr lang="it-IT" sz="2200" b="1" dirty="0" err="1">
                <a:solidFill>
                  <a:schemeClr val="accent1"/>
                </a:solidFill>
              </a:rPr>
              <a:t>cases</a:t>
            </a:r>
            <a:r>
              <a:rPr lang="it-IT" sz="2200" b="1" dirty="0">
                <a:solidFill>
                  <a:schemeClr val="accent1"/>
                </a:solidFill>
              </a:rPr>
              <a:t> per 100000 </a:t>
            </a:r>
            <a:r>
              <a:rPr lang="it-IT" sz="2200" dirty="0">
                <a:solidFill>
                  <a:srgbClr val="000000"/>
                </a:solidFill>
              </a:rPr>
              <a:t>ab. in 2019 (+ 0,6% compare to 2010)</a:t>
            </a:r>
          </a:p>
          <a:p>
            <a:pPr marL="0" indent="0">
              <a:buNone/>
            </a:pPr>
            <a:endParaRPr lang="it-IT" sz="2200" dirty="0">
              <a:solidFill>
                <a:srgbClr val="000000"/>
              </a:solidFill>
            </a:endParaRPr>
          </a:p>
          <a:p>
            <a:pPr marL="0" indent="0">
              <a:buNone/>
            </a:pPr>
            <a:r>
              <a:rPr lang="it-IT" sz="2200" b="1" dirty="0">
                <a:solidFill>
                  <a:srgbClr val="000000"/>
                </a:solidFill>
              </a:rPr>
              <a:t>INCIDENCE: </a:t>
            </a:r>
            <a:r>
              <a:rPr lang="it-IT" sz="2200" b="1" dirty="0">
                <a:solidFill>
                  <a:schemeClr val="accent1"/>
                </a:solidFill>
              </a:rPr>
              <a:t>55,5 </a:t>
            </a:r>
            <a:r>
              <a:rPr lang="it-IT" sz="2200" b="1" dirty="0" err="1">
                <a:solidFill>
                  <a:schemeClr val="accent1"/>
                </a:solidFill>
              </a:rPr>
              <a:t>milions</a:t>
            </a:r>
            <a:r>
              <a:rPr lang="it-IT" sz="2200" b="1" dirty="0">
                <a:solidFill>
                  <a:schemeClr val="accent1"/>
                </a:solidFill>
              </a:rPr>
              <a:t> </a:t>
            </a:r>
            <a:r>
              <a:rPr lang="it-IT" sz="2200" dirty="0">
                <a:solidFill>
                  <a:srgbClr val="000000"/>
                </a:solidFill>
              </a:rPr>
              <a:t>new </a:t>
            </a:r>
            <a:r>
              <a:rPr lang="it-IT" sz="2200" dirty="0" err="1">
                <a:solidFill>
                  <a:srgbClr val="000000"/>
                </a:solidFill>
              </a:rPr>
              <a:t>cases</a:t>
            </a:r>
            <a:r>
              <a:rPr lang="it-IT" sz="2200" dirty="0">
                <a:solidFill>
                  <a:srgbClr val="000000"/>
                </a:solidFill>
              </a:rPr>
              <a:t> in 2019 (+ 24,6% compare to 2010)</a:t>
            </a:r>
          </a:p>
          <a:p>
            <a:pPr marL="0" indent="0">
              <a:buNone/>
            </a:pPr>
            <a:r>
              <a:rPr lang="it-IT" sz="2200" b="1" dirty="0">
                <a:solidFill>
                  <a:schemeClr val="accent1"/>
                </a:solidFill>
              </a:rPr>
              <a:t>684 new </a:t>
            </a:r>
            <a:r>
              <a:rPr lang="it-IT" sz="2200" b="1" dirty="0" err="1">
                <a:solidFill>
                  <a:schemeClr val="accent1"/>
                </a:solidFill>
              </a:rPr>
              <a:t>cases</a:t>
            </a:r>
            <a:r>
              <a:rPr lang="it-IT" sz="2200" b="1" dirty="0">
                <a:solidFill>
                  <a:schemeClr val="accent1"/>
                </a:solidFill>
              </a:rPr>
              <a:t> per 100000 </a:t>
            </a:r>
            <a:r>
              <a:rPr lang="it-IT" sz="2200" dirty="0">
                <a:solidFill>
                  <a:srgbClr val="000000"/>
                </a:solidFill>
              </a:rPr>
              <a:t>ab. in 2019 (- 1,6 % compare to 2010)</a:t>
            </a:r>
          </a:p>
          <a:p>
            <a:pPr marL="0" indent="0">
              <a:buNone/>
            </a:pPr>
            <a:endParaRPr lang="it-IT" sz="2200" dirty="0">
              <a:solidFill>
                <a:srgbClr val="000000"/>
              </a:solidFill>
            </a:endParaRPr>
          </a:p>
          <a:p>
            <a:pPr marL="0" indent="0">
              <a:buNone/>
            </a:pPr>
            <a:r>
              <a:rPr lang="it-IT" sz="2200" b="1" dirty="0">
                <a:solidFill>
                  <a:srgbClr val="000000"/>
                </a:solidFill>
              </a:rPr>
              <a:t>DEATHS: </a:t>
            </a:r>
            <a:r>
              <a:rPr lang="it-IT" sz="2200" b="1" dirty="0">
                <a:solidFill>
                  <a:schemeClr val="accent1"/>
                </a:solidFill>
              </a:rPr>
              <a:t>18,6 </a:t>
            </a:r>
            <a:r>
              <a:rPr lang="it-IT" sz="2200" b="1" dirty="0" err="1">
                <a:solidFill>
                  <a:schemeClr val="accent1"/>
                </a:solidFill>
              </a:rPr>
              <a:t>milions</a:t>
            </a:r>
            <a:r>
              <a:rPr lang="it-IT" sz="2200" b="1" dirty="0">
                <a:solidFill>
                  <a:schemeClr val="accent1"/>
                </a:solidFill>
              </a:rPr>
              <a:t> </a:t>
            </a:r>
            <a:r>
              <a:rPr lang="it-IT" sz="2200" dirty="0" err="1">
                <a:solidFill>
                  <a:srgbClr val="000000"/>
                </a:solidFill>
              </a:rPr>
              <a:t>deaths</a:t>
            </a:r>
            <a:r>
              <a:rPr lang="it-IT" sz="2200" dirty="0">
                <a:solidFill>
                  <a:srgbClr val="000000"/>
                </a:solidFill>
              </a:rPr>
              <a:t> in 2019 (+17% compare to 2010)</a:t>
            </a:r>
          </a:p>
          <a:p>
            <a:pPr marL="0" indent="0">
              <a:buNone/>
            </a:pPr>
            <a:r>
              <a:rPr lang="it-IT" sz="2200" b="1" dirty="0">
                <a:solidFill>
                  <a:schemeClr val="accent1"/>
                </a:solidFill>
              </a:rPr>
              <a:t>239 </a:t>
            </a:r>
            <a:r>
              <a:rPr lang="it-IT" sz="2200" b="1" dirty="0" err="1">
                <a:solidFill>
                  <a:schemeClr val="accent1"/>
                </a:solidFill>
              </a:rPr>
              <a:t>deaths</a:t>
            </a:r>
            <a:r>
              <a:rPr lang="it-IT" sz="2200" b="1" dirty="0">
                <a:solidFill>
                  <a:schemeClr val="accent1"/>
                </a:solidFill>
              </a:rPr>
              <a:t> per 100000 </a:t>
            </a:r>
            <a:r>
              <a:rPr lang="it-IT" sz="2200" dirty="0"/>
              <a:t>ab</a:t>
            </a:r>
            <a:r>
              <a:rPr lang="it-IT" sz="2200" dirty="0">
                <a:solidFill>
                  <a:srgbClr val="000000"/>
                </a:solidFill>
              </a:rPr>
              <a:t>. In 2019 (-11% </a:t>
            </a:r>
            <a:r>
              <a:rPr lang="it-IT" sz="2200" dirty="0" err="1">
                <a:solidFill>
                  <a:srgbClr val="000000"/>
                </a:solidFill>
              </a:rPr>
              <a:t>comapre</a:t>
            </a:r>
            <a:r>
              <a:rPr lang="it-IT" sz="2200" dirty="0">
                <a:solidFill>
                  <a:srgbClr val="000000"/>
                </a:solidFill>
              </a:rPr>
              <a:t> to 2010)</a:t>
            </a:r>
          </a:p>
        </p:txBody>
      </p:sp>
      <p:sp>
        <p:nvSpPr>
          <p:cNvPr id="31" name="Rettangolo 30">
            <a:extLst>
              <a:ext uri="{FF2B5EF4-FFF2-40B4-BE49-F238E27FC236}">
                <a16:creationId xmlns:a16="http://schemas.microsoft.com/office/drawing/2014/main" id="{089CC972-7F17-4CB4-B4FF-F8846E10F02A}"/>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accent1">
                  <a:lumMod val="50000"/>
                </a:schemeClr>
              </a:solidFill>
            </a:endParaRPr>
          </a:p>
        </p:txBody>
      </p:sp>
      <p:sp>
        <p:nvSpPr>
          <p:cNvPr id="35" name="Rettangolo 34">
            <a:extLst>
              <a:ext uri="{FF2B5EF4-FFF2-40B4-BE49-F238E27FC236}">
                <a16:creationId xmlns:a16="http://schemas.microsoft.com/office/drawing/2014/main" id="{C08B09DE-F26F-49D9-B5A3-AC3F990E8BD0}"/>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575029224"/>
      </p:ext>
    </p:extLst>
  </p:cSld>
  <p:clrMapOvr>
    <a:masterClrMapping/>
  </p:clrMapOvr>
</p:sld>
</file>

<file path=ppt/theme/theme1.xml><?xml version="1.0" encoding="utf-8"?>
<a:theme xmlns:a="http://schemas.openxmlformats.org/drawingml/2006/main" name="Office Theme">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873</Words>
  <Application>Microsoft Office PowerPoint</Application>
  <PresentationFormat>Widescreen</PresentationFormat>
  <Paragraphs>86</Paragraphs>
  <Slides>27</Slides>
  <Notes>1</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27</vt:i4>
      </vt:variant>
    </vt:vector>
  </HeadingPairs>
  <TitlesOfParts>
    <vt:vector size="31" baseType="lpstr">
      <vt:lpstr>Arial</vt:lpstr>
      <vt:lpstr>Calibri</vt:lpstr>
      <vt:lpstr>Calibri Light</vt:lpstr>
      <vt:lpstr>Office Theme</vt:lpstr>
      <vt:lpstr>Presentazione standard di PowerPoint</vt:lpstr>
      <vt:lpstr>LET’S TALK ABOUT NUMBERS: EPIDEMIOLOGY OF THE MAIN CARDIOVASCULAR DISEASES   </vt:lpstr>
      <vt:lpstr>A LITTLE BIT OF HISTORY… </vt:lpstr>
      <vt:lpstr>THE FRAMINGHAM HEART STUDY</vt:lpstr>
      <vt:lpstr>Presentazione standard di PowerPoint</vt:lpstr>
      <vt:lpstr>Presentazione standard di PowerPoint</vt:lpstr>
      <vt:lpstr>LET’S TALK ABOUT NUMBERS…</vt:lpstr>
      <vt:lpstr>Presentazione standard di PowerPoint</vt:lpstr>
      <vt:lpstr>CARDIOVASCULAR DISEASES</vt:lpstr>
      <vt:lpstr>CARDIOVASCULAR DISEASES</vt:lpstr>
      <vt:lpstr>MYOCARDIAL INFARCTION</vt:lpstr>
      <vt:lpstr>PREVALENCE OF MYOCARDIAL INFARCTION IN EUROPE</vt:lpstr>
      <vt:lpstr>INCIDENCE OF MYOCARDIAL INFARCTION IN EUROPE</vt:lpstr>
      <vt:lpstr>MORTALITY OF MYOCARDIAL INFARCTION IN EUROPE</vt:lpstr>
      <vt:lpstr>STROKE</vt:lpstr>
      <vt:lpstr>PREVALENCE OF STROKE IN EUROPE</vt:lpstr>
      <vt:lpstr>INCIDENCE OF STROKE IN EUROPE</vt:lpstr>
      <vt:lpstr>MORTALITY OF STROKE IN EUROPE</vt:lpstr>
      <vt:lpstr>Presentazione standard di PowerPoint</vt:lpstr>
      <vt:lpstr>HEART FAILURE</vt:lpstr>
      <vt:lpstr>MORTALITY OF HEART FAILURE</vt:lpstr>
      <vt:lpstr>ATRIAL FIBRILLATION</vt:lpstr>
      <vt:lpstr>PREVALENCE OF AF IN EUROPE</vt:lpstr>
      <vt:lpstr>INCIDENCE OF AF IN EUROPE</vt:lpstr>
      <vt:lpstr>MORTALITY OF AF IN EUROPE</vt:lpstr>
      <vt:lpstr>Presentazione standard di PowerPoint</vt:lpstr>
      <vt:lpstr>THANKS FOR THE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Marco Vatri</dc:creator>
  <cp:lastModifiedBy>Marco Vatri</cp:lastModifiedBy>
  <cp:revision>1</cp:revision>
  <dcterms:created xsi:type="dcterms:W3CDTF">2020-11-13T15:57:47Z</dcterms:created>
  <dcterms:modified xsi:type="dcterms:W3CDTF">2020-11-14T13:18:40Z</dcterms:modified>
</cp:coreProperties>
</file>