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6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6CF3D-0592-495D-A893-37B4A036415E}" v="298" dt="2020-10-27T11:13:48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7" autoAdjust="0"/>
  </p:normalViewPr>
  <p:slideViewPr>
    <p:cSldViewPr snapToGrid="0">
      <p:cViewPr varScale="1">
        <p:scale>
          <a:sx n="79" d="100"/>
          <a:sy n="79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Vatri" userId="0c0ad332bb013b7d" providerId="LiveId" clId="{7786CF3D-0592-495D-A893-37B4A036415E}"/>
    <pc:docChg chg="undo custSel mod addSld delSld modSld">
      <pc:chgData name="Marco Vatri" userId="0c0ad332bb013b7d" providerId="LiveId" clId="{7786CF3D-0592-495D-A893-37B4A036415E}" dt="2020-10-27T11:13:53.540" v="2119" actId="1076"/>
      <pc:docMkLst>
        <pc:docMk/>
      </pc:docMkLst>
      <pc:sldChg chg="addSp modSp new add mod setBg">
        <pc:chgData name="Marco Vatri" userId="0c0ad332bb013b7d" providerId="LiveId" clId="{7786CF3D-0592-495D-A893-37B4A036415E}" dt="2020-10-27T10:58:01.915" v="2018" actId="1076"/>
        <pc:sldMkLst>
          <pc:docMk/>
          <pc:sldMk cId="1933091415" sldId="256"/>
        </pc:sldMkLst>
        <pc:spChg chg="mod">
          <ac:chgData name="Marco Vatri" userId="0c0ad332bb013b7d" providerId="LiveId" clId="{7786CF3D-0592-495D-A893-37B4A036415E}" dt="2020-10-27T10:58:01.915" v="2018" actId="1076"/>
          <ac:spMkLst>
            <pc:docMk/>
            <pc:sldMk cId="1933091415" sldId="256"/>
            <ac:spMk id="2" creationId="{CC5CBDEA-5310-4C2A-99EF-7FC3A5B4E00B}"/>
          </ac:spMkLst>
        </pc:spChg>
        <pc:spChg chg="mod">
          <ac:chgData name="Marco Vatri" userId="0c0ad332bb013b7d" providerId="LiveId" clId="{7786CF3D-0592-495D-A893-37B4A036415E}" dt="2020-10-27T10:57:28.910" v="2015" actId="1076"/>
          <ac:spMkLst>
            <pc:docMk/>
            <pc:sldMk cId="1933091415" sldId="256"/>
            <ac:spMk id="3" creationId="{043D15C3-C2E4-40EB-8B67-02CF184AE4D6}"/>
          </ac:spMkLst>
        </pc:spChg>
        <pc:spChg chg="add mod">
          <ac:chgData name="Marco Vatri" userId="0c0ad332bb013b7d" providerId="LiveId" clId="{7786CF3D-0592-495D-A893-37B4A036415E}" dt="2020-10-27T10:57:35.576" v="2017" actId="14100"/>
          <ac:spMkLst>
            <pc:docMk/>
            <pc:sldMk cId="1933091415" sldId="256"/>
            <ac:spMk id="4" creationId="{83CF1823-2C2F-4BAE-AD0A-AD193044F75B}"/>
          </ac:spMkLst>
        </pc:spChg>
        <pc:spChg chg="add">
          <ac:chgData name="Marco Vatri" userId="0c0ad332bb013b7d" providerId="LiveId" clId="{7786CF3D-0592-495D-A893-37B4A036415E}" dt="2020-10-27T10:56:50.748" v="2008"/>
          <ac:spMkLst>
            <pc:docMk/>
            <pc:sldMk cId="1933091415" sldId="256"/>
            <ac:spMk id="9" creationId="{F0ED0D67-827D-45AD-8250-74D866124B28}"/>
          </ac:spMkLst>
        </pc:spChg>
        <pc:spChg chg="add">
          <ac:chgData name="Marco Vatri" userId="0c0ad332bb013b7d" providerId="LiveId" clId="{7786CF3D-0592-495D-A893-37B4A036415E}" dt="2020-10-21T21:03:40.554" v="529" actId="26606"/>
          <ac:spMkLst>
            <pc:docMk/>
            <pc:sldMk cId="1933091415" sldId="256"/>
            <ac:spMk id="10" creationId="{35555856-9970-4BC3-9AA9-6A917F53AFBD}"/>
          </ac:spMkLst>
        </pc:spChg>
        <pc:spChg chg="add">
          <ac:chgData name="Marco Vatri" userId="0c0ad332bb013b7d" providerId="LiveId" clId="{7786CF3D-0592-495D-A893-37B4A036415E}" dt="2020-10-27T10:57:10.006" v="2009"/>
          <ac:spMkLst>
            <pc:docMk/>
            <pc:sldMk cId="1933091415" sldId="256"/>
            <ac:spMk id="11" creationId="{F77CE436-675E-40A7-A726-8124F116151D}"/>
          </ac:spMkLst>
        </pc:spChg>
        <pc:spChg chg="add">
          <ac:chgData name="Marco Vatri" userId="0c0ad332bb013b7d" providerId="LiveId" clId="{7786CF3D-0592-495D-A893-37B4A036415E}" dt="2020-10-21T21:03:40.554" v="529" actId="26606"/>
          <ac:spMkLst>
            <pc:docMk/>
            <pc:sldMk cId="1933091415" sldId="256"/>
            <ac:spMk id="14" creationId="{13722DD7-BA73-4776-93A3-94491FEF7260}"/>
          </ac:spMkLst>
        </pc:spChg>
        <pc:picChg chg="add">
          <ac:chgData name="Marco Vatri" userId="0c0ad332bb013b7d" providerId="LiveId" clId="{7786CF3D-0592-495D-A893-37B4A036415E}" dt="2020-10-21T21:03:40.554" v="529" actId="26606"/>
          <ac:picMkLst>
            <pc:docMk/>
            <pc:sldMk cId="1933091415" sldId="256"/>
            <ac:picMk id="7" creationId="{4F78A3DF-4FD4-4D8A-9AD6-9F332A954C9C}"/>
          </ac:picMkLst>
        </pc:picChg>
        <pc:picChg chg="add">
          <ac:chgData name="Marco Vatri" userId="0c0ad332bb013b7d" providerId="LiveId" clId="{7786CF3D-0592-495D-A893-37B4A036415E}" dt="2020-10-21T21:03:40.554" v="529" actId="26606"/>
          <ac:picMkLst>
            <pc:docMk/>
            <pc:sldMk cId="1933091415" sldId="256"/>
            <ac:picMk id="12" creationId="{7F487851-BFAF-46D8-A1ED-50CAD6E46F59}"/>
          </ac:picMkLst>
        </pc:picChg>
      </pc:sldChg>
      <pc:sldChg chg="addSp delSp modSp new add mod setBg modAnim modNotesTx">
        <pc:chgData name="Marco Vatri" userId="0c0ad332bb013b7d" providerId="LiveId" clId="{7786CF3D-0592-495D-A893-37B4A036415E}" dt="2020-10-27T11:06:27.401" v="2037"/>
        <pc:sldMkLst>
          <pc:docMk/>
          <pc:sldMk cId="2178971929" sldId="257"/>
        </pc:sldMkLst>
        <pc:spChg chg="del">
          <ac:chgData name="Marco Vatri" userId="0c0ad332bb013b7d" providerId="LiveId" clId="{7786CF3D-0592-495D-A893-37B4A036415E}" dt="2020-10-21T20:28:15.609" v="4"/>
          <ac:spMkLst>
            <pc:docMk/>
            <pc:sldMk cId="2178971929" sldId="257"/>
            <ac:spMk id="2" creationId="{C929A104-A426-4C46-A0A1-78DD8E3219D2}"/>
          </ac:spMkLst>
        </pc:spChg>
        <pc:spChg chg="add del mod">
          <ac:chgData name="Marco Vatri" userId="0c0ad332bb013b7d" providerId="LiveId" clId="{7786CF3D-0592-495D-A893-37B4A036415E}" dt="2020-10-22T08:21:25.936" v="1374" actId="478"/>
          <ac:spMkLst>
            <pc:docMk/>
            <pc:sldMk cId="2178971929" sldId="257"/>
            <ac:spMk id="2" creationId="{C9520053-CD01-48CA-8C24-7130EAFC207A}"/>
          </ac:spMkLst>
        </pc:spChg>
        <pc:spChg chg="add mod">
          <ac:chgData name="Marco Vatri" userId="0c0ad332bb013b7d" providerId="LiveId" clId="{7786CF3D-0592-495D-A893-37B4A036415E}" dt="2020-10-27T11:06:26.728" v="2036" actId="1076"/>
          <ac:spMkLst>
            <pc:docMk/>
            <pc:sldMk cId="2178971929" sldId="257"/>
            <ac:spMk id="3" creationId="{7BD6AE13-3332-44EF-A2B2-CBAE7B3E9511}"/>
          </ac:spMkLst>
        </pc:spChg>
        <pc:spChg chg="del">
          <ac:chgData name="Marco Vatri" userId="0c0ad332bb013b7d" providerId="LiveId" clId="{7786CF3D-0592-495D-A893-37B4A036415E}" dt="2020-10-21T20:28:15.609" v="4"/>
          <ac:spMkLst>
            <pc:docMk/>
            <pc:sldMk cId="2178971929" sldId="257"/>
            <ac:spMk id="3" creationId="{BC37FC4B-8C28-4848-AFEC-DB0BFAB7884E}"/>
          </ac:spMkLst>
        </pc:spChg>
        <pc:spChg chg="add del mod">
          <ac:chgData name="Marco Vatri" userId="0c0ad332bb013b7d" providerId="LiveId" clId="{7786CF3D-0592-495D-A893-37B4A036415E}" dt="2020-10-21T20:28:21.929" v="5"/>
          <ac:spMkLst>
            <pc:docMk/>
            <pc:sldMk cId="2178971929" sldId="257"/>
            <ac:spMk id="4" creationId="{CC0519F2-E22B-43A8-8881-D24B1F32565C}"/>
          </ac:spMkLst>
        </pc:spChg>
        <pc:spChg chg="add del mod">
          <ac:chgData name="Marco Vatri" userId="0c0ad332bb013b7d" providerId="LiveId" clId="{7786CF3D-0592-495D-A893-37B4A036415E}" dt="2020-10-21T20:28:21.929" v="5"/>
          <ac:spMkLst>
            <pc:docMk/>
            <pc:sldMk cId="2178971929" sldId="257"/>
            <ac:spMk id="5" creationId="{56336F30-003F-498C-9F70-07EAD2FF67AC}"/>
          </ac:spMkLst>
        </pc:spChg>
        <pc:spChg chg="add del mod">
          <ac:chgData name="Marco Vatri" userId="0c0ad332bb013b7d" providerId="LiveId" clId="{7786CF3D-0592-495D-A893-37B4A036415E}" dt="2020-10-21T20:28:21.929" v="5"/>
          <ac:spMkLst>
            <pc:docMk/>
            <pc:sldMk cId="2178971929" sldId="257"/>
            <ac:spMk id="6" creationId="{306CDBE3-D122-44D8-B10D-11899450B713}"/>
          </ac:spMkLst>
        </pc:spChg>
        <pc:spChg chg="add">
          <ac:chgData name="Marco Vatri" userId="0c0ad332bb013b7d" providerId="LiveId" clId="{7786CF3D-0592-495D-A893-37B4A036415E}" dt="2020-10-27T11:00:14.020" v="2019"/>
          <ac:spMkLst>
            <pc:docMk/>
            <pc:sldMk cId="2178971929" sldId="257"/>
            <ac:spMk id="7" creationId="{90F6DEB2-098D-4C92-895F-229269C82718}"/>
          </ac:spMkLst>
        </pc:spChg>
        <pc:spChg chg="add del mod">
          <ac:chgData name="Marco Vatri" userId="0c0ad332bb013b7d" providerId="LiveId" clId="{7786CF3D-0592-495D-A893-37B4A036415E}" dt="2020-10-21T20:28:21.929" v="5"/>
          <ac:spMkLst>
            <pc:docMk/>
            <pc:sldMk cId="2178971929" sldId="257"/>
            <ac:spMk id="7" creationId="{DEE2232C-5B3C-4D31-9D98-595D4A9C2D4B}"/>
          </ac:spMkLst>
        </pc:spChg>
        <pc:spChg chg="add del mod">
          <ac:chgData name="Marco Vatri" userId="0c0ad332bb013b7d" providerId="LiveId" clId="{7786CF3D-0592-495D-A893-37B4A036415E}" dt="2020-10-21T20:28:21.929" v="5"/>
          <ac:spMkLst>
            <pc:docMk/>
            <pc:sldMk cId="2178971929" sldId="257"/>
            <ac:spMk id="8" creationId="{03C943B3-54E4-41F9-861E-5FEFBEF95AB0}"/>
          </ac:spMkLst>
        </pc:spChg>
        <pc:spChg chg="add">
          <ac:chgData name="Marco Vatri" userId="0c0ad332bb013b7d" providerId="LiveId" clId="{7786CF3D-0592-495D-A893-37B4A036415E}" dt="2020-10-27T11:00:20.709" v="2020"/>
          <ac:spMkLst>
            <pc:docMk/>
            <pc:sldMk cId="2178971929" sldId="257"/>
            <ac:spMk id="8" creationId="{8C5D2EE7-EC67-4197-BEB2-DB870FA35AA0}"/>
          </ac:spMkLst>
        </pc:spChg>
        <pc:spChg chg="add del mod">
          <ac:chgData name="Marco Vatri" userId="0c0ad332bb013b7d" providerId="LiveId" clId="{7786CF3D-0592-495D-A893-37B4A036415E}" dt="2020-10-21T20:28:27.053" v="6"/>
          <ac:spMkLst>
            <pc:docMk/>
            <pc:sldMk cId="2178971929" sldId="257"/>
            <ac:spMk id="9" creationId="{C6A01DBB-0F7E-48B8-8802-C27F0B6B9C97}"/>
          </ac:spMkLst>
        </pc:spChg>
        <pc:spChg chg="add del mod">
          <ac:chgData name="Marco Vatri" userId="0c0ad332bb013b7d" providerId="LiveId" clId="{7786CF3D-0592-495D-A893-37B4A036415E}" dt="2020-10-21T20:28:27.053" v="6"/>
          <ac:spMkLst>
            <pc:docMk/>
            <pc:sldMk cId="2178971929" sldId="257"/>
            <ac:spMk id="10" creationId="{CDC5369A-DA8D-4008-841C-FE0EA9DB95DF}"/>
          </ac:spMkLst>
        </pc:spChg>
        <pc:spChg chg="add del mod">
          <ac:chgData name="Marco Vatri" userId="0c0ad332bb013b7d" providerId="LiveId" clId="{7786CF3D-0592-495D-A893-37B4A036415E}" dt="2020-10-21T20:28:27.053" v="6"/>
          <ac:spMkLst>
            <pc:docMk/>
            <pc:sldMk cId="2178971929" sldId="257"/>
            <ac:spMk id="11" creationId="{A534EF8F-918C-4368-B08C-FA340EC74A8C}"/>
          </ac:spMkLst>
        </pc:spChg>
        <pc:spChg chg="add del mod">
          <ac:chgData name="Marco Vatri" userId="0c0ad332bb013b7d" providerId="LiveId" clId="{7786CF3D-0592-495D-A893-37B4A036415E}" dt="2020-10-21T20:28:38.609" v="7" actId="478"/>
          <ac:spMkLst>
            <pc:docMk/>
            <pc:sldMk cId="2178971929" sldId="257"/>
            <ac:spMk id="12" creationId="{B4CBAE37-A612-457B-9CE6-5399EC418FFB}"/>
          </ac:spMkLst>
        </pc:spChg>
        <pc:spChg chg="add del mod">
          <ac:chgData name="Marco Vatri" userId="0c0ad332bb013b7d" providerId="LiveId" clId="{7786CF3D-0592-495D-A893-37B4A036415E}" dt="2020-10-21T20:28:41.808" v="8" actId="478"/>
          <ac:spMkLst>
            <pc:docMk/>
            <pc:sldMk cId="2178971929" sldId="257"/>
            <ac:spMk id="13" creationId="{B1E2DA39-83FB-403B-8FC2-40245735D98B}"/>
          </ac:spMkLst>
        </pc:spChg>
        <pc:spChg chg="add del">
          <ac:chgData name="Marco Vatri" userId="0c0ad332bb013b7d" providerId="LiveId" clId="{7786CF3D-0592-495D-A893-37B4A036415E}" dt="2020-10-21T20:33:09.314" v="18"/>
          <ac:spMkLst>
            <pc:docMk/>
            <pc:sldMk cId="2178971929" sldId="257"/>
            <ac:spMk id="14" creationId="{B223C565-98EE-44E9-9F2B-ED52DD43DF85}"/>
          </ac:spMkLst>
        </pc:spChg>
        <pc:spChg chg="add del mod">
          <ac:chgData name="Marco Vatri" userId="0c0ad332bb013b7d" providerId="LiveId" clId="{7786CF3D-0592-495D-A893-37B4A036415E}" dt="2020-10-22T08:21:22.559" v="1373" actId="26606"/>
          <ac:spMkLst>
            <pc:docMk/>
            <pc:sldMk cId="2178971929" sldId="257"/>
            <ac:spMk id="15" creationId="{747C2EA3-6BCF-4562-9E28-4A466861B281}"/>
          </ac:spMkLst>
        </pc:spChg>
        <pc:spChg chg="add del">
          <ac:chgData name="Marco Vatri" userId="0c0ad332bb013b7d" providerId="LiveId" clId="{7786CF3D-0592-495D-A893-37B4A036415E}" dt="2020-10-22T08:21:22.537" v="1372" actId="26606"/>
          <ac:spMkLst>
            <pc:docMk/>
            <pc:sldMk cId="2178971929" sldId="257"/>
            <ac:spMk id="71" creationId="{3CD9DF72-87A3-404E-A828-84CBF11A8303}"/>
          </ac:spMkLst>
        </pc:spChg>
        <pc:spChg chg="add">
          <ac:chgData name="Marco Vatri" userId="0c0ad332bb013b7d" providerId="LiveId" clId="{7786CF3D-0592-495D-A893-37B4A036415E}" dt="2020-10-22T08:21:22.559" v="1373" actId="26606"/>
          <ac:spMkLst>
            <pc:docMk/>
            <pc:sldMk cId="2178971929" sldId="257"/>
            <ac:spMk id="75" creationId="{F9A95BEE-6BB1-4A28-A8E6-A34B2E42EF87}"/>
          </ac:spMkLst>
        </pc:spChg>
        <pc:spChg chg="add">
          <ac:chgData name="Marco Vatri" userId="0c0ad332bb013b7d" providerId="LiveId" clId="{7786CF3D-0592-495D-A893-37B4A036415E}" dt="2020-10-22T08:21:22.559" v="1373" actId="26606"/>
          <ac:spMkLst>
            <pc:docMk/>
            <pc:sldMk cId="2178971929" sldId="257"/>
            <ac:spMk id="2052" creationId="{F56F5174-31D9-4DBB-AAB7-A1FD7BDB1352}"/>
          </ac:spMkLst>
        </pc:spChg>
        <pc:picChg chg="add">
          <ac:chgData name="Marco Vatri" userId="0c0ad332bb013b7d" providerId="LiveId" clId="{7786CF3D-0592-495D-A893-37B4A036415E}" dt="2020-10-27T11:06:27.401" v="2037"/>
          <ac:picMkLst>
            <pc:docMk/>
            <pc:sldMk cId="2178971929" sldId="257"/>
            <ac:picMk id="9" creationId="{B44BACF0-C97B-4ECA-938F-49B985A7D4F4}"/>
          </ac:picMkLst>
        </pc:picChg>
        <pc:picChg chg="add mod ord">
          <ac:chgData name="Marco Vatri" userId="0c0ad332bb013b7d" providerId="LiveId" clId="{7786CF3D-0592-495D-A893-37B4A036415E}" dt="2020-10-22T08:21:22.559" v="1373" actId="26606"/>
          <ac:picMkLst>
            <pc:docMk/>
            <pc:sldMk cId="2178971929" sldId="257"/>
            <ac:picMk id="2050" creationId="{B048DDDA-31FB-4374-A728-056860DC833A}"/>
          </ac:picMkLst>
        </pc:picChg>
        <pc:picChg chg="add">
          <ac:chgData name="Marco Vatri" userId="0c0ad332bb013b7d" providerId="LiveId" clId="{7786CF3D-0592-495D-A893-37B4A036415E}" dt="2020-10-22T08:21:22.559" v="1373" actId="26606"/>
          <ac:picMkLst>
            <pc:docMk/>
            <pc:sldMk cId="2178971929" sldId="257"/>
            <ac:picMk id="2053" creationId="{AE113210-7872-481A-ADE6-3A05CCAF5EB2}"/>
          </ac:picMkLst>
        </pc:picChg>
        <pc:cxnChg chg="add del">
          <ac:chgData name="Marco Vatri" userId="0c0ad332bb013b7d" providerId="LiveId" clId="{7786CF3D-0592-495D-A893-37B4A036415E}" dt="2020-10-22T08:21:22.537" v="1372" actId="26606"/>
          <ac:cxnSpMkLst>
            <pc:docMk/>
            <pc:sldMk cId="2178971929" sldId="257"/>
            <ac:cxnSpMk id="73" creationId="{20E3A342-4D61-4E3F-AF90-1AB42AEB96CC}"/>
          </ac:cxnSpMkLst>
        </pc:cxnChg>
      </pc:sldChg>
      <pc:sldChg chg="addSp delSp modSp new add mod setBg">
        <pc:chgData name="Marco Vatri" userId="0c0ad332bb013b7d" providerId="LiveId" clId="{7786CF3D-0592-495D-A893-37B4A036415E}" dt="2020-10-27T11:00:40.939" v="2022"/>
        <pc:sldMkLst>
          <pc:docMk/>
          <pc:sldMk cId="1741313880" sldId="258"/>
        </pc:sldMkLst>
        <pc:spChg chg="mod">
          <ac:chgData name="Marco Vatri" userId="0c0ad332bb013b7d" providerId="LiveId" clId="{7786CF3D-0592-495D-A893-37B4A036415E}" dt="2020-10-21T21:03:28.967" v="528" actId="26606"/>
          <ac:spMkLst>
            <pc:docMk/>
            <pc:sldMk cId="1741313880" sldId="258"/>
            <ac:spMk id="2" creationId="{D68432A4-93F9-43D1-9A3E-489153872B87}"/>
          </ac:spMkLst>
        </pc:spChg>
        <pc:spChg chg="del">
          <ac:chgData name="Marco Vatri" userId="0c0ad332bb013b7d" providerId="LiveId" clId="{7786CF3D-0592-495D-A893-37B4A036415E}" dt="2020-10-21T20:44:36.227" v="73" actId="3680"/>
          <ac:spMkLst>
            <pc:docMk/>
            <pc:sldMk cId="1741313880" sldId="258"/>
            <ac:spMk id="3" creationId="{3B39E49C-CBF5-4B25-A1C7-E3E5C15CC46B}"/>
          </ac:spMkLst>
        </pc:spChg>
        <pc:spChg chg="add">
          <ac:chgData name="Marco Vatri" userId="0c0ad332bb013b7d" providerId="LiveId" clId="{7786CF3D-0592-495D-A893-37B4A036415E}" dt="2020-10-27T11:00:33.945" v="2021"/>
          <ac:spMkLst>
            <pc:docMk/>
            <pc:sldMk cId="1741313880" sldId="258"/>
            <ac:spMk id="8" creationId="{DBEC009C-0ACD-4259-B18E-3493179DCBE5}"/>
          </ac:spMkLst>
        </pc:spChg>
        <pc:spChg chg="add">
          <ac:chgData name="Marco Vatri" userId="0c0ad332bb013b7d" providerId="LiveId" clId="{7786CF3D-0592-495D-A893-37B4A036415E}" dt="2020-10-27T11:00:40.939" v="2022"/>
          <ac:spMkLst>
            <pc:docMk/>
            <pc:sldMk cId="1741313880" sldId="258"/>
            <ac:spMk id="9" creationId="{82407069-A3BF-42B9-B598-942BD4D8DABF}"/>
          </ac:spMkLst>
        </pc:spChg>
        <pc:spChg chg="add del">
          <ac:chgData name="Marco Vatri" userId="0c0ad332bb013b7d" providerId="LiveId" clId="{7786CF3D-0592-495D-A893-37B4A036415E}" dt="2020-10-21T21:03:08.973" v="525" actId="21"/>
          <ac:spMkLst>
            <pc:docMk/>
            <pc:sldMk cId="1741313880" sldId="258"/>
            <ac:spMk id="9" creationId="{C498E6F1-A03F-4FB0-813A-A2B43C75132B}"/>
          </ac:spMkLst>
        </pc:spChg>
        <pc:spChg chg="add del">
          <ac:chgData name="Marco Vatri" userId="0c0ad332bb013b7d" providerId="LiveId" clId="{7786CF3D-0592-495D-A893-37B4A036415E}" dt="2020-10-21T21:03:28.967" v="528" actId="26606"/>
          <ac:spMkLst>
            <pc:docMk/>
            <pc:sldMk cId="1741313880" sldId="258"/>
            <ac:spMk id="12" creationId="{42A5316D-ED2F-4F89-B4B4-8D9240B1A348}"/>
          </ac:spMkLst>
        </pc:spChg>
        <pc:spChg chg="add del">
          <ac:chgData name="Marco Vatri" userId="0c0ad332bb013b7d" providerId="LiveId" clId="{7786CF3D-0592-495D-A893-37B4A036415E}" dt="2020-10-21T21:03:28.797" v="527" actId="26606"/>
          <ac:spMkLst>
            <pc:docMk/>
            <pc:sldMk cId="1741313880" sldId="258"/>
            <ac:spMk id="17" creationId="{6753252F-4873-4F63-801D-CC719279A7D5}"/>
          </ac:spMkLst>
        </pc:spChg>
        <pc:spChg chg="add del">
          <ac:chgData name="Marco Vatri" userId="0c0ad332bb013b7d" providerId="LiveId" clId="{7786CF3D-0592-495D-A893-37B4A036415E}" dt="2020-10-21T21:03:28.797" v="527" actId="26606"/>
          <ac:spMkLst>
            <pc:docMk/>
            <pc:sldMk cId="1741313880" sldId="258"/>
            <ac:spMk id="19" creationId="{047C8CCB-F95D-4249-92DD-651249D3535A}"/>
          </ac:spMkLst>
        </pc:spChg>
        <pc:spChg chg="add">
          <ac:chgData name="Marco Vatri" userId="0c0ad332bb013b7d" providerId="LiveId" clId="{7786CF3D-0592-495D-A893-37B4A036415E}" dt="2020-10-21T21:03:28.967" v="528" actId="26606"/>
          <ac:spMkLst>
            <pc:docMk/>
            <pc:sldMk cId="1741313880" sldId="258"/>
            <ac:spMk id="22" creationId="{B538A7B5-B32D-421E-B110-AB5B1A7CC2E8}"/>
          </ac:spMkLst>
        </pc:spChg>
        <pc:spChg chg="add">
          <ac:chgData name="Marco Vatri" userId="0c0ad332bb013b7d" providerId="LiveId" clId="{7786CF3D-0592-495D-A893-37B4A036415E}" dt="2020-10-21T21:03:28.967" v="528" actId="26606"/>
          <ac:spMkLst>
            <pc:docMk/>
            <pc:sldMk cId="1741313880" sldId="258"/>
            <ac:spMk id="24" creationId="{14D36999-26F8-45E4-AB41-D485D0B0B1C2}"/>
          </ac:spMkLst>
        </pc:spChg>
        <pc:graphicFrameChg chg="add del mod ord modGraphic">
          <ac:chgData name="Marco Vatri" userId="0c0ad332bb013b7d" providerId="LiveId" clId="{7786CF3D-0592-495D-A893-37B4A036415E}" dt="2020-10-21T21:03:00.630" v="524" actId="26606"/>
          <ac:graphicFrameMkLst>
            <pc:docMk/>
            <pc:sldMk cId="1741313880" sldId="258"/>
            <ac:graphicFrameMk id="4" creationId="{A7A6D411-3FAE-4A44-84E7-EC162A6D2652}"/>
          </ac:graphicFrameMkLst>
        </pc:graphicFrameChg>
        <pc:graphicFrameChg chg="add mod modGraphic">
          <ac:chgData name="Marco Vatri" userId="0c0ad332bb013b7d" providerId="LiveId" clId="{7786CF3D-0592-495D-A893-37B4A036415E}" dt="2020-10-22T09:50:58.987" v="1867" actId="113"/>
          <ac:graphicFrameMkLst>
            <pc:docMk/>
            <pc:sldMk cId="1741313880" sldId="258"/>
            <ac:graphicFrameMk id="7" creationId="{A7A6D411-3FAE-4A44-84E7-EC162A6D2652}"/>
          </ac:graphicFrameMkLst>
        </pc:graphicFrameChg>
        <pc:picChg chg="add">
          <ac:chgData name="Marco Vatri" userId="0c0ad332bb013b7d" providerId="LiveId" clId="{7786CF3D-0592-495D-A893-37B4A036415E}" dt="2020-10-21T21:03:28.967" v="528" actId="26606"/>
          <ac:picMkLst>
            <pc:docMk/>
            <pc:sldMk cId="1741313880" sldId="258"/>
            <ac:picMk id="21" creationId="{30F8DA27-CE91-4AEB-B854-6F06B5485E3B}"/>
          </ac:picMkLst>
        </pc:picChg>
        <pc:picChg chg="add">
          <ac:chgData name="Marco Vatri" userId="0c0ad332bb013b7d" providerId="LiveId" clId="{7786CF3D-0592-495D-A893-37B4A036415E}" dt="2020-10-21T21:03:28.967" v="528" actId="26606"/>
          <ac:picMkLst>
            <pc:docMk/>
            <pc:sldMk cId="1741313880" sldId="258"/>
            <ac:picMk id="23" creationId="{F7AF4E20-3DDE-4998-96BE-44EE182540FB}"/>
          </ac:picMkLst>
        </pc:picChg>
      </pc:sldChg>
      <pc:sldChg chg="addSp modSp new add mod setBg">
        <pc:chgData name="Marco Vatri" userId="0c0ad332bb013b7d" providerId="LiveId" clId="{7786CF3D-0592-495D-A893-37B4A036415E}" dt="2020-10-27T11:06:30.574" v="2038"/>
        <pc:sldMkLst>
          <pc:docMk/>
          <pc:sldMk cId="571450403" sldId="259"/>
        </pc:sldMkLst>
        <pc:spChg chg="mod">
          <ac:chgData name="Marco Vatri" userId="0c0ad332bb013b7d" providerId="LiveId" clId="{7786CF3D-0592-495D-A893-37B4A036415E}" dt="2020-10-22T08:22:12.934" v="1397" actId="27636"/>
          <ac:spMkLst>
            <pc:docMk/>
            <pc:sldMk cId="571450403" sldId="259"/>
            <ac:spMk id="2" creationId="{DCDF5DB5-6C3A-4782-B0F0-1E1310735403}"/>
          </ac:spMkLst>
        </pc:spChg>
        <pc:spChg chg="mod">
          <ac:chgData name="Marco Vatri" userId="0c0ad332bb013b7d" providerId="LiveId" clId="{7786CF3D-0592-495D-A893-37B4A036415E}" dt="2020-10-22T08:22:03.085" v="1391" actId="14100"/>
          <ac:spMkLst>
            <pc:docMk/>
            <pc:sldMk cId="571450403" sldId="259"/>
            <ac:spMk id="3" creationId="{FE9A63A6-6048-496E-B02F-249FBB40C73B}"/>
          </ac:spMkLst>
        </pc:spChg>
        <pc:spChg chg="add">
          <ac:chgData name="Marco Vatri" userId="0c0ad332bb013b7d" providerId="LiveId" clId="{7786CF3D-0592-495D-A893-37B4A036415E}" dt="2020-10-27T11:00:47.423" v="2023"/>
          <ac:spMkLst>
            <pc:docMk/>
            <pc:sldMk cId="571450403" sldId="259"/>
            <ac:spMk id="7" creationId="{3C755E3A-09ED-4753-896C-8607033E2020}"/>
          </ac:spMkLst>
        </pc:spChg>
        <pc:spChg chg="add">
          <ac:chgData name="Marco Vatri" userId="0c0ad332bb013b7d" providerId="LiveId" clId="{7786CF3D-0592-495D-A893-37B4A036415E}" dt="2020-10-21T21:02:44.187" v="523" actId="26606"/>
          <ac:spMkLst>
            <pc:docMk/>
            <pc:sldMk cId="571450403" sldId="259"/>
            <ac:spMk id="8" creationId="{3B854194-185D-494D-905C-7C7CB2E30F6E}"/>
          </ac:spMkLst>
        </pc:spChg>
        <pc:spChg chg="add">
          <ac:chgData name="Marco Vatri" userId="0c0ad332bb013b7d" providerId="LiveId" clId="{7786CF3D-0592-495D-A893-37B4A036415E}" dt="2020-10-27T11:00:54.467" v="2024"/>
          <ac:spMkLst>
            <pc:docMk/>
            <pc:sldMk cId="571450403" sldId="259"/>
            <ac:spMk id="9" creationId="{D71CFE77-7776-4085-A0CF-534BAD5D962F}"/>
          </ac:spMkLst>
        </pc:spChg>
        <pc:spChg chg="add">
          <ac:chgData name="Marco Vatri" userId="0c0ad332bb013b7d" providerId="LiveId" clId="{7786CF3D-0592-495D-A893-37B4A036415E}" dt="2020-10-21T21:02:44.187" v="523" actId="26606"/>
          <ac:spMkLst>
            <pc:docMk/>
            <pc:sldMk cId="571450403" sldId="259"/>
            <ac:spMk id="10" creationId="{B4F5FA0D-0104-4987-8241-EFF7C85B88DE}"/>
          </ac:spMkLst>
        </pc:spChg>
        <pc:picChg chg="add">
          <ac:chgData name="Marco Vatri" userId="0c0ad332bb013b7d" providerId="LiveId" clId="{7786CF3D-0592-495D-A893-37B4A036415E}" dt="2020-10-27T11:06:30.574" v="2038"/>
          <ac:picMkLst>
            <pc:docMk/>
            <pc:sldMk cId="571450403" sldId="259"/>
            <ac:picMk id="11" creationId="{9FA6530E-A6DC-4E28-B395-B33676D87818}"/>
          </ac:picMkLst>
        </pc:picChg>
        <pc:picChg chg="add">
          <ac:chgData name="Marco Vatri" userId="0c0ad332bb013b7d" providerId="LiveId" clId="{7786CF3D-0592-495D-A893-37B4A036415E}" dt="2020-10-21T21:02:44.187" v="523" actId="26606"/>
          <ac:picMkLst>
            <pc:docMk/>
            <pc:sldMk cId="571450403" sldId="259"/>
            <ac:picMk id="12" creationId="{2897127E-6CEF-446C-BE87-93B7C46E49D1}"/>
          </ac:picMkLst>
        </pc:picChg>
      </pc:sldChg>
      <pc:sldChg chg="addSp delSp modSp new add mod setBg modAnim">
        <pc:chgData name="Marco Vatri" userId="0c0ad332bb013b7d" providerId="LiveId" clId="{7786CF3D-0592-495D-A893-37B4A036415E}" dt="2020-10-27T11:07:04.639" v="2047" actId="1076"/>
        <pc:sldMkLst>
          <pc:docMk/>
          <pc:sldMk cId="3815119317" sldId="260"/>
        </pc:sldMkLst>
        <pc:spChg chg="mod">
          <ac:chgData name="Marco Vatri" userId="0c0ad332bb013b7d" providerId="LiveId" clId="{7786CF3D-0592-495D-A893-37B4A036415E}" dt="2020-10-27T11:06:58.295" v="2045" actId="1076"/>
          <ac:spMkLst>
            <pc:docMk/>
            <pc:sldMk cId="3815119317" sldId="260"/>
            <ac:spMk id="2" creationId="{7A04BAEE-BF29-4F3C-A8CA-CDAC1B32DE48}"/>
          </ac:spMkLst>
        </pc:spChg>
        <pc:spChg chg="del">
          <ac:chgData name="Marco Vatri" userId="0c0ad332bb013b7d" providerId="LiveId" clId="{7786CF3D-0592-495D-A893-37B4A036415E}" dt="2020-10-21T20:58:48.303" v="510" actId="21"/>
          <ac:spMkLst>
            <pc:docMk/>
            <pc:sldMk cId="3815119317" sldId="260"/>
            <ac:spMk id="3" creationId="{C2C35829-FA75-400B-A035-603ED35007B9}"/>
          </ac:spMkLst>
        </pc:spChg>
        <pc:spChg chg="add mod ord">
          <ac:chgData name="Marco Vatri" userId="0c0ad332bb013b7d" providerId="LiveId" clId="{7786CF3D-0592-495D-A893-37B4A036415E}" dt="2020-10-27T11:07:02.365" v="2046" actId="1076"/>
          <ac:spMkLst>
            <pc:docMk/>
            <pc:sldMk cId="3815119317" sldId="260"/>
            <ac:spMk id="4" creationId="{D8B04AF4-BFFD-4BAD-9153-AE599A3822C0}"/>
          </ac:spMkLst>
        </pc:spChg>
        <pc:spChg chg="add mod">
          <ac:chgData name="Marco Vatri" userId="0c0ad332bb013b7d" providerId="LiveId" clId="{7786CF3D-0592-495D-A893-37B4A036415E}" dt="2020-10-27T11:07:04.639" v="2047" actId="1076"/>
          <ac:spMkLst>
            <pc:docMk/>
            <pc:sldMk cId="3815119317" sldId="260"/>
            <ac:spMk id="5" creationId="{3E3EA44D-E0F8-4200-B0DF-01215A021845}"/>
          </ac:spMkLst>
        </pc:spChg>
        <pc:spChg chg="add">
          <ac:chgData name="Marco Vatri" userId="0c0ad332bb013b7d" providerId="LiveId" clId="{7786CF3D-0592-495D-A893-37B4A036415E}" dt="2020-10-27T11:01:03.486" v="2025"/>
          <ac:spMkLst>
            <pc:docMk/>
            <pc:sldMk cId="3815119317" sldId="260"/>
            <ac:spMk id="9" creationId="{5F3D5487-2BF7-4819-B76B-F4B78D65C9E8}"/>
          </ac:spMkLst>
        </pc:spChg>
        <pc:spChg chg="add">
          <ac:chgData name="Marco Vatri" userId="0c0ad332bb013b7d" providerId="LiveId" clId="{7786CF3D-0592-495D-A893-37B4A036415E}" dt="2020-10-27T11:01:08.343" v="2026"/>
          <ac:spMkLst>
            <pc:docMk/>
            <pc:sldMk cId="3815119317" sldId="260"/>
            <ac:spMk id="10" creationId="{F17BEA51-DFA5-40B2-9971-E07AB5409A50}"/>
          </ac:spMkLst>
        </pc:spChg>
        <pc:spChg chg="add del">
          <ac:chgData name="Marco Vatri" userId="0c0ad332bb013b7d" providerId="LiveId" clId="{7786CF3D-0592-495D-A893-37B4A036415E}" dt="2020-10-21T21:02:07.244" v="519" actId="26606"/>
          <ac:spMkLst>
            <pc:docMk/>
            <pc:sldMk cId="3815119317" sldId="260"/>
            <ac:spMk id="71" creationId="{8FC9BE17-9A7B-462D-AE50-3D8777387304}"/>
          </ac:spMkLst>
        </pc:spChg>
        <pc:spChg chg="add del">
          <ac:chgData name="Marco Vatri" userId="0c0ad332bb013b7d" providerId="LiveId" clId="{7786CF3D-0592-495D-A893-37B4A036415E}" dt="2020-10-21T21:02:07.244" v="519" actId="26606"/>
          <ac:spMkLst>
            <pc:docMk/>
            <pc:sldMk cId="3815119317" sldId="260"/>
            <ac:spMk id="73" creationId="{3EBE8569-6AEC-4B8C-8D53-2DE337CDBA65}"/>
          </ac:spMkLst>
        </pc:spChg>
        <pc:spChg chg="add del">
          <ac:chgData name="Marco Vatri" userId="0c0ad332bb013b7d" providerId="LiveId" clId="{7786CF3D-0592-495D-A893-37B4A036415E}" dt="2020-10-21T21:02:07.244" v="519" actId="26606"/>
          <ac:spMkLst>
            <pc:docMk/>
            <pc:sldMk cId="3815119317" sldId="260"/>
            <ac:spMk id="75" creationId="{55D4142C-5077-457F-A6AD-3FECFDB39685}"/>
          </ac:spMkLst>
        </pc:spChg>
        <pc:spChg chg="add del">
          <ac:chgData name="Marco Vatri" userId="0c0ad332bb013b7d" providerId="LiveId" clId="{7786CF3D-0592-495D-A893-37B4A036415E}" dt="2020-10-21T21:02:07.244" v="519" actId="26606"/>
          <ac:spMkLst>
            <pc:docMk/>
            <pc:sldMk cId="3815119317" sldId="260"/>
            <ac:spMk id="77" creationId="{7A5F0580-5EE9-419F-96EE-B6529EF6E7D0}"/>
          </ac:spMkLst>
        </pc:spChg>
        <pc:spChg chg="add">
          <ac:chgData name="Marco Vatri" userId="0c0ad332bb013b7d" providerId="LiveId" clId="{7786CF3D-0592-495D-A893-37B4A036415E}" dt="2020-10-21T21:02:10.721" v="522" actId="26606"/>
          <ac:spMkLst>
            <pc:docMk/>
            <pc:sldMk cId="3815119317" sldId="260"/>
            <ac:spMk id="2054" creationId="{F56F5174-31D9-4DBB-AAB7-A1FD7BDB1352}"/>
          </ac:spMkLst>
        </pc:spChg>
        <pc:spChg chg="add">
          <ac:chgData name="Marco Vatri" userId="0c0ad332bb013b7d" providerId="LiveId" clId="{7786CF3D-0592-495D-A893-37B4A036415E}" dt="2020-10-21T21:02:10.721" v="522" actId="26606"/>
          <ac:spMkLst>
            <pc:docMk/>
            <pc:sldMk cId="3815119317" sldId="260"/>
            <ac:spMk id="2056" creationId="{F9A95BEE-6BB1-4A28-A8E6-A34B2E42EF87}"/>
          </ac:spMkLst>
        </pc:spChg>
        <pc:picChg chg="add">
          <ac:chgData name="Marco Vatri" userId="0c0ad332bb013b7d" providerId="LiveId" clId="{7786CF3D-0592-495D-A893-37B4A036415E}" dt="2020-10-27T11:06:36.759" v="2039"/>
          <ac:picMkLst>
            <pc:docMk/>
            <pc:sldMk cId="3815119317" sldId="260"/>
            <ac:picMk id="11" creationId="{3BB4576C-8CAA-4804-ABD8-E5EFA17B3993}"/>
          </ac:picMkLst>
        </pc:picChg>
        <pc:picChg chg="add mod ord">
          <ac:chgData name="Marco Vatri" userId="0c0ad332bb013b7d" providerId="LiveId" clId="{7786CF3D-0592-495D-A893-37B4A036415E}" dt="2020-10-21T21:02:10.721" v="522" actId="26606"/>
          <ac:picMkLst>
            <pc:docMk/>
            <pc:sldMk cId="3815119317" sldId="260"/>
            <ac:picMk id="2050" creationId="{E81E3356-6DF4-4465-AE14-AA51F7F612EB}"/>
          </ac:picMkLst>
        </pc:picChg>
        <pc:picChg chg="add del">
          <ac:chgData name="Marco Vatri" userId="0c0ad332bb013b7d" providerId="LiveId" clId="{7786CF3D-0592-495D-A893-37B4A036415E}" dt="2020-10-21T21:02:10.608" v="521" actId="26606"/>
          <ac:picMkLst>
            <pc:docMk/>
            <pc:sldMk cId="3815119317" sldId="260"/>
            <ac:picMk id="2052" creationId="{54DDEBDD-D8BD-41A6-8A0D-B00E3768B0F9}"/>
          </ac:picMkLst>
        </pc:picChg>
        <pc:picChg chg="add">
          <ac:chgData name="Marco Vatri" userId="0c0ad332bb013b7d" providerId="LiveId" clId="{7786CF3D-0592-495D-A893-37B4A036415E}" dt="2020-10-21T21:02:10.721" v="522" actId="26606"/>
          <ac:picMkLst>
            <pc:docMk/>
            <pc:sldMk cId="3815119317" sldId="260"/>
            <ac:picMk id="2055" creationId="{AE113210-7872-481A-ADE6-3A05CCAF5EB2}"/>
          </ac:picMkLst>
        </pc:picChg>
      </pc:sldChg>
      <pc:sldChg chg="addSp delSp modSp new add mod setBg modAnim">
        <pc:chgData name="Marco Vatri" userId="0c0ad332bb013b7d" providerId="LiveId" clId="{7786CF3D-0592-495D-A893-37B4A036415E}" dt="2020-10-27T11:01:44.305" v="2034"/>
        <pc:sldMkLst>
          <pc:docMk/>
          <pc:sldMk cId="613124921" sldId="261"/>
        </pc:sldMkLst>
        <pc:spChg chg="mod">
          <ac:chgData name="Marco Vatri" userId="0c0ad332bb013b7d" providerId="LiveId" clId="{7786CF3D-0592-495D-A893-37B4A036415E}" dt="2020-10-22T09:52:05.349" v="1887" actId="1076"/>
          <ac:spMkLst>
            <pc:docMk/>
            <pc:sldMk cId="613124921" sldId="261"/>
            <ac:spMk id="2" creationId="{E21CD155-8B80-48B9-B2C3-229AE1DA3F70}"/>
          </ac:spMkLst>
        </pc:spChg>
        <pc:spChg chg="del">
          <ac:chgData name="Marco Vatri" userId="0c0ad332bb013b7d" providerId="LiveId" clId="{7786CF3D-0592-495D-A893-37B4A036415E}" dt="2020-10-21T21:10:32.013" v="558" actId="478"/>
          <ac:spMkLst>
            <pc:docMk/>
            <pc:sldMk cId="613124921" sldId="261"/>
            <ac:spMk id="3" creationId="{EF77BDC8-16C6-4A63-98AB-4CBBEA138488}"/>
          </ac:spMkLst>
        </pc:spChg>
        <pc:spChg chg="add del">
          <ac:chgData name="Marco Vatri" userId="0c0ad332bb013b7d" providerId="LiveId" clId="{7786CF3D-0592-495D-A893-37B4A036415E}" dt="2020-10-21T21:10:36.291" v="560" actId="478"/>
          <ac:spMkLst>
            <pc:docMk/>
            <pc:sldMk cId="613124921" sldId="261"/>
            <ac:spMk id="4" creationId="{256AC3AC-2BC4-4241-8867-58D5BBF6C8AD}"/>
          </ac:spMkLst>
        </pc:spChg>
        <pc:spChg chg="add del mod">
          <ac:chgData name="Marco Vatri" userId="0c0ad332bb013b7d" providerId="LiveId" clId="{7786CF3D-0592-495D-A893-37B4A036415E}" dt="2020-10-21T21:10:49.665" v="563" actId="478"/>
          <ac:spMkLst>
            <pc:docMk/>
            <pc:sldMk cId="613124921" sldId="261"/>
            <ac:spMk id="5" creationId="{B5CB3A74-05B7-4568-995F-EF00273944DF}"/>
          </ac:spMkLst>
        </pc:spChg>
        <pc:spChg chg="add mod">
          <ac:chgData name="Marco Vatri" userId="0c0ad332bb013b7d" providerId="LiveId" clId="{7786CF3D-0592-495D-A893-37B4A036415E}" dt="2020-10-27T11:01:23.399" v="2031" actId="14100"/>
          <ac:spMkLst>
            <pc:docMk/>
            <pc:sldMk cId="613124921" sldId="261"/>
            <ac:spMk id="8" creationId="{318C547D-B00A-4A94-80DC-2B38EE7EEF82}"/>
          </ac:spMkLst>
        </pc:spChg>
        <pc:spChg chg="add mod">
          <ac:chgData name="Marco Vatri" userId="0c0ad332bb013b7d" providerId="LiveId" clId="{7786CF3D-0592-495D-A893-37B4A036415E}" dt="2020-10-27T11:01:17.192" v="2028" actId="1076"/>
          <ac:spMkLst>
            <pc:docMk/>
            <pc:sldMk cId="613124921" sldId="261"/>
            <ac:spMk id="9" creationId="{9F41DD5B-AC70-4393-9B56-10D4C7A0483A}"/>
          </ac:spMkLst>
        </pc:spChg>
        <pc:spChg chg="add">
          <ac:chgData name="Marco Vatri" userId="0c0ad332bb013b7d" providerId="LiveId" clId="{7786CF3D-0592-495D-A893-37B4A036415E}" dt="2020-10-27T11:01:11.789" v="2027"/>
          <ac:spMkLst>
            <pc:docMk/>
            <pc:sldMk cId="613124921" sldId="261"/>
            <ac:spMk id="10" creationId="{7F49142F-C3C8-4CD0-9BF1-35007E9E5875}"/>
          </ac:spMkLst>
        </pc:spChg>
        <pc:spChg chg="add">
          <ac:chgData name="Marco Vatri" userId="0c0ad332bb013b7d" providerId="LiveId" clId="{7786CF3D-0592-495D-A893-37B4A036415E}" dt="2020-10-27T11:01:44.305" v="2034"/>
          <ac:spMkLst>
            <pc:docMk/>
            <pc:sldMk cId="613124921" sldId="261"/>
            <ac:spMk id="11" creationId="{FBD0B3C9-239A-4E1D-9AE0-981425318ED2}"/>
          </ac:spMkLst>
        </pc:spChg>
        <pc:spChg chg="add">
          <ac:chgData name="Marco Vatri" userId="0c0ad332bb013b7d" providerId="LiveId" clId="{7786CF3D-0592-495D-A893-37B4A036415E}" dt="2020-10-21T21:13:05.245" v="586" actId="26606"/>
          <ac:spMkLst>
            <pc:docMk/>
            <pc:sldMk cId="613124921" sldId="261"/>
            <ac:spMk id="13" creationId="{B05E4F47-B148-49E0-B472-BBF149315524}"/>
          </ac:spMkLst>
        </pc:spChg>
        <pc:spChg chg="add">
          <ac:chgData name="Marco Vatri" userId="0c0ad332bb013b7d" providerId="LiveId" clId="{7786CF3D-0592-495D-A893-37B4A036415E}" dt="2020-10-21T21:13:05.245" v="586" actId="26606"/>
          <ac:spMkLst>
            <pc:docMk/>
            <pc:sldMk cId="613124921" sldId="261"/>
            <ac:spMk id="17" creationId="{684BF3E1-C321-4F38-85CF-FEBBEEC15E2D}"/>
          </ac:spMkLst>
        </pc:spChg>
        <pc:picChg chg="add mod ord">
          <ac:chgData name="Marco Vatri" userId="0c0ad332bb013b7d" providerId="LiveId" clId="{7786CF3D-0592-495D-A893-37B4A036415E}" dt="2020-10-21T21:13:23.046" v="589" actId="14100"/>
          <ac:picMkLst>
            <pc:docMk/>
            <pc:sldMk cId="613124921" sldId="261"/>
            <ac:picMk id="7" creationId="{8FF5CE65-76A5-4529-822B-121AA99749E9}"/>
          </ac:picMkLst>
        </pc:picChg>
        <pc:picChg chg="add">
          <ac:chgData name="Marco Vatri" userId="0c0ad332bb013b7d" providerId="LiveId" clId="{7786CF3D-0592-495D-A893-37B4A036415E}" dt="2020-10-21T21:13:05.245" v="586" actId="26606"/>
          <ac:picMkLst>
            <pc:docMk/>
            <pc:sldMk cId="613124921" sldId="261"/>
            <ac:picMk id="15" creationId="{7A2CE8EB-F719-4F84-9E91-F538438CAC76}"/>
          </ac:picMkLst>
        </pc:picChg>
      </pc:sldChg>
      <pc:sldChg chg="addSp delSp modSp new add mod setBg modAnim">
        <pc:chgData name="Marco Vatri" userId="0c0ad332bb013b7d" providerId="LiveId" clId="{7786CF3D-0592-495D-A893-37B4A036415E}" dt="2020-10-27T11:07:15.583" v="2049" actId="1076"/>
        <pc:sldMkLst>
          <pc:docMk/>
          <pc:sldMk cId="315618983" sldId="262"/>
        </pc:sldMkLst>
        <pc:spChg chg="mod ord">
          <ac:chgData name="Marco Vatri" userId="0c0ad332bb013b7d" providerId="LiveId" clId="{7786CF3D-0592-495D-A893-37B4A036415E}" dt="2020-10-22T09:52:35.404" v="1897" actId="113"/>
          <ac:spMkLst>
            <pc:docMk/>
            <pc:sldMk cId="315618983" sldId="262"/>
            <ac:spMk id="2" creationId="{6158EBC6-4628-462D-9D51-33C6E930F4A4}"/>
          </ac:spMkLst>
        </pc:spChg>
        <pc:spChg chg="del">
          <ac:chgData name="Marco Vatri" userId="0c0ad332bb013b7d" providerId="LiveId" clId="{7786CF3D-0592-495D-A893-37B4A036415E}" dt="2020-10-21T21:14:43.929" v="602" actId="478"/>
          <ac:spMkLst>
            <pc:docMk/>
            <pc:sldMk cId="315618983" sldId="262"/>
            <ac:spMk id="3" creationId="{FC5D0EE3-04C1-4B04-8B64-0ADB50D031AA}"/>
          </ac:spMkLst>
        </pc:spChg>
        <pc:spChg chg="add mod">
          <ac:chgData name="Marco Vatri" userId="0c0ad332bb013b7d" providerId="LiveId" clId="{7786CF3D-0592-495D-A893-37B4A036415E}" dt="2020-10-27T11:07:15.583" v="2049" actId="1076"/>
          <ac:spMkLst>
            <pc:docMk/>
            <pc:sldMk cId="315618983" sldId="262"/>
            <ac:spMk id="4" creationId="{439752DB-A090-435C-AB4A-1275FD628428}"/>
          </ac:spMkLst>
        </pc:spChg>
        <pc:spChg chg="add">
          <ac:chgData name="Marco Vatri" userId="0c0ad332bb013b7d" providerId="LiveId" clId="{7786CF3D-0592-495D-A893-37B4A036415E}" dt="2020-10-27T11:01:36.767" v="2033"/>
          <ac:spMkLst>
            <pc:docMk/>
            <pc:sldMk cId="315618983" sldId="262"/>
            <ac:spMk id="8" creationId="{C46CFCF8-7C8C-479D-B164-461CEA4BBD9D}"/>
          </ac:spMkLst>
        </pc:spChg>
        <pc:spChg chg="add">
          <ac:chgData name="Marco Vatri" userId="0c0ad332bb013b7d" providerId="LiveId" clId="{7786CF3D-0592-495D-A893-37B4A036415E}" dt="2020-10-27T11:01:46.356" v="2035"/>
          <ac:spMkLst>
            <pc:docMk/>
            <pc:sldMk cId="315618983" sldId="262"/>
            <ac:spMk id="9" creationId="{160691DD-DB27-4345-B9C5-DE820ED98A1D}"/>
          </ac:spMkLst>
        </pc:spChg>
        <pc:spChg chg="add del">
          <ac:chgData name="Marco Vatri" userId="0c0ad332bb013b7d" providerId="LiveId" clId="{7786CF3D-0592-495D-A893-37B4A036415E}" dt="2020-10-21T21:16:39.892" v="612" actId="26606"/>
          <ac:spMkLst>
            <pc:docMk/>
            <pc:sldMk cId="315618983" sldId="262"/>
            <ac:spMk id="71" creationId="{E91DC736-0EF8-4F87-9146-EBF1D2EE4D3D}"/>
          </ac:spMkLst>
        </pc:spChg>
        <pc:spChg chg="add del">
          <ac:chgData name="Marco Vatri" userId="0c0ad332bb013b7d" providerId="LiveId" clId="{7786CF3D-0592-495D-A893-37B4A036415E}" dt="2020-10-21T21:16:39.892" v="612" actId="26606"/>
          <ac:spMkLst>
            <pc:docMk/>
            <pc:sldMk cId="315618983" sldId="262"/>
            <ac:spMk id="73" creationId="{097CD68E-23E3-4007-8847-CD0944C4F7BE}"/>
          </ac:spMkLst>
        </pc:spChg>
        <pc:spChg chg="add del">
          <ac:chgData name="Marco Vatri" userId="0c0ad332bb013b7d" providerId="LiveId" clId="{7786CF3D-0592-495D-A893-37B4A036415E}" dt="2020-10-21T21:16:39.892" v="612" actId="26606"/>
          <ac:spMkLst>
            <pc:docMk/>
            <pc:sldMk cId="315618983" sldId="262"/>
            <ac:spMk id="75" creationId="{AF2F604E-43BE-4DC3-B983-E071523364F8}"/>
          </ac:spMkLst>
        </pc:spChg>
        <pc:spChg chg="add del">
          <ac:chgData name="Marco Vatri" userId="0c0ad332bb013b7d" providerId="LiveId" clId="{7786CF3D-0592-495D-A893-37B4A036415E}" dt="2020-10-21T21:16:39.892" v="612" actId="26606"/>
          <ac:spMkLst>
            <pc:docMk/>
            <pc:sldMk cId="315618983" sldId="262"/>
            <ac:spMk id="77" creationId="{08C9B587-E65E-4B52-B37C-ABEBB6E87928}"/>
          </ac:spMkLst>
        </pc:spChg>
        <pc:spChg chg="add del">
          <ac:chgData name="Marco Vatri" userId="0c0ad332bb013b7d" providerId="LiveId" clId="{7786CF3D-0592-495D-A893-37B4A036415E}" dt="2020-10-21T21:16:53.837" v="616" actId="26606"/>
          <ac:spMkLst>
            <pc:docMk/>
            <pc:sldMk cId="315618983" sldId="262"/>
            <ac:spMk id="4100" creationId="{75F4D120-3921-42A8-A063-46B023CB0CDA}"/>
          </ac:spMkLst>
        </pc:spChg>
        <pc:spChg chg="add">
          <ac:chgData name="Marco Vatri" userId="0c0ad332bb013b7d" providerId="LiveId" clId="{7786CF3D-0592-495D-A893-37B4A036415E}" dt="2020-10-21T21:19:03.135" v="752" actId="26606"/>
          <ac:spMkLst>
            <pc:docMk/>
            <pc:sldMk cId="315618983" sldId="262"/>
            <ac:spMk id="4102" creationId="{F56F5174-31D9-4DBB-AAB7-A1FD7BDB1352}"/>
          </ac:spMkLst>
        </pc:spChg>
        <pc:spChg chg="add">
          <ac:chgData name="Marco Vatri" userId="0c0ad332bb013b7d" providerId="LiveId" clId="{7786CF3D-0592-495D-A893-37B4A036415E}" dt="2020-10-21T21:19:03.135" v="752" actId="26606"/>
          <ac:spMkLst>
            <pc:docMk/>
            <pc:sldMk cId="315618983" sldId="262"/>
            <ac:spMk id="4104" creationId="{F9A95BEE-6BB1-4A28-A8E6-A34B2E42EF87}"/>
          </ac:spMkLst>
        </pc:spChg>
        <pc:picChg chg="add">
          <ac:chgData name="Marco Vatri" userId="0c0ad332bb013b7d" providerId="LiveId" clId="{7786CF3D-0592-495D-A893-37B4A036415E}" dt="2020-10-27T11:07:11.856" v="2048"/>
          <ac:picMkLst>
            <pc:docMk/>
            <pc:sldMk cId="315618983" sldId="262"/>
            <ac:picMk id="10" creationId="{F558C82A-6ECD-4FFD-97B5-46E6854D91FE}"/>
          </ac:picMkLst>
        </pc:picChg>
        <pc:picChg chg="add mod">
          <ac:chgData name="Marco Vatri" userId="0c0ad332bb013b7d" providerId="LiveId" clId="{7786CF3D-0592-495D-A893-37B4A036415E}" dt="2020-10-21T21:19:03.135" v="752" actId="26606"/>
          <ac:picMkLst>
            <pc:docMk/>
            <pc:sldMk cId="315618983" sldId="262"/>
            <ac:picMk id="4098" creationId="{1292F898-6ECE-463F-AE38-06A581111D00}"/>
          </ac:picMkLst>
        </pc:picChg>
        <pc:picChg chg="add del">
          <ac:chgData name="Marco Vatri" userId="0c0ad332bb013b7d" providerId="LiveId" clId="{7786CF3D-0592-495D-A893-37B4A036415E}" dt="2020-10-21T21:16:53.837" v="616" actId="26606"/>
          <ac:picMkLst>
            <pc:docMk/>
            <pc:sldMk cId="315618983" sldId="262"/>
            <ac:picMk id="4101" creationId="{9D01B3E5-85F4-41A9-A504-D5E6268DEC1D}"/>
          </ac:picMkLst>
        </pc:picChg>
        <pc:picChg chg="add">
          <ac:chgData name="Marco Vatri" userId="0c0ad332bb013b7d" providerId="LiveId" clId="{7786CF3D-0592-495D-A893-37B4A036415E}" dt="2020-10-21T21:19:03.135" v="752" actId="26606"/>
          <ac:picMkLst>
            <pc:docMk/>
            <pc:sldMk cId="315618983" sldId="262"/>
            <ac:picMk id="4103" creationId="{AE113210-7872-481A-ADE6-3A05CCAF5EB2}"/>
          </ac:picMkLst>
        </pc:picChg>
      </pc:sldChg>
      <pc:sldChg chg="addSp delSp modSp new add mod setBg modAnim">
        <pc:chgData name="Marco Vatri" userId="0c0ad332bb013b7d" providerId="LiveId" clId="{7786CF3D-0592-495D-A893-37B4A036415E}" dt="2020-10-27T11:07:33.641" v="2052"/>
        <pc:sldMkLst>
          <pc:docMk/>
          <pc:sldMk cId="578848928" sldId="263"/>
        </pc:sldMkLst>
        <pc:spChg chg="mod ord">
          <ac:chgData name="Marco Vatri" userId="0c0ad332bb013b7d" providerId="LiveId" clId="{7786CF3D-0592-495D-A893-37B4A036415E}" dt="2020-10-22T09:53:03.083" v="1908" actId="113"/>
          <ac:spMkLst>
            <pc:docMk/>
            <pc:sldMk cId="578848928" sldId="263"/>
            <ac:spMk id="2" creationId="{8D67303A-EC9E-403B-B7D8-F897953EE3DE}"/>
          </ac:spMkLst>
        </pc:spChg>
        <pc:spChg chg="del">
          <ac:chgData name="Marco Vatri" userId="0c0ad332bb013b7d" providerId="LiveId" clId="{7786CF3D-0592-495D-A893-37B4A036415E}" dt="2020-10-21T21:25:25.040" v="775" actId="478"/>
          <ac:spMkLst>
            <pc:docMk/>
            <pc:sldMk cId="578848928" sldId="263"/>
            <ac:spMk id="3" creationId="{A0C456ED-CC45-4646-9210-9A8F942EC814}"/>
          </ac:spMkLst>
        </pc:spChg>
        <pc:spChg chg="add mod">
          <ac:chgData name="Marco Vatri" userId="0c0ad332bb013b7d" providerId="LiveId" clId="{7786CF3D-0592-495D-A893-37B4A036415E}" dt="2020-10-22T09:53:20.205" v="1911" actId="1076"/>
          <ac:spMkLst>
            <pc:docMk/>
            <pc:sldMk cId="578848928" sldId="263"/>
            <ac:spMk id="4" creationId="{F9496158-2F81-431B-8FB7-8F5E4D7AB880}"/>
          </ac:spMkLst>
        </pc:spChg>
        <pc:spChg chg="add mod">
          <ac:chgData name="Marco Vatri" userId="0c0ad332bb013b7d" providerId="LiveId" clId="{7786CF3D-0592-495D-A893-37B4A036415E}" dt="2020-10-22T09:53:29.495" v="1917" actId="404"/>
          <ac:spMkLst>
            <pc:docMk/>
            <pc:sldMk cId="578848928" sldId="263"/>
            <ac:spMk id="5" creationId="{4F5EF6DC-B060-47F0-9D0C-80B53690D61F}"/>
          </ac:spMkLst>
        </pc:spChg>
        <pc:spChg chg="add">
          <ac:chgData name="Marco Vatri" userId="0c0ad332bb013b7d" providerId="LiveId" clId="{7786CF3D-0592-495D-A893-37B4A036415E}" dt="2020-10-27T11:07:33.641" v="2052"/>
          <ac:spMkLst>
            <pc:docMk/>
            <pc:sldMk cId="578848928" sldId="263"/>
            <ac:spMk id="8" creationId="{7A926AFE-5368-496A-978E-538410F07A7A}"/>
          </ac:spMkLst>
        </pc:spChg>
        <pc:spChg chg="add">
          <ac:chgData name="Marco Vatri" userId="0c0ad332bb013b7d" providerId="LiveId" clId="{7786CF3D-0592-495D-A893-37B4A036415E}" dt="2020-10-21T21:25:41.132" v="778" actId="26606"/>
          <ac:spMkLst>
            <pc:docMk/>
            <pc:sldMk cId="578848928" sldId="263"/>
            <ac:spMk id="71" creationId="{75F4D120-3921-42A8-A063-46B023CB0CDA}"/>
          </ac:spMkLst>
        </pc:spChg>
        <pc:picChg chg="add">
          <ac:chgData name="Marco Vatri" userId="0c0ad332bb013b7d" providerId="LiveId" clId="{7786CF3D-0592-495D-A893-37B4A036415E}" dt="2020-10-21T21:25:41.132" v="778" actId="26606"/>
          <ac:picMkLst>
            <pc:docMk/>
            <pc:sldMk cId="578848928" sldId="263"/>
            <ac:picMk id="73" creationId="{9D01B3E5-85F4-41A9-A504-D5E6268DEC1D}"/>
          </ac:picMkLst>
        </pc:picChg>
        <pc:picChg chg="add mod">
          <ac:chgData name="Marco Vatri" userId="0c0ad332bb013b7d" providerId="LiveId" clId="{7786CF3D-0592-495D-A893-37B4A036415E}" dt="2020-10-21T21:27:04.050" v="783" actId="1076"/>
          <ac:picMkLst>
            <pc:docMk/>
            <pc:sldMk cId="578848928" sldId="263"/>
            <ac:picMk id="5122" creationId="{062CAFF4-27D4-4326-B8B4-C9B740BA856B}"/>
          </ac:picMkLst>
        </pc:picChg>
      </pc:sldChg>
      <pc:sldChg chg="addSp delSp modSp new add mod setBg modAnim">
        <pc:chgData name="Marco Vatri" userId="0c0ad332bb013b7d" providerId="LiveId" clId="{7786CF3D-0592-495D-A893-37B4A036415E}" dt="2020-10-27T11:08:40.023" v="2071"/>
        <pc:sldMkLst>
          <pc:docMk/>
          <pc:sldMk cId="4079409012" sldId="264"/>
        </pc:sldMkLst>
        <pc:spChg chg="mod">
          <ac:chgData name="Marco Vatri" userId="0c0ad332bb013b7d" providerId="LiveId" clId="{7786CF3D-0592-495D-A893-37B4A036415E}" dt="2020-10-22T09:53:45.444" v="1921" actId="113"/>
          <ac:spMkLst>
            <pc:docMk/>
            <pc:sldMk cId="4079409012" sldId="264"/>
            <ac:spMk id="2" creationId="{A399B362-86A3-4AF6-9152-9A6D550335B7}"/>
          </ac:spMkLst>
        </pc:spChg>
        <pc:spChg chg="del">
          <ac:chgData name="Marco Vatri" userId="0c0ad332bb013b7d" providerId="LiveId" clId="{7786CF3D-0592-495D-A893-37B4A036415E}" dt="2020-10-21T21:29:04.939" v="882" actId="21"/>
          <ac:spMkLst>
            <pc:docMk/>
            <pc:sldMk cId="4079409012" sldId="264"/>
            <ac:spMk id="3" creationId="{04B24082-18BC-4E22-8B5F-82CAC20F5C98}"/>
          </ac:spMkLst>
        </pc:spChg>
        <pc:spChg chg="add mod">
          <ac:chgData name="Marco Vatri" userId="0c0ad332bb013b7d" providerId="LiveId" clId="{7786CF3D-0592-495D-A893-37B4A036415E}" dt="2020-10-27T11:07:26.914" v="2051" actId="1076"/>
          <ac:spMkLst>
            <pc:docMk/>
            <pc:sldMk cId="4079409012" sldId="264"/>
            <ac:spMk id="4" creationId="{8605E974-762E-4DDD-9676-5161B8E3D56A}"/>
          </ac:spMkLst>
        </pc:spChg>
        <pc:spChg chg="add ord">
          <ac:chgData name="Marco Vatri" userId="0c0ad332bb013b7d" providerId="LiveId" clId="{7786CF3D-0592-495D-A893-37B4A036415E}" dt="2020-10-27T11:07:41.670" v="2055" actId="167"/>
          <ac:spMkLst>
            <pc:docMk/>
            <pc:sldMk cId="4079409012" sldId="264"/>
            <ac:spMk id="13" creationId="{7FB16888-BA8F-4636-9629-8D7BFAE59544}"/>
          </ac:spMkLst>
        </pc:spChg>
        <pc:spChg chg="add">
          <ac:chgData name="Marco Vatri" userId="0c0ad332bb013b7d" providerId="LiveId" clId="{7786CF3D-0592-495D-A893-37B4A036415E}" dt="2020-10-27T11:08:40.023" v="2071"/>
          <ac:spMkLst>
            <pc:docMk/>
            <pc:sldMk cId="4079409012" sldId="264"/>
            <ac:spMk id="14" creationId="{3EF260F6-EAC5-4951-890F-80CDE909A5C6}"/>
          </ac:spMkLst>
        </pc:spChg>
        <pc:spChg chg="add">
          <ac:chgData name="Marco Vatri" userId="0c0ad332bb013b7d" providerId="LiveId" clId="{7786CF3D-0592-495D-A893-37B4A036415E}" dt="2020-10-21T21:30:51.225" v="894" actId="26606"/>
          <ac:spMkLst>
            <pc:docMk/>
            <pc:sldMk cId="4079409012" sldId="264"/>
            <ac:spMk id="75" creationId="{9B789048-32EE-491B-8CBF-558344FDB2E8}"/>
          </ac:spMkLst>
        </pc:spChg>
        <pc:spChg chg="add">
          <ac:chgData name="Marco Vatri" userId="0c0ad332bb013b7d" providerId="LiveId" clId="{7786CF3D-0592-495D-A893-37B4A036415E}" dt="2020-10-21T21:30:51.225" v="894" actId="26606"/>
          <ac:spMkLst>
            <pc:docMk/>
            <pc:sldMk cId="4079409012" sldId="264"/>
            <ac:spMk id="79" creationId="{07500BEA-8A07-45E9-9219-40FBEECD558C}"/>
          </ac:spMkLst>
        </pc:spChg>
        <pc:spChg chg="add">
          <ac:chgData name="Marco Vatri" userId="0c0ad332bb013b7d" providerId="LiveId" clId="{7786CF3D-0592-495D-A893-37B4A036415E}" dt="2020-10-21T21:30:51.225" v="894" actId="26606"/>
          <ac:spMkLst>
            <pc:docMk/>
            <pc:sldMk cId="4079409012" sldId="264"/>
            <ac:spMk id="81" creationId="{F006ACBB-A8A7-4C1B-9832-A4BFEDD2E9EF}"/>
          </ac:spMkLst>
        </pc:spChg>
        <pc:spChg chg="add">
          <ac:chgData name="Marco Vatri" userId="0c0ad332bb013b7d" providerId="LiveId" clId="{7786CF3D-0592-495D-A893-37B4A036415E}" dt="2020-10-21T21:30:51.225" v="894" actId="26606"/>
          <ac:spMkLst>
            <pc:docMk/>
            <pc:sldMk cId="4079409012" sldId="264"/>
            <ac:spMk id="83" creationId="{46664683-CA82-4BDA-BCF2-581458074112}"/>
          </ac:spMkLst>
        </pc:spChg>
        <pc:picChg chg="add">
          <ac:chgData name="Marco Vatri" userId="0c0ad332bb013b7d" providerId="LiveId" clId="{7786CF3D-0592-495D-A893-37B4A036415E}" dt="2020-10-27T11:07:23.424" v="2050"/>
          <ac:picMkLst>
            <pc:docMk/>
            <pc:sldMk cId="4079409012" sldId="264"/>
            <ac:picMk id="12" creationId="{4BA48F45-004D-4D65-B040-C7852DB336CA}"/>
          </ac:picMkLst>
        </pc:picChg>
        <pc:picChg chg="add">
          <ac:chgData name="Marco Vatri" userId="0c0ad332bb013b7d" providerId="LiveId" clId="{7786CF3D-0592-495D-A893-37B4A036415E}" dt="2020-10-21T21:30:51.225" v="894" actId="26606"/>
          <ac:picMkLst>
            <pc:docMk/>
            <pc:sldMk cId="4079409012" sldId="264"/>
            <ac:picMk id="77" creationId="{EDD2F41E-8948-4BFB-A2A3-CA8BA8ED97B8}"/>
          </ac:picMkLst>
        </pc:picChg>
        <pc:picChg chg="add mod ord">
          <ac:chgData name="Marco Vatri" userId="0c0ad332bb013b7d" providerId="LiveId" clId="{7786CF3D-0592-495D-A893-37B4A036415E}" dt="2020-10-21T21:30:51.225" v="894" actId="26606"/>
          <ac:picMkLst>
            <pc:docMk/>
            <pc:sldMk cId="4079409012" sldId="264"/>
            <ac:picMk id="6146" creationId="{2178093F-29F0-4896-8AEA-541C794DFC66}"/>
          </ac:picMkLst>
        </pc:picChg>
        <pc:picChg chg="add mod">
          <ac:chgData name="Marco Vatri" userId="0c0ad332bb013b7d" providerId="LiveId" clId="{7786CF3D-0592-495D-A893-37B4A036415E}" dt="2020-10-27T11:07:44.964" v="2056" actId="166"/>
          <ac:picMkLst>
            <pc:docMk/>
            <pc:sldMk cId="4079409012" sldId="264"/>
            <ac:picMk id="6148" creationId="{BFE29D30-83FC-4999-AAA4-D3384930E762}"/>
          </ac:picMkLst>
        </pc:picChg>
        <pc:picChg chg="add mod">
          <ac:chgData name="Marco Vatri" userId="0c0ad332bb013b7d" providerId="LiveId" clId="{7786CF3D-0592-495D-A893-37B4A036415E}" dt="2020-10-21T21:30:51.225" v="894" actId="26606"/>
          <ac:picMkLst>
            <pc:docMk/>
            <pc:sldMk cId="4079409012" sldId="264"/>
            <ac:picMk id="6150" creationId="{D0055F84-C764-4D6F-BD87-2BEA18B0686D}"/>
          </ac:picMkLst>
        </pc:picChg>
      </pc:sldChg>
      <pc:sldChg chg="addSp modSp new add mod setBg">
        <pc:chgData name="Marco Vatri" userId="0c0ad332bb013b7d" providerId="LiveId" clId="{7786CF3D-0592-495D-A893-37B4A036415E}" dt="2020-10-27T11:09:23.419" v="2085" actId="1076"/>
        <pc:sldMkLst>
          <pc:docMk/>
          <pc:sldMk cId="139831125" sldId="265"/>
        </pc:sldMkLst>
        <pc:spChg chg="mod">
          <ac:chgData name="Marco Vatri" userId="0c0ad332bb013b7d" providerId="LiveId" clId="{7786CF3D-0592-495D-A893-37B4A036415E}" dt="2020-10-22T09:54:42.309" v="1938" actId="2711"/>
          <ac:spMkLst>
            <pc:docMk/>
            <pc:sldMk cId="139831125" sldId="265"/>
            <ac:spMk id="2" creationId="{EFD2309C-EC07-4EDC-A9EE-0600BEF92CCE}"/>
          </ac:spMkLst>
        </pc:spChg>
        <pc:spChg chg="mod">
          <ac:chgData name="Marco Vatri" userId="0c0ad332bb013b7d" providerId="LiveId" clId="{7786CF3D-0592-495D-A893-37B4A036415E}" dt="2020-10-27T11:09:23.419" v="2085" actId="1076"/>
          <ac:spMkLst>
            <pc:docMk/>
            <pc:sldMk cId="139831125" sldId="265"/>
            <ac:spMk id="3" creationId="{AD3E2B10-EFB5-4AB2-9763-5C20ED329EE0}"/>
          </ac:spMkLst>
        </pc:spChg>
        <pc:spChg chg="add">
          <ac:chgData name="Marco Vatri" userId="0c0ad332bb013b7d" providerId="LiveId" clId="{7786CF3D-0592-495D-A893-37B4A036415E}" dt="2020-10-27T11:08:01.787" v="2057"/>
          <ac:spMkLst>
            <pc:docMk/>
            <pc:sldMk cId="139831125" sldId="265"/>
            <ac:spMk id="7" creationId="{35FDB584-9C25-4F2D-BDC2-65061E2EF00E}"/>
          </ac:spMkLst>
        </pc:spChg>
        <pc:spChg chg="add">
          <ac:chgData name="Marco Vatri" userId="0c0ad332bb013b7d" providerId="LiveId" clId="{7786CF3D-0592-495D-A893-37B4A036415E}" dt="2020-10-21T21:50:26.114" v="1040" actId="26606"/>
          <ac:spMkLst>
            <pc:docMk/>
            <pc:sldMk cId="139831125" sldId="265"/>
            <ac:spMk id="8" creationId="{3B854194-185D-494D-905C-7C7CB2E30F6E}"/>
          </ac:spMkLst>
        </pc:spChg>
        <pc:spChg chg="add">
          <ac:chgData name="Marco Vatri" userId="0c0ad332bb013b7d" providerId="LiveId" clId="{7786CF3D-0592-495D-A893-37B4A036415E}" dt="2020-10-27T11:08:43.625" v="2072"/>
          <ac:spMkLst>
            <pc:docMk/>
            <pc:sldMk cId="139831125" sldId="265"/>
            <ac:spMk id="9" creationId="{E7C3C2F4-F749-4D8C-B2ED-D0916691A0AD}"/>
          </ac:spMkLst>
        </pc:spChg>
        <pc:spChg chg="add">
          <ac:chgData name="Marco Vatri" userId="0c0ad332bb013b7d" providerId="LiveId" clId="{7786CF3D-0592-495D-A893-37B4A036415E}" dt="2020-10-21T21:50:26.114" v="1040" actId="26606"/>
          <ac:spMkLst>
            <pc:docMk/>
            <pc:sldMk cId="139831125" sldId="265"/>
            <ac:spMk id="10" creationId="{B4F5FA0D-0104-4987-8241-EFF7C85B88DE}"/>
          </ac:spMkLst>
        </pc:spChg>
        <pc:picChg chg="add">
          <ac:chgData name="Marco Vatri" userId="0c0ad332bb013b7d" providerId="LiveId" clId="{7786CF3D-0592-495D-A893-37B4A036415E}" dt="2020-10-27T11:09:19.802" v="2084"/>
          <ac:picMkLst>
            <pc:docMk/>
            <pc:sldMk cId="139831125" sldId="265"/>
            <ac:picMk id="11" creationId="{9227534F-C99A-426C-9557-1EDF510069D3}"/>
          </ac:picMkLst>
        </pc:picChg>
        <pc:picChg chg="add">
          <ac:chgData name="Marco Vatri" userId="0c0ad332bb013b7d" providerId="LiveId" clId="{7786CF3D-0592-495D-A893-37B4A036415E}" dt="2020-10-21T21:50:26.114" v="1040" actId="26606"/>
          <ac:picMkLst>
            <pc:docMk/>
            <pc:sldMk cId="139831125" sldId="265"/>
            <ac:picMk id="12" creationId="{2897127E-6CEF-446C-BE87-93B7C46E49D1}"/>
          </ac:picMkLst>
        </pc:picChg>
      </pc:sldChg>
      <pc:sldChg chg="addSp delSp modSp new add mod setBg">
        <pc:chgData name="Marco Vatri" userId="0c0ad332bb013b7d" providerId="LiveId" clId="{7786CF3D-0592-495D-A893-37B4A036415E}" dt="2020-10-27T11:09:31.719" v="2087" actId="1076"/>
        <pc:sldMkLst>
          <pc:docMk/>
          <pc:sldMk cId="2985238501" sldId="266"/>
        </pc:sldMkLst>
        <pc:spChg chg="mod">
          <ac:chgData name="Marco Vatri" userId="0c0ad332bb013b7d" providerId="LiveId" clId="{7786CF3D-0592-495D-A893-37B4A036415E}" dt="2020-10-22T09:54:54.682" v="1942" actId="403"/>
          <ac:spMkLst>
            <pc:docMk/>
            <pc:sldMk cId="2985238501" sldId="266"/>
            <ac:spMk id="2" creationId="{06B5E2E6-8157-4515-9B0C-8953EE6B576C}"/>
          </ac:spMkLst>
        </pc:spChg>
        <pc:spChg chg="del">
          <ac:chgData name="Marco Vatri" userId="0c0ad332bb013b7d" providerId="LiveId" clId="{7786CF3D-0592-495D-A893-37B4A036415E}" dt="2020-10-21T21:50:55.484" v="1044" actId="478"/>
          <ac:spMkLst>
            <pc:docMk/>
            <pc:sldMk cId="2985238501" sldId="266"/>
            <ac:spMk id="3" creationId="{605F33A6-FF30-45FC-BF5B-31455DBF01D1}"/>
          </ac:spMkLst>
        </pc:spChg>
        <pc:spChg chg="add mod">
          <ac:chgData name="Marco Vatri" userId="0c0ad332bb013b7d" providerId="LiveId" clId="{7786CF3D-0592-495D-A893-37B4A036415E}" dt="2020-10-22T09:55:06.388" v="1945" actId="403"/>
          <ac:spMkLst>
            <pc:docMk/>
            <pc:sldMk cId="2985238501" sldId="266"/>
            <ac:spMk id="4" creationId="{C667AC01-CFA5-4F74-A765-1EFD676A524B}"/>
          </ac:spMkLst>
        </pc:spChg>
        <pc:spChg chg="add">
          <ac:chgData name="Marco Vatri" userId="0c0ad332bb013b7d" providerId="LiveId" clId="{7786CF3D-0592-495D-A893-37B4A036415E}" dt="2020-10-27T11:08:03.526" v="2058"/>
          <ac:spMkLst>
            <pc:docMk/>
            <pc:sldMk cId="2985238501" sldId="266"/>
            <ac:spMk id="8" creationId="{516C8095-9CB8-4478-B773-66CD72D5E235}"/>
          </ac:spMkLst>
        </pc:spChg>
        <pc:spChg chg="add">
          <ac:chgData name="Marco Vatri" userId="0c0ad332bb013b7d" providerId="LiveId" clId="{7786CF3D-0592-495D-A893-37B4A036415E}" dt="2020-10-27T11:08:46.248" v="2073"/>
          <ac:spMkLst>
            <pc:docMk/>
            <pc:sldMk cId="2985238501" sldId="266"/>
            <ac:spMk id="9" creationId="{22B3B420-7997-42FF-B981-0B0FBD880BC4}"/>
          </ac:spMkLst>
        </pc:spChg>
        <pc:spChg chg="add">
          <ac:chgData name="Marco Vatri" userId="0c0ad332bb013b7d" providerId="LiveId" clId="{7786CF3D-0592-495D-A893-37B4A036415E}" dt="2020-10-21T21:52:13.431" v="1047" actId="26606"/>
          <ac:spMkLst>
            <pc:docMk/>
            <pc:sldMk cId="2985238501" sldId="266"/>
            <ac:spMk id="71" creationId="{0BC9EFE1-D8CB-4668-9980-DB108327A794}"/>
          </ac:spMkLst>
        </pc:spChg>
        <pc:spChg chg="add">
          <ac:chgData name="Marco Vatri" userId="0c0ad332bb013b7d" providerId="LiveId" clId="{7786CF3D-0592-495D-A893-37B4A036415E}" dt="2020-10-21T21:52:13.431" v="1047" actId="26606"/>
          <ac:spMkLst>
            <pc:docMk/>
            <pc:sldMk cId="2985238501" sldId="266"/>
            <ac:spMk id="75" creationId="{77DA6D33-2D62-458C-BF5D-DBF612FD557E}"/>
          </ac:spMkLst>
        </pc:spChg>
        <pc:picChg chg="add mod">
          <ac:chgData name="Marco Vatri" userId="0c0ad332bb013b7d" providerId="LiveId" clId="{7786CF3D-0592-495D-A893-37B4A036415E}" dt="2020-10-27T11:09:31.719" v="2087" actId="1076"/>
          <ac:picMkLst>
            <pc:docMk/>
            <pc:sldMk cId="2985238501" sldId="266"/>
            <ac:picMk id="10" creationId="{9C154BB3-B598-4CC3-96DB-8A74D0F8DB43}"/>
          </ac:picMkLst>
        </pc:picChg>
        <pc:picChg chg="add">
          <ac:chgData name="Marco Vatri" userId="0c0ad332bb013b7d" providerId="LiveId" clId="{7786CF3D-0592-495D-A893-37B4A036415E}" dt="2020-10-21T21:52:13.431" v="1047" actId="26606"/>
          <ac:picMkLst>
            <pc:docMk/>
            <pc:sldMk cId="2985238501" sldId="266"/>
            <ac:picMk id="73" creationId="{7CBAE1BD-B8E4-4029-8AA2-C77E4FED9864}"/>
          </ac:picMkLst>
        </pc:picChg>
        <pc:picChg chg="add mod">
          <ac:chgData name="Marco Vatri" userId="0c0ad332bb013b7d" providerId="LiveId" clId="{7786CF3D-0592-495D-A893-37B4A036415E}" dt="2020-10-21T21:52:13.431" v="1047" actId="26606"/>
          <ac:picMkLst>
            <pc:docMk/>
            <pc:sldMk cId="2985238501" sldId="266"/>
            <ac:picMk id="7170" creationId="{2BB58579-095E-4AEC-B0E5-DDFBA6BF487C}"/>
          </ac:picMkLst>
        </pc:picChg>
      </pc:sldChg>
      <pc:sldChg chg="addSp delSp modSp new add mod setBg">
        <pc:chgData name="Marco Vatri" userId="0c0ad332bb013b7d" providerId="LiveId" clId="{7786CF3D-0592-495D-A893-37B4A036415E}" dt="2020-10-27T11:09:35.346" v="2088"/>
        <pc:sldMkLst>
          <pc:docMk/>
          <pc:sldMk cId="919479700" sldId="267"/>
        </pc:sldMkLst>
        <pc:spChg chg="mod">
          <ac:chgData name="Marco Vatri" userId="0c0ad332bb013b7d" providerId="LiveId" clId="{7786CF3D-0592-495D-A893-37B4A036415E}" dt="2020-10-22T09:55:27.911" v="1956" actId="20577"/>
          <ac:spMkLst>
            <pc:docMk/>
            <pc:sldMk cId="919479700" sldId="267"/>
            <ac:spMk id="2" creationId="{A01100B8-7B92-4E67-A449-34FD95B4F104}"/>
          </ac:spMkLst>
        </pc:spChg>
        <pc:spChg chg="del">
          <ac:chgData name="Marco Vatri" userId="0c0ad332bb013b7d" providerId="LiveId" clId="{7786CF3D-0592-495D-A893-37B4A036415E}" dt="2020-10-21T21:53:48.962" v="1096" actId="478"/>
          <ac:spMkLst>
            <pc:docMk/>
            <pc:sldMk cId="919479700" sldId="267"/>
            <ac:spMk id="3" creationId="{F592B42A-1498-4C1E-874C-6D50DF8FCFAF}"/>
          </ac:spMkLst>
        </pc:spChg>
        <pc:spChg chg="add mod ord">
          <ac:chgData name="Marco Vatri" userId="0c0ad332bb013b7d" providerId="LiveId" clId="{7786CF3D-0592-495D-A893-37B4A036415E}" dt="2020-10-22T09:55:33.813" v="1958" actId="403"/>
          <ac:spMkLst>
            <pc:docMk/>
            <pc:sldMk cId="919479700" sldId="267"/>
            <ac:spMk id="4" creationId="{6953B92C-D273-49D0-8B33-ADDF2ECEDFEC}"/>
          </ac:spMkLst>
        </pc:spChg>
        <pc:spChg chg="add">
          <ac:chgData name="Marco Vatri" userId="0c0ad332bb013b7d" providerId="LiveId" clId="{7786CF3D-0592-495D-A893-37B4A036415E}" dt="2020-10-27T11:08:06.025" v="2059"/>
          <ac:spMkLst>
            <pc:docMk/>
            <pc:sldMk cId="919479700" sldId="267"/>
            <ac:spMk id="8" creationId="{898E7CE6-1B2F-49A2-B346-CDDF719B6494}"/>
          </ac:spMkLst>
        </pc:spChg>
        <pc:spChg chg="add">
          <ac:chgData name="Marco Vatri" userId="0c0ad332bb013b7d" providerId="LiveId" clId="{7786CF3D-0592-495D-A893-37B4A036415E}" dt="2020-10-27T11:08:47.989" v="2074"/>
          <ac:spMkLst>
            <pc:docMk/>
            <pc:sldMk cId="919479700" sldId="267"/>
            <ac:spMk id="9" creationId="{926E6BC6-9189-4741-95F2-43224CA57621}"/>
          </ac:spMkLst>
        </pc:spChg>
        <pc:spChg chg="add del">
          <ac:chgData name="Marco Vatri" userId="0c0ad332bb013b7d" providerId="LiveId" clId="{7786CF3D-0592-495D-A893-37B4A036415E}" dt="2020-10-21T21:55:40.724" v="1109" actId="26606"/>
          <ac:spMkLst>
            <pc:docMk/>
            <pc:sldMk cId="919479700" sldId="267"/>
            <ac:spMk id="71" creationId="{8FC9BE17-9A7B-462D-AE50-3D8777387304}"/>
          </ac:spMkLst>
        </pc:spChg>
        <pc:spChg chg="add del">
          <ac:chgData name="Marco Vatri" userId="0c0ad332bb013b7d" providerId="LiveId" clId="{7786CF3D-0592-495D-A893-37B4A036415E}" dt="2020-10-21T21:55:40.724" v="1109" actId="26606"/>
          <ac:spMkLst>
            <pc:docMk/>
            <pc:sldMk cId="919479700" sldId="267"/>
            <ac:spMk id="73" creationId="{3EBE8569-6AEC-4B8C-8D53-2DE337CDBA65}"/>
          </ac:spMkLst>
        </pc:spChg>
        <pc:spChg chg="add del">
          <ac:chgData name="Marco Vatri" userId="0c0ad332bb013b7d" providerId="LiveId" clId="{7786CF3D-0592-495D-A893-37B4A036415E}" dt="2020-10-21T21:55:40.724" v="1109" actId="26606"/>
          <ac:spMkLst>
            <pc:docMk/>
            <pc:sldMk cId="919479700" sldId="267"/>
            <ac:spMk id="75" creationId="{55D4142C-5077-457F-A6AD-3FECFDB39685}"/>
          </ac:spMkLst>
        </pc:spChg>
        <pc:spChg chg="add del">
          <ac:chgData name="Marco Vatri" userId="0c0ad332bb013b7d" providerId="LiveId" clId="{7786CF3D-0592-495D-A893-37B4A036415E}" dt="2020-10-21T21:55:40.724" v="1109" actId="26606"/>
          <ac:spMkLst>
            <pc:docMk/>
            <pc:sldMk cId="919479700" sldId="267"/>
            <ac:spMk id="77" creationId="{7A5F0580-5EE9-419F-96EE-B6529EF6E7D0}"/>
          </ac:spMkLst>
        </pc:spChg>
        <pc:spChg chg="add">
          <ac:chgData name="Marco Vatri" userId="0c0ad332bb013b7d" providerId="LiveId" clId="{7786CF3D-0592-495D-A893-37B4A036415E}" dt="2020-10-21T21:55:40.811" v="1110" actId="26606"/>
          <ac:spMkLst>
            <pc:docMk/>
            <pc:sldMk cId="919479700" sldId="267"/>
            <ac:spMk id="8196" creationId="{F56F5174-31D9-4DBB-AAB7-A1FD7BDB1352}"/>
          </ac:spMkLst>
        </pc:spChg>
        <pc:spChg chg="add">
          <ac:chgData name="Marco Vatri" userId="0c0ad332bb013b7d" providerId="LiveId" clId="{7786CF3D-0592-495D-A893-37B4A036415E}" dt="2020-10-21T21:55:40.811" v="1110" actId="26606"/>
          <ac:spMkLst>
            <pc:docMk/>
            <pc:sldMk cId="919479700" sldId="267"/>
            <ac:spMk id="8198" creationId="{F9A95BEE-6BB1-4A28-A8E6-A34B2E42EF87}"/>
          </ac:spMkLst>
        </pc:spChg>
        <pc:picChg chg="add">
          <ac:chgData name="Marco Vatri" userId="0c0ad332bb013b7d" providerId="LiveId" clId="{7786CF3D-0592-495D-A893-37B4A036415E}" dt="2020-10-27T11:09:35.346" v="2088"/>
          <ac:picMkLst>
            <pc:docMk/>
            <pc:sldMk cId="919479700" sldId="267"/>
            <ac:picMk id="10" creationId="{830B28E4-1302-413C-BCA3-E25E6E908FB1}"/>
          </ac:picMkLst>
        </pc:picChg>
        <pc:picChg chg="add mod ord">
          <ac:chgData name="Marco Vatri" userId="0c0ad332bb013b7d" providerId="LiveId" clId="{7786CF3D-0592-495D-A893-37B4A036415E}" dt="2020-10-21T21:55:40.811" v="1110" actId="26606"/>
          <ac:picMkLst>
            <pc:docMk/>
            <pc:sldMk cId="919479700" sldId="267"/>
            <ac:picMk id="8194" creationId="{A2C70CFC-1404-474C-BDD4-0CD8B94C7E23}"/>
          </ac:picMkLst>
        </pc:picChg>
        <pc:picChg chg="add">
          <ac:chgData name="Marco Vatri" userId="0c0ad332bb013b7d" providerId="LiveId" clId="{7786CF3D-0592-495D-A893-37B4A036415E}" dt="2020-10-21T21:55:40.811" v="1110" actId="26606"/>
          <ac:picMkLst>
            <pc:docMk/>
            <pc:sldMk cId="919479700" sldId="267"/>
            <ac:picMk id="8197" creationId="{AE113210-7872-481A-ADE6-3A05CCAF5EB2}"/>
          </ac:picMkLst>
        </pc:picChg>
      </pc:sldChg>
      <pc:sldChg chg="addSp delSp modSp new add mod setBg">
        <pc:chgData name="Marco Vatri" userId="0c0ad332bb013b7d" providerId="LiveId" clId="{7786CF3D-0592-495D-A893-37B4A036415E}" dt="2020-10-27T11:09:44.632" v="2090" actId="1076"/>
        <pc:sldMkLst>
          <pc:docMk/>
          <pc:sldMk cId="3745502242" sldId="268"/>
        </pc:sldMkLst>
        <pc:spChg chg="mod ord">
          <ac:chgData name="Marco Vatri" userId="0c0ad332bb013b7d" providerId="LiveId" clId="{7786CF3D-0592-495D-A893-37B4A036415E}" dt="2020-10-22T09:55:41.793" v="1961" actId="113"/>
          <ac:spMkLst>
            <pc:docMk/>
            <pc:sldMk cId="3745502242" sldId="268"/>
            <ac:spMk id="2" creationId="{AD68A6A1-2238-4339-97D7-41DF4F6FC12D}"/>
          </ac:spMkLst>
        </pc:spChg>
        <pc:spChg chg="del">
          <ac:chgData name="Marco Vatri" userId="0c0ad332bb013b7d" providerId="LiveId" clId="{7786CF3D-0592-495D-A893-37B4A036415E}" dt="2020-10-21T21:56:29.353" v="1118" actId="478"/>
          <ac:spMkLst>
            <pc:docMk/>
            <pc:sldMk cId="3745502242" sldId="268"/>
            <ac:spMk id="3" creationId="{5BC844CB-8DF1-4200-8369-F2EFE4D2D4E0}"/>
          </ac:spMkLst>
        </pc:spChg>
        <pc:spChg chg="add mod">
          <ac:chgData name="Marco Vatri" userId="0c0ad332bb013b7d" providerId="LiveId" clId="{7786CF3D-0592-495D-A893-37B4A036415E}" dt="2020-10-22T09:55:52.031" v="1964" actId="403"/>
          <ac:spMkLst>
            <pc:docMk/>
            <pc:sldMk cId="3745502242" sldId="268"/>
            <ac:spMk id="4" creationId="{9F5B6E81-92AB-4320-8B08-87E1E8EBD1A4}"/>
          </ac:spMkLst>
        </pc:spChg>
        <pc:spChg chg="add">
          <ac:chgData name="Marco Vatri" userId="0c0ad332bb013b7d" providerId="LiveId" clId="{7786CF3D-0592-495D-A893-37B4A036415E}" dt="2020-10-27T11:08:07.693" v="2060"/>
          <ac:spMkLst>
            <pc:docMk/>
            <pc:sldMk cId="3745502242" sldId="268"/>
            <ac:spMk id="7" creationId="{5B7705C3-CA09-43B3-BEEA-457D21B98928}"/>
          </ac:spMkLst>
        </pc:spChg>
        <pc:spChg chg="add">
          <ac:chgData name="Marco Vatri" userId="0c0ad332bb013b7d" providerId="LiveId" clId="{7786CF3D-0592-495D-A893-37B4A036415E}" dt="2020-10-27T11:08:49.730" v="2075"/>
          <ac:spMkLst>
            <pc:docMk/>
            <pc:sldMk cId="3745502242" sldId="268"/>
            <ac:spMk id="8" creationId="{61726F6C-F951-4190-9394-437F756ECE3D}"/>
          </ac:spMkLst>
        </pc:spChg>
        <pc:spChg chg="add">
          <ac:chgData name="Marco Vatri" userId="0c0ad332bb013b7d" providerId="LiveId" clId="{7786CF3D-0592-495D-A893-37B4A036415E}" dt="2020-10-21T21:57:04.495" v="1121" actId="26606"/>
          <ac:spMkLst>
            <pc:docMk/>
            <pc:sldMk cId="3745502242" sldId="268"/>
            <ac:spMk id="71" creationId="{75F4D120-3921-42A8-A063-46B023CB0CDA}"/>
          </ac:spMkLst>
        </pc:spChg>
        <pc:picChg chg="add mod">
          <ac:chgData name="Marco Vatri" userId="0c0ad332bb013b7d" providerId="LiveId" clId="{7786CF3D-0592-495D-A893-37B4A036415E}" dt="2020-10-27T11:09:44.632" v="2090" actId="1076"/>
          <ac:picMkLst>
            <pc:docMk/>
            <pc:sldMk cId="3745502242" sldId="268"/>
            <ac:picMk id="9" creationId="{A04F7F71-668C-43D5-8EC3-1DEC1C99DFDA}"/>
          </ac:picMkLst>
        </pc:picChg>
        <pc:picChg chg="add">
          <ac:chgData name="Marco Vatri" userId="0c0ad332bb013b7d" providerId="LiveId" clId="{7786CF3D-0592-495D-A893-37B4A036415E}" dt="2020-10-21T21:57:04.495" v="1121" actId="26606"/>
          <ac:picMkLst>
            <pc:docMk/>
            <pc:sldMk cId="3745502242" sldId="268"/>
            <ac:picMk id="73" creationId="{9D01B3E5-85F4-41A9-A504-D5E6268DEC1D}"/>
          </ac:picMkLst>
        </pc:picChg>
        <pc:picChg chg="add mod">
          <ac:chgData name="Marco Vatri" userId="0c0ad332bb013b7d" providerId="LiveId" clId="{7786CF3D-0592-495D-A893-37B4A036415E}" dt="2020-10-21T21:57:04.495" v="1121" actId="26606"/>
          <ac:picMkLst>
            <pc:docMk/>
            <pc:sldMk cId="3745502242" sldId="268"/>
            <ac:picMk id="9218" creationId="{13FC3622-181A-4DBE-BC2E-710D2C6129E9}"/>
          </ac:picMkLst>
        </pc:picChg>
      </pc:sldChg>
      <pc:sldChg chg="addSp delSp modSp new add mod setBg">
        <pc:chgData name="Marco Vatri" userId="0c0ad332bb013b7d" providerId="LiveId" clId="{7786CF3D-0592-495D-A893-37B4A036415E}" dt="2020-10-27T11:09:59.963" v="2094" actId="1076"/>
        <pc:sldMkLst>
          <pc:docMk/>
          <pc:sldMk cId="2245036923" sldId="269"/>
        </pc:sldMkLst>
        <pc:spChg chg="mod ord">
          <ac:chgData name="Marco Vatri" userId="0c0ad332bb013b7d" providerId="LiveId" clId="{7786CF3D-0592-495D-A893-37B4A036415E}" dt="2020-10-22T09:56:01.264" v="1967" actId="113"/>
          <ac:spMkLst>
            <pc:docMk/>
            <pc:sldMk cId="2245036923" sldId="269"/>
            <ac:spMk id="2" creationId="{98364DA3-6456-42CA-80FE-67CAE8F76384}"/>
          </ac:spMkLst>
        </pc:spChg>
        <pc:spChg chg="del">
          <ac:chgData name="Marco Vatri" userId="0c0ad332bb013b7d" providerId="LiveId" clId="{7786CF3D-0592-495D-A893-37B4A036415E}" dt="2020-10-21T21:59:04.478" v="1133" actId="478"/>
          <ac:spMkLst>
            <pc:docMk/>
            <pc:sldMk cId="2245036923" sldId="269"/>
            <ac:spMk id="3" creationId="{259A67A2-FF04-4E0A-9136-6863A02EB43B}"/>
          </ac:spMkLst>
        </pc:spChg>
        <pc:spChg chg="add mod ord">
          <ac:chgData name="Marco Vatri" userId="0c0ad332bb013b7d" providerId="LiveId" clId="{7786CF3D-0592-495D-A893-37B4A036415E}" dt="2020-10-27T11:09:56.575" v="2092" actId="1076"/>
          <ac:spMkLst>
            <pc:docMk/>
            <pc:sldMk cId="2245036923" sldId="269"/>
            <ac:spMk id="4" creationId="{0A857FE7-7150-4F6D-A8AC-610942B3E768}"/>
          </ac:spMkLst>
        </pc:spChg>
        <pc:spChg chg="add mod">
          <ac:chgData name="Marco Vatri" userId="0c0ad332bb013b7d" providerId="LiveId" clId="{7786CF3D-0592-495D-A893-37B4A036415E}" dt="2020-10-27T11:09:52.747" v="2091" actId="1076"/>
          <ac:spMkLst>
            <pc:docMk/>
            <pc:sldMk cId="2245036923" sldId="269"/>
            <ac:spMk id="6" creationId="{1EFFFAD2-4F20-48C2-9FC0-707187602F6A}"/>
          </ac:spMkLst>
        </pc:spChg>
        <pc:spChg chg="add">
          <ac:chgData name="Marco Vatri" userId="0c0ad332bb013b7d" providerId="LiveId" clId="{7786CF3D-0592-495D-A893-37B4A036415E}" dt="2020-10-27T11:08:09.492" v="2061"/>
          <ac:spMkLst>
            <pc:docMk/>
            <pc:sldMk cId="2245036923" sldId="269"/>
            <ac:spMk id="9" creationId="{76397F6D-9A34-4AB0-9908-F6CA5AFB9A52}"/>
          </ac:spMkLst>
        </pc:spChg>
        <pc:spChg chg="add">
          <ac:chgData name="Marco Vatri" userId="0c0ad332bb013b7d" providerId="LiveId" clId="{7786CF3D-0592-495D-A893-37B4A036415E}" dt="2020-10-27T11:08:51.383" v="2076"/>
          <ac:spMkLst>
            <pc:docMk/>
            <pc:sldMk cId="2245036923" sldId="269"/>
            <ac:spMk id="10" creationId="{355B6034-4D1D-4371-AD52-E255F2D51A99}"/>
          </ac:spMkLst>
        </pc:spChg>
        <pc:spChg chg="add del">
          <ac:chgData name="Marco Vatri" userId="0c0ad332bb013b7d" providerId="LiveId" clId="{7786CF3D-0592-495D-A893-37B4A036415E}" dt="2020-10-21T22:00:08.917" v="1143" actId="26606"/>
          <ac:spMkLst>
            <pc:docMk/>
            <pc:sldMk cId="2245036923" sldId="269"/>
            <ac:spMk id="71" creationId="{75F4D120-3921-42A8-A063-46B023CB0CDA}"/>
          </ac:spMkLst>
        </pc:spChg>
        <pc:spChg chg="add">
          <ac:chgData name="Marco Vatri" userId="0c0ad332bb013b7d" providerId="LiveId" clId="{7786CF3D-0592-495D-A893-37B4A036415E}" dt="2020-10-21T22:02:44.162" v="1158" actId="26606"/>
          <ac:spMkLst>
            <pc:docMk/>
            <pc:sldMk cId="2245036923" sldId="269"/>
            <ac:spMk id="83" creationId="{63AB00AE-4340-440F-82E1-9F69D1D5519F}"/>
          </ac:spMkLst>
        </pc:spChg>
        <pc:spChg chg="add del">
          <ac:chgData name="Marco Vatri" userId="0c0ad332bb013b7d" providerId="LiveId" clId="{7786CF3D-0592-495D-A893-37B4A036415E}" dt="2020-10-21T22:00:03.901" v="1138" actId="26606"/>
          <ac:spMkLst>
            <pc:docMk/>
            <pc:sldMk cId="2245036923" sldId="269"/>
            <ac:spMk id="135" creationId="{0BC9EFE1-D8CB-4668-9980-DB108327A794}"/>
          </ac:spMkLst>
        </pc:spChg>
        <pc:spChg chg="add del">
          <ac:chgData name="Marco Vatri" userId="0c0ad332bb013b7d" providerId="LiveId" clId="{7786CF3D-0592-495D-A893-37B4A036415E}" dt="2020-10-21T22:00:03.901" v="1138" actId="26606"/>
          <ac:spMkLst>
            <pc:docMk/>
            <pc:sldMk cId="2245036923" sldId="269"/>
            <ac:spMk id="139" creationId="{77DA6D33-2D62-458C-BF5D-DBF612FD557E}"/>
          </ac:spMkLst>
        </pc:spChg>
        <pc:spChg chg="add del">
          <ac:chgData name="Marco Vatri" userId="0c0ad332bb013b7d" providerId="LiveId" clId="{7786CF3D-0592-495D-A893-37B4A036415E}" dt="2020-10-21T22:00:06.029" v="1140" actId="26606"/>
          <ac:spMkLst>
            <pc:docMk/>
            <pc:sldMk cId="2245036923" sldId="269"/>
            <ac:spMk id="141" creationId="{08C9B587-E65E-4B52-B37C-ABEBB6E87928}"/>
          </ac:spMkLst>
        </pc:spChg>
        <pc:spChg chg="add del">
          <ac:chgData name="Marco Vatri" userId="0c0ad332bb013b7d" providerId="LiveId" clId="{7786CF3D-0592-495D-A893-37B4A036415E}" dt="2020-10-21T22:00:06.029" v="1140" actId="26606"/>
          <ac:spMkLst>
            <pc:docMk/>
            <pc:sldMk cId="2245036923" sldId="269"/>
            <ac:spMk id="10244" creationId="{E91DC736-0EF8-4F87-9146-EBF1D2EE4D3D}"/>
          </ac:spMkLst>
        </pc:spChg>
        <pc:spChg chg="add del">
          <ac:chgData name="Marco Vatri" userId="0c0ad332bb013b7d" providerId="LiveId" clId="{7786CF3D-0592-495D-A893-37B4A036415E}" dt="2020-10-21T22:00:06.029" v="1140" actId="26606"/>
          <ac:spMkLst>
            <pc:docMk/>
            <pc:sldMk cId="2245036923" sldId="269"/>
            <ac:spMk id="10245" creationId="{097CD68E-23E3-4007-8847-CD0944C4F7BE}"/>
          </ac:spMkLst>
        </pc:spChg>
        <pc:spChg chg="add del">
          <ac:chgData name="Marco Vatri" userId="0c0ad332bb013b7d" providerId="LiveId" clId="{7786CF3D-0592-495D-A893-37B4A036415E}" dt="2020-10-21T22:00:06.029" v="1140" actId="26606"/>
          <ac:spMkLst>
            <pc:docMk/>
            <pc:sldMk cId="2245036923" sldId="269"/>
            <ac:spMk id="10246" creationId="{AF2F604E-43BE-4DC3-B983-E071523364F8}"/>
          </ac:spMkLst>
        </pc:spChg>
        <pc:spChg chg="add del">
          <ac:chgData name="Marco Vatri" userId="0c0ad332bb013b7d" providerId="LiveId" clId="{7786CF3D-0592-495D-A893-37B4A036415E}" dt="2020-10-21T22:00:08.880" v="1142" actId="26606"/>
          <ac:spMkLst>
            <pc:docMk/>
            <pc:sldMk cId="2245036923" sldId="269"/>
            <ac:spMk id="10248" creationId="{0BC9EFE1-D8CB-4668-9980-DB108327A794}"/>
          </ac:spMkLst>
        </pc:spChg>
        <pc:spChg chg="add del">
          <ac:chgData name="Marco Vatri" userId="0c0ad332bb013b7d" providerId="LiveId" clId="{7786CF3D-0592-495D-A893-37B4A036415E}" dt="2020-10-21T22:00:08.880" v="1142" actId="26606"/>
          <ac:spMkLst>
            <pc:docMk/>
            <pc:sldMk cId="2245036923" sldId="269"/>
            <ac:spMk id="10250" creationId="{77DA6D33-2D62-458C-BF5D-DBF612FD557E}"/>
          </ac:spMkLst>
        </pc:spChg>
        <pc:spChg chg="add del">
          <ac:chgData name="Marco Vatri" userId="0c0ad332bb013b7d" providerId="LiveId" clId="{7786CF3D-0592-495D-A893-37B4A036415E}" dt="2020-10-21T22:02:44.162" v="1158" actId="26606"/>
          <ac:spMkLst>
            <pc:docMk/>
            <pc:sldMk cId="2245036923" sldId="269"/>
            <ac:spMk id="10252" creationId="{0BC9EFE1-D8CB-4668-9980-DB108327A794}"/>
          </ac:spMkLst>
        </pc:spChg>
        <pc:spChg chg="add del">
          <ac:chgData name="Marco Vatri" userId="0c0ad332bb013b7d" providerId="LiveId" clId="{7786CF3D-0592-495D-A893-37B4A036415E}" dt="2020-10-21T22:02:44.162" v="1158" actId="26606"/>
          <ac:spMkLst>
            <pc:docMk/>
            <pc:sldMk cId="2245036923" sldId="269"/>
            <ac:spMk id="10254" creationId="{77DA6D33-2D62-458C-BF5D-DBF612FD557E}"/>
          </ac:spMkLst>
        </pc:spChg>
        <pc:picChg chg="add mod">
          <ac:chgData name="Marco Vatri" userId="0c0ad332bb013b7d" providerId="LiveId" clId="{7786CF3D-0592-495D-A893-37B4A036415E}" dt="2020-10-21T22:02:44.162" v="1158" actId="26606"/>
          <ac:picMkLst>
            <pc:docMk/>
            <pc:sldMk cId="2245036923" sldId="269"/>
            <ac:picMk id="5" creationId="{DE6E1047-1264-4312-9045-9DDA90B4F741}"/>
          </ac:picMkLst>
        </pc:picChg>
        <pc:picChg chg="add mod">
          <ac:chgData name="Marco Vatri" userId="0c0ad332bb013b7d" providerId="LiveId" clId="{7786CF3D-0592-495D-A893-37B4A036415E}" dt="2020-10-27T11:09:59.963" v="2094" actId="1076"/>
          <ac:picMkLst>
            <pc:docMk/>
            <pc:sldMk cId="2245036923" sldId="269"/>
            <ac:picMk id="11" creationId="{C6F1C394-E348-46A9-94A8-757A5EF742C3}"/>
          </ac:picMkLst>
        </pc:picChg>
        <pc:picChg chg="add del">
          <ac:chgData name="Marco Vatri" userId="0c0ad332bb013b7d" providerId="LiveId" clId="{7786CF3D-0592-495D-A893-37B4A036415E}" dt="2020-10-21T22:00:08.917" v="1143" actId="26606"/>
          <ac:picMkLst>
            <pc:docMk/>
            <pc:sldMk cId="2245036923" sldId="269"/>
            <ac:picMk id="73" creationId="{9D01B3E5-85F4-41A9-A504-D5E6268DEC1D}"/>
          </ac:picMkLst>
        </pc:picChg>
        <pc:picChg chg="add">
          <ac:chgData name="Marco Vatri" userId="0c0ad332bb013b7d" providerId="LiveId" clId="{7786CF3D-0592-495D-A893-37B4A036415E}" dt="2020-10-21T22:02:44.162" v="1158" actId="26606"/>
          <ac:picMkLst>
            <pc:docMk/>
            <pc:sldMk cId="2245036923" sldId="269"/>
            <ac:picMk id="85" creationId="{22901FED-4FC9-4ED5-8123-C98BCD1616BA}"/>
          </ac:picMkLst>
        </pc:picChg>
        <pc:picChg chg="add del">
          <ac:chgData name="Marco Vatri" userId="0c0ad332bb013b7d" providerId="LiveId" clId="{7786CF3D-0592-495D-A893-37B4A036415E}" dt="2020-10-21T22:00:03.901" v="1138" actId="26606"/>
          <ac:picMkLst>
            <pc:docMk/>
            <pc:sldMk cId="2245036923" sldId="269"/>
            <ac:picMk id="137" creationId="{7CBAE1BD-B8E4-4029-8AA2-C77E4FED9864}"/>
          </ac:picMkLst>
        </pc:picChg>
        <pc:picChg chg="add mod ord">
          <ac:chgData name="Marco Vatri" userId="0c0ad332bb013b7d" providerId="LiveId" clId="{7786CF3D-0592-495D-A893-37B4A036415E}" dt="2020-10-21T22:02:44.162" v="1158" actId="26606"/>
          <ac:picMkLst>
            <pc:docMk/>
            <pc:sldMk cId="2245036923" sldId="269"/>
            <ac:picMk id="10242" creationId="{FECBCD94-DD19-4FE8-A363-EF6EB1E23D40}"/>
          </ac:picMkLst>
        </pc:picChg>
        <pc:picChg chg="add del">
          <ac:chgData name="Marco Vatri" userId="0c0ad332bb013b7d" providerId="LiveId" clId="{7786CF3D-0592-495D-A893-37B4A036415E}" dt="2020-10-21T22:00:08.880" v="1142" actId="26606"/>
          <ac:picMkLst>
            <pc:docMk/>
            <pc:sldMk cId="2245036923" sldId="269"/>
            <ac:picMk id="10249" creationId="{7CBAE1BD-B8E4-4029-8AA2-C77E4FED9864}"/>
          </ac:picMkLst>
        </pc:picChg>
        <pc:picChg chg="add del">
          <ac:chgData name="Marco Vatri" userId="0c0ad332bb013b7d" providerId="LiveId" clId="{7786CF3D-0592-495D-A893-37B4A036415E}" dt="2020-10-21T22:02:44.162" v="1158" actId="26606"/>
          <ac:picMkLst>
            <pc:docMk/>
            <pc:sldMk cId="2245036923" sldId="269"/>
            <ac:picMk id="10253" creationId="{7CBAE1BD-B8E4-4029-8AA2-C77E4FED9864}"/>
          </ac:picMkLst>
        </pc:picChg>
      </pc:sldChg>
      <pc:sldChg chg="addSp delSp modSp new add">
        <pc:chgData name="Marco Vatri" userId="0c0ad332bb013b7d" providerId="LiveId" clId="{7786CF3D-0592-495D-A893-37B4A036415E}" dt="2020-10-27T11:10:11.307" v="2098" actId="1076"/>
        <pc:sldMkLst>
          <pc:docMk/>
          <pc:sldMk cId="1361679539" sldId="270"/>
        </pc:sldMkLst>
        <pc:spChg chg="mod">
          <ac:chgData name="Marco Vatri" userId="0c0ad332bb013b7d" providerId="LiveId" clId="{7786CF3D-0592-495D-A893-37B4A036415E}" dt="2020-10-22T09:56:23.720" v="1974" actId="2711"/>
          <ac:spMkLst>
            <pc:docMk/>
            <pc:sldMk cId="1361679539" sldId="270"/>
            <ac:spMk id="2" creationId="{70AE9C8A-90B0-4E9C-BB8B-C19680B1B894}"/>
          </ac:spMkLst>
        </pc:spChg>
        <pc:spChg chg="del">
          <ac:chgData name="Marco Vatri" userId="0c0ad332bb013b7d" providerId="LiveId" clId="{7786CF3D-0592-495D-A893-37B4A036415E}" dt="2020-10-21T22:04:12.391" v="1184" actId="478"/>
          <ac:spMkLst>
            <pc:docMk/>
            <pc:sldMk cId="1361679539" sldId="270"/>
            <ac:spMk id="3" creationId="{65FA0086-2C4E-4688-BB1F-017FE6A868E6}"/>
          </ac:spMkLst>
        </pc:spChg>
        <pc:spChg chg="add del">
          <ac:chgData name="Marco Vatri" userId="0c0ad332bb013b7d" providerId="LiveId" clId="{7786CF3D-0592-495D-A893-37B4A036415E}" dt="2020-10-21T22:06:23.801" v="1189"/>
          <ac:spMkLst>
            <pc:docMk/>
            <pc:sldMk cId="1361679539" sldId="270"/>
            <ac:spMk id="4" creationId="{B24C390D-1B10-4096-895D-7EF5364EEFF6}"/>
          </ac:spMkLst>
        </pc:spChg>
        <pc:spChg chg="add mod">
          <ac:chgData name="Marco Vatri" userId="0c0ad332bb013b7d" providerId="LiveId" clId="{7786CF3D-0592-495D-A893-37B4A036415E}" dt="2020-10-22T09:56:27.628" v="1975" actId="113"/>
          <ac:spMkLst>
            <pc:docMk/>
            <pc:sldMk cId="1361679539" sldId="270"/>
            <ac:spMk id="5" creationId="{CA154AF2-543B-4A45-8DD3-5C0BC002215F}"/>
          </ac:spMkLst>
        </pc:spChg>
        <pc:spChg chg="add">
          <ac:chgData name="Marco Vatri" userId="0c0ad332bb013b7d" providerId="LiveId" clId="{7786CF3D-0592-495D-A893-37B4A036415E}" dt="2020-10-27T11:08:11.245" v="2062"/>
          <ac:spMkLst>
            <pc:docMk/>
            <pc:sldMk cId="1361679539" sldId="270"/>
            <ac:spMk id="6" creationId="{54378765-054C-4F0E-97E9-F00F03230862}"/>
          </ac:spMkLst>
        </pc:spChg>
        <pc:spChg chg="add">
          <ac:chgData name="Marco Vatri" userId="0c0ad332bb013b7d" providerId="LiveId" clId="{7786CF3D-0592-495D-A893-37B4A036415E}" dt="2020-10-27T11:08:53.192" v="2077"/>
          <ac:spMkLst>
            <pc:docMk/>
            <pc:sldMk cId="1361679539" sldId="270"/>
            <ac:spMk id="7" creationId="{02DDD786-9709-4EE3-9ECC-9AF52F7D3BCD}"/>
          </ac:spMkLst>
        </pc:spChg>
        <pc:picChg chg="add">
          <ac:chgData name="Marco Vatri" userId="0c0ad332bb013b7d" providerId="LiveId" clId="{7786CF3D-0592-495D-A893-37B4A036415E}" dt="2020-10-27T11:10:02.377" v="2095"/>
          <ac:picMkLst>
            <pc:docMk/>
            <pc:sldMk cId="1361679539" sldId="270"/>
            <ac:picMk id="8" creationId="{BF990307-DEBE-49C6-BA65-81D1A3661710}"/>
          </ac:picMkLst>
        </pc:picChg>
        <pc:picChg chg="add mod">
          <ac:chgData name="Marco Vatri" userId="0c0ad332bb013b7d" providerId="LiveId" clId="{7786CF3D-0592-495D-A893-37B4A036415E}" dt="2020-10-27T11:10:05.147" v="2096" actId="1076"/>
          <ac:picMkLst>
            <pc:docMk/>
            <pc:sldMk cId="1361679539" sldId="270"/>
            <ac:picMk id="11266" creationId="{F2363DB9-7EA8-4AAB-8F9D-A8AC1D565BFF}"/>
          </ac:picMkLst>
        </pc:picChg>
        <pc:picChg chg="add mod">
          <ac:chgData name="Marco Vatri" userId="0c0ad332bb013b7d" providerId="LiveId" clId="{7786CF3D-0592-495D-A893-37B4A036415E}" dt="2020-10-27T11:10:11.307" v="2098" actId="1076"/>
          <ac:picMkLst>
            <pc:docMk/>
            <pc:sldMk cId="1361679539" sldId="270"/>
            <ac:picMk id="11268" creationId="{5FFCCF83-2CA0-47BD-8002-43B7D9BFD1B1}"/>
          </ac:picMkLst>
        </pc:picChg>
      </pc:sldChg>
      <pc:sldChg chg="addSp modSp new add mod setBg">
        <pc:chgData name="Marco Vatri" userId="0c0ad332bb013b7d" providerId="LiveId" clId="{7786CF3D-0592-495D-A893-37B4A036415E}" dt="2020-10-27T11:08:54.959" v="2078"/>
        <pc:sldMkLst>
          <pc:docMk/>
          <pc:sldMk cId="1408363802" sldId="271"/>
        </pc:sldMkLst>
        <pc:spChg chg="mod">
          <ac:chgData name="Marco Vatri" userId="0c0ad332bb013b7d" providerId="LiveId" clId="{7786CF3D-0592-495D-A893-37B4A036415E}" dt="2020-10-22T09:56:40.299" v="1977" actId="403"/>
          <ac:spMkLst>
            <pc:docMk/>
            <pc:sldMk cId="1408363802" sldId="271"/>
            <ac:spMk id="2" creationId="{13E88F4E-7864-480B-9352-AF6C6C7398C7}"/>
          </ac:spMkLst>
        </pc:spChg>
        <pc:spChg chg="mod">
          <ac:chgData name="Marco Vatri" userId="0c0ad332bb013b7d" providerId="LiveId" clId="{7786CF3D-0592-495D-A893-37B4A036415E}" dt="2020-10-22T08:19:09.247" v="1365" actId="113"/>
          <ac:spMkLst>
            <pc:docMk/>
            <pc:sldMk cId="1408363802" sldId="271"/>
            <ac:spMk id="3" creationId="{A4C28BAC-2B99-4079-B100-DA2AB634E3D1}"/>
          </ac:spMkLst>
        </pc:spChg>
        <pc:spChg chg="add">
          <ac:chgData name="Marco Vatri" userId="0c0ad332bb013b7d" providerId="LiveId" clId="{7786CF3D-0592-495D-A893-37B4A036415E}" dt="2020-10-22T08:19:02.141" v="1362" actId="26606"/>
          <ac:spMkLst>
            <pc:docMk/>
            <pc:sldMk cId="1408363802" sldId="271"/>
            <ac:spMk id="8" creationId="{B164D969-46F1-44FC-B488-3FA68C67756D}"/>
          </ac:spMkLst>
        </pc:spChg>
        <pc:spChg chg="add">
          <ac:chgData name="Marco Vatri" userId="0c0ad332bb013b7d" providerId="LiveId" clId="{7786CF3D-0592-495D-A893-37B4A036415E}" dt="2020-10-27T11:08:13.194" v="2063"/>
          <ac:spMkLst>
            <pc:docMk/>
            <pc:sldMk cId="1408363802" sldId="271"/>
            <ac:spMk id="9" creationId="{261506F1-88A8-4A26-80D2-F96D77852EDA}"/>
          </ac:spMkLst>
        </pc:spChg>
        <pc:spChg chg="add">
          <ac:chgData name="Marco Vatri" userId="0c0ad332bb013b7d" providerId="LiveId" clId="{7786CF3D-0592-495D-A893-37B4A036415E}" dt="2020-10-27T11:08:54.959" v="2078"/>
          <ac:spMkLst>
            <pc:docMk/>
            <pc:sldMk cId="1408363802" sldId="271"/>
            <ac:spMk id="11" creationId="{5987A600-1FC6-40C2-9608-9B1BAB7DE18B}"/>
          </ac:spMkLst>
        </pc:spChg>
        <pc:spChg chg="add">
          <ac:chgData name="Marco Vatri" userId="0c0ad332bb013b7d" providerId="LiveId" clId="{7786CF3D-0592-495D-A893-37B4A036415E}" dt="2020-10-22T08:19:02.141" v="1362" actId="26606"/>
          <ac:spMkLst>
            <pc:docMk/>
            <pc:sldMk cId="1408363802" sldId="271"/>
            <ac:spMk id="14" creationId="{9E0A01E6-95B9-424D-93AE-19F4928DFD40}"/>
          </ac:spMkLst>
        </pc:spChg>
        <pc:picChg chg="add">
          <ac:chgData name="Marco Vatri" userId="0c0ad332bb013b7d" providerId="LiveId" clId="{7786CF3D-0592-495D-A893-37B4A036415E}" dt="2020-10-22T08:19:02.141" v="1362" actId="26606"/>
          <ac:picMkLst>
            <pc:docMk/>
            <pc:sldMk cId="1408363802" sldId="271"/>
            <ac:picMk id="10" creationId="{F3003D4E-E9FF-4669-90E7-7CED081587F1}"/>
          </ac:picMkLst>
        </pc:picChg>
        <pc:picChg chg="add">
          <ac:chgData name="Marco Vatri" userId="0c0ad332bb013b7d" providerId="LiveId" clId="{7786CF3D-0592-495D-A893-37B4A036415E}" dt="2020-10-22T08:19:02.141" v="1362" actId="26606"/>
          <ac:picMkLst>
            <pc:docMk/>
            <pc:sldMk cId="1408363802" sldId="271"/>
            <ac:picMk id="12" creationId="{A7D98261-3895-4FB5-B9CE-26FAF635730F}"/>
          </ac:picMkLst>
        </pc:picChg>
      </pc:sldChg>
      <pc:sldChg chg="addSp delSp modSp new add mod setBg">
        <pc:chgData name="Marco Vatri" userId="0c0ad332bb013b7d" providerId="LiveId" clId="{7786CF3D-0592-495D-A893-37B4A036415E}" dt="2020-10-27T11:08:57.175" v="2079"/>
        <pc:sldMkLst>
          <pc:docMk/>
          <pc:sldMk cId="918946573" sldId="272"/>
        </pc:sldMkLst>
        <pc:spChg chg="mod">
          <ac:chgData name="Marco Vatri" userId="0c0ad332bb013b7d" providerId="LiveId" clId="{7786CF3D-0592-495D-A893-37B4A036415E}" dt="2020-10-22T09:57:02.466" v="1980" actId="2711"/>
          <ac:spMkLst>
            <pc:docMk/>
            <pc:sldMk cId="918946573" sldId="272"/>
            <ac:spMk id="2" creationId="{3DE49A4E-EBD9-46A9-AFEF-C1C12F094712}"/>
          </ac:spMkLst>
        </pc:spChg>
        <pc:spChg chg="mod ord">
          <ac:chgData name="Marco Vatri" userId="0c0ad332bb013b7d" providerId="LiveId" clId="{7786CF3D-0592-495D-A893-37B4A036415E}" dt="2020-10-22T09:57:09.832" v="1986" actId="27636"/>
          <ac:spMkLst>
            <pc:docMk/>
            <pc:sldMk cId="918946573" sldId="272"/>
            <ac:spMk id="3" creationId="{BF52C94E-9089-49B9-A5CB-AEE9EF30298A}"/>
          </ac:spMkLst>
        </pc:spChg>
        <pc:spChg chg="add">
          <ac:chgData name="Marco Vatri" userId="0c0ad332bb013b7d" providerId="LiveId" clId="{7786CF3D-0592-495D-A893-37B4A036415E}" dt="2020-10-27T11:08:16.192" v="2064"/>
          <ac:spMkLst>
            <pc:docMk/>
            <pc:sldMk cId="918946573" sldId="272"/>
            <ac:spMk id="9" creationId="{DE9D168A-A7E7-4CE5-AA29-2C15D99C2B78}"/>
          </ac:spMkLst>
        </pc:spChg>
        <pc:spChg chg="add">
          <ac:chgData name="Marco Vatri" userId="0c0ad332bb013b7d" providerId="LiveId" clId="{7786CF3D-0592-495D-A893-37B4A036415E}" dt="2020-10-27T11:08:57.175" v="2079"/>
          <ac:spMkLst>
            <pc:docMk/>
            <pc:sldMk cId="918946573" sldId="272"/>
            <ac:spMk id="10" creationId="{EC5F54F3-1C95-4D72-BCB0-80842FC40D75}"/>
          </ac:spMkLst>
        </pc:spChg>
        <pc:spChg chg="add del">
          <ac:chgData name="Marco Vatri" userId="0c0ad332bb013b7d" providerId="LiveId" clId="{7786CF3D-0592-495D-A893-37B4A036415E}" dt="2020-10-21T22:17:20.528" v="1252" actId="26606"/>
          <ac:spMkLst>
            <pc:docMk/>
            <pc:sldMk cId="918946573" sldId="272"/>
            <ac:spMk id="71" creationId="{AFA67CD3-AB4E-4A7A-BEB8-53C445D8C44E}"/>
          </ac:spMkLst>
        </pc:spChg>
        <pc:spChg chg="add del">
          <ac:chgData name="Marco Vatri" userId="0c0ad332bb013b7d" providerId="LiveId" clId="{7786CF3D-0592-495D-A893-37B4A036415E}" dt="2020-10-21T22:17:20.528" v="1252" actId="26606"/>
          <ac:spMkLst>
            <pc:docMk/>
            <pc:sldMk cId="918946573" sldId="272"/>
            <ac:spMk id="75" creationId="{339C8D78-A644-462F-B674-F440635E5353}"/>
          </ac:spMkLst>
        </pc:spChg>
        <pc:spChg chg="add del">
          <ac:chgData name="Marco Vatri" userId="0c0ad332bb013b7d" providerId="LiveId" clId="{7786CF3D-0592-495D-A893-37B4A036415E}" dt="2020-10-21T22:17:33.603" v="1256" actId="26606"/>
          <ac:spMkLst>
            <pc:docMk/>
            <pc:sldMk cId="918946573" sldId="272"/>
            <ac:spMk id="77" creationId="{768EB4DD-3704-43AD-92B3-C4E0C6EA92CB}"/>
          </ac:spMkLst>
        </pc:spChg>
        <pc:spChg chg="add del">
          <ac:chgData name="Marco Vatri" userId="0c0ad332bb013b7d" providerId="LiveId" clId="{7786CF3D-0592-495D-A893-37B4A036415E}" dt="2020-10-21T22:30:39.048" v="1280" actId="26606"/>
          <ac:spMkLst>
            <pc:docMk/>
            <pc:sldMk cId="918946573" sldId="272"/>
            <ac:spMk id="79" creationId="{82095FCE-EF05-4443-B97A-85DEE3A5CA17}"/>
          </ac:spMkLst>
        </pc:spChg>
        <pc:spChg chg="add del">
          <ac:chgData name="Marco Vatri" userId="0c0ad332bb013b7d" providerId="LiveId" clId="{7786CF3D-0592-495D-A893-37B4A036415E}" dt="2020-10-21T22:17:33.603" v="1256" actId="26606"/>
          <ac:spMkLst>
            <pc:docMk/>
            <pc:sldMk cId="918946573" sldId="272"/>
            <ac:spMk id="12292" creationId="{84ECDE7A-6944-466D-8FFE-149A29BA6BAE}"/>
          </ac:spMkLst>
        </pc:spChg>
        <pc:spChg chg="add del">
          <ac:chgData name="Marco Vatri" userId="0c0ad332bb013b7d" providerId="LiveId" clId="{7786CF3D-0592-495D-A893-37B4A036415E}" dt="2020-10-21T22:17:33.603" v="1256" actId="26606"/>
          <ac:spMkLst>
            <pc:docMk/>
            <pc:sldMk cId="918946573" sldId="272"/>
            <ac:spMk id="12293" creationId="{B3420082-9415-44EC-802E-C77D71D59C57}"/>
          </ac:spMkLst>
        </pc:spChg>
        <pc:spChg chg="add del">
          <ac:chgData name="Marco Vatri" userId="0c0ad332bb013b7d" providerId="LiveId" clId="{7786CF3D-0592-495D-A893-37B4A036415E}" dt="2020-10-21T22:17:33.603" v="1256" actId="26606"/>
          <ac:spMkLst>
            <pc:docMk/>
            <pc:sldMk cId="918946573" sldId="272"/>
            <ac:spMk id="12294" creationId="{55A52C45-1FCB-4636-A80F-2849B8226C01}"/>
          </ac:spMkLst>
        </pc:spChg>
        <pc:spChg chg="add del">
          <ac:chgData name="Marco Vatri" userId="0c0ad332bb013b7d" providerId="LiveId" clId="{7786CF3D-0592-495D-A893-37B4A036415E}" dt="2020-10-21T22:30:39.048" v="1280" actId="26606"/>
          <ac:spMkLst>
            <pc:docMk/>
            <pc:sldMk cId="918946573" sldId="272"/>
            <ac:spMk id="12295" creationId="{8F7AFB9A-7364-478C-B48B-8523CDD9AE8D}"/>
          </ac:spMkLst>
        </pc:spChg>
        <pc:spChg chg="add del">
          <ac:chgData name="Marco Vatri" userId="0c0ad332bb013b7d" providerId="LiveId" clId="{7786CF3D-0592-495D-A893-37B4A036415E}" dt="2020-10-21T22:30:39.048" v="1280" actId="26606"/>
          <ac:spMkLst>
            <pc:docMk/>
            <pc:sldMk cId="918946573" sldId="272"/>
            <ac:spMk id="12296" creationId="{36678033-86B6-40E6-BE90-78D8ED4E3A31}"/>
          </ac:spMkLst>
        </pc:spChg>
        <pc:spChg chg="add del">
          <ac:chgData name="Marco Vatri" userId="0c0ad332bb013b7d" providerId="LiveId" clId="{7786CF3D-0592-495D-A893-37B4A036415E}" dt="2020-10-21T22:30:39.048" v="1280" actId="26606"/>
          <ac:spMkLst>
            <pc:docMk/>
            <pc:sldMk cId="918946573" sldId="272"/>
            <ac:spMk id="12297" creationId="{D2542E1A-076E-4A34-BB67-2BF961754E0C}"/>
          </ac:spMkLst>
        </pc:spChg>
        <pc:spChg chg="add del">
          <ac:chgData name="Marco Vatri" userId="0c0ad332bb013b7d" providerId="LiveId" clId="{7786CF3D-0592-495D-A893-37B4A036415E}" dt="2020-10-21T22:30:39.048" v="1280" actId="26606"/>
          <ac:spMkLst>
            <pc:docMk/>
            <pc:sldMk cId="918946573" sldId="272"/>
            <ac:spMk id="12298" creationId="{75C56826-D4E5-42ED-8529-079651CB3005}"/>
          </ac:spMkLst>
        </pc:spChg>
        <pc:spChg chg="add del">
          <ac:chgData name="Marco Vatri" userId="0c0ad332bb013b7d" providerId="LiveId" clId="{7786CF3D-0592-495D-A893-37B4A036415E}" dt="2020-10-21T22:30:43.391" v="1282" actId="26606"/>
          <ac:spMkLst>
            <pc:docMk/>
            <pc:sldMk cId="918946573" sldId="272"/>
            <ac:spMk id="12300" creationId="{115719BB-48A7-4AF4-BB91-DC82E0DF727D}"/>
          </ac:spMkLst>
        </pc:spChg>
        <pc:spChg chg="add del">
          <ac:chgData name="Marco Vatri" userId="0c0ad332bb013b7d" providerId="LiveId" clId="{7786CF3D-0592-495D-A893-37B4A036415E}" dt="2020-10-21T22:30:43.391" v="1282" actId="26606"/>
          <ac:spMkLst>
            <pc:docMk/>
            <pc:sldMk cId="918946573" sldId="272"/>
            <ac:spMk id="12301" creationId="{10973A55-5440-4A99-B526-B5812E46271E}"/>
          </ac:spMkLst>
        </pc:spChg>
        <pc:spChg chg="add del">
          <ac:chgData name="Marco Vatri" userId="0c0ad332bb013b7d" providerId="LiveId" clId="{7786CF3D-0592-495D-A893-37B4A036415E}" dt="2020-10-21T22:30:43.391" v="1282" actId="26606"/>
          <ac:spMkLst>
            <pc:docMk/>
            <pc:sldMk cId="918946573" sldId="272"/>
            <ac:spMk id="12302" creationId="{A9682493-588A-4D52-98F6-FBBD80C07ECB}"/>
          </ac:spMkLst>
        </pc:spChg>
        <pc:spChg chg="add del">
          <ac:chgData name="Marco Vatri" userId="0c0ad332bb013b7d" providerId="LiveId" clId="{7786CF3D-0592-495D-A893-37B4A036415E}" dt="2020-10-21T22:30:43.391" v="1282" actId="26606"/>
          <ac:spMkLst>
            <pc:docMk/>
            <pc:sldMk cId="918946573" sldId="272"/>
            <ac:spMk id="12303" creationId="{FBEC5A7A-ADE4-48D9-B89C-2BA1C9110632}"/>
          </ac:spMkLst>
        </pc:spChg>
        <pc:spChg chg="add del">
          <ac:chgData name="Marco Vatri" userId="0c0ad332bb013b7d" providerId="LiveId" clId="{7786CF3D-0592-495D-A893-37B4A036415E}" dt="2020-10-21T22:30:43.391" v="1282" actId="26606"/>
          <ac:spMkLst>
            <pc:docMk/>
            <pc:sldMk cId="918946573" sldId="272"/>
            <ac:spMk id="12304" creationId="{82095FCE-EF05-4443-B97A-85DEE3A5CA17}"/>
          </ac:spMkLst>
        </pc:spChg>
        <pc:spChg chg="add">
          <ac:chgData name="Marco Vatri" userId="0c0ad332bb013b7d" providerId="LiveId" clId="{7786CF3D-0592-495D-A893-37B4A036415E}" dt="2020-10-21T22:30:43.419" v="1283" actId="26606"/>
          <ac:spMkLst>
            <pc:docMk/>
            <pc:sldMk cId="918946573" sldId="272"/>
            <ac:spMk id="12306" creationId="{FC7A3AA1-44C4-4CBE-8808-D86A411AD665}"/>
          </ac:spMkLst>
        </pc:spChg>
        <pc:spChg chg="add">
          <ac:chgData name="Marco Vatri" userId="0c0ad332bb013b7d" providerId="LiveId" clId="{7786CF3D-0592-495D-A893-37B4A036415E}" dt="2020-10-21T22:30:43.419" v="1283" actId="26606"/>
          <ac:spMkLst>
            <pc:docMk/>
            <pc:sldMk cId="918946573" sldId="272"/>
            <ac:spMk id="12308" creationId="{091C9E05-1ED5-4438-8E0F-38219974999F}"/>
          </ac:spMkLst>
        </pc:spChg>
        <pc:picChg chg="add del mod">
          <ac:chgData name="Marco Vatri" userId="0c0ad332bb013b7d" providerId="LiveId" clId="{7786CF3D-0592-495D-A893-37B4A036415E}" dt="2020-10-21T22:22:52.440" v="1275" actId="478"/>
          <ac:picMkLst>
            <pc:docMk/>
            <pc:sldMk cId="918946573" sldId="272"/>
            <ac:picMk id="5" creationId="{551D346B-B5A3-479F-91D7-D5EA94D5AC56}"/>
          </ac:picMkLst>
        </pc:picChg>
        <pc:picChg chg="add mod">
          <ac:chgData name="Marco Vatri" userId="0c0ad332bb013b7d" providerId="LiveId" clId="{7786CF3D-0592-495D-A893-37B4A036415E}" dt="2020-10-21T22:30:43.419" v="1283" actId="26606"/>
          <ac:picMkLst>
            <pc:docMk/>
            <pc:sldMk cId="918946573" sldId="272"/>
            <ac:picMk id="6" creationId="{D6DB7FDD-BD87-4FC4-B908-B19BCEC8B7A8}"/>
          </ac:picMkLst>
        </pc:picChg>
        <pc:picChg chg="add del">
          <ac:chgData name="Marco Vatri" userId="0c0ad332bb013b7d" providerId="LiveId" clId="{7786CF3D-0592-495D-A893-37B4A036415E}" dt="2020-10-21T22:17:20.528" v="1252" actId="26606"/>
          <ac:picMkLst>
            <pc:docMk/>
            <pc:sldMk cId="918946573" sldId="272"/>
            <ac:picMk id="73" creationId="{07CF545F-9C2E-4446-97CD-AD92990C2B68}"/>
          </ac:picMkLst>
        </pc:picChg>
        <pc:picChg chg="add mod">
          <ac:chgData name="Marco Vatri" userId="0c0ad332bb013b7d" providerId="LiveId" clId="{7786CF3D-0592-495D-A893-37B4A036415E}" dt="2020-10-21T22:30:43.419" v="1283" actId="26606"/>
          <ac:picMkLst>
            <pc:docMk/>
            <pc:sldMk cId="918946573" sldId="272"/>
            <ac:picMk id="12290" creationId="{3A5F0F83-C8DD-4A8A-8F29-56EEA466E5E8}"/>
          </ac:picMkLst>
        </pc:picChg>
        <pc:picChg chg="add">
          <ac:chgData name="Marco Vatri" userId="0c0ad332bb013b7d" providerId="LiveId" clId="{7786CF3D-0592-495D-A893-37B4A036415E}" dt="2020-10-21T22:30:43.419" v="1283" actId="26606"/>
          <ac:picMkLst>
            <pc:docMk/>
            <pc:sldMk cId="918946573" sldId="272"/>
            <ac:picMk id="12307" creationId="{4FDAB746-A9A3-4EC2-8997-5EB71BC96424}"/>
          </ac:picMkLst>
        </pc:picChg>
      </pc:sldChg>
      <pc:sldChg chg="addSp modSp new add mod setBg">
        <pc:chgData name="Marco Vatri" userId="0c0ad332bb013b7d" providerId="LiveId" clId="{7786CF3D-0592-495D-A893-37B4A036415E}" dt="2020-10-27T11:10:21.748" v="2099"/>
        <pc:sldMkLst>
          <pc:docMk/>
          <pc:sldMk cId="695778748" sldId="273"/>
        </pc:sldMkLst>
        <pc:spChg chg="mod">
          <ac:chgData name="Marco Vatri" userId="0c0ad332bb013b7d" providerId="LiveId" clId="{7786CF3D-0592-495D-A893-37B4A036415E}" dt="2020-10-22T09:57:30.642" v="1988" actId="2711"/>
          <ac:spMkLst>
            <pc:docMk/>
            <pc:sldMk cId="695778748" sldId="273"/>
            <ac:spMk id="2" creationId="{AAB6F53C-5700-4F62-976B-4E41A3DEF5E3}"/>
          </ac:spMkLst>
        </pc:spChg>
        <pc:spChg chg="mod">
          <ac:chgData name="Marco Vatri" userId="0c0ad332bb013b7d" providerId="LiveId" clId="{7786CF3D-0592-495D-A893-37B4A036415E}" dt="2020-10-22T09:57:38.441" v="1990" actId="14100"/>
          <ac:spMkLst>
            <pc:docMk/>
            <pc:sldMk cId="695778748" sldId="273"/>
            <ac:spMk id="3" creationId="{8A1EAB62-80BC-4A37-8C84-9F5782A1E138}"/>
          </ac:spMkLst>
        </pc:spChg>
        <pc:spChg chg="add">
          <ac:chgData name="Marco Vatri" userId="0c0ad332bb013b7d" providerId="LiveId" clId="{7786CF3D-0592-495D-A893-37B4A036415E}" dt="2020-10-27T11:08:18.252" v="2065"/>
          <ac:spMkLst>
            <pc:docMk/>
            <pc:sldMk cId="695778748" sldId="273"/>
            <ac:spMk id="7" creationId="{10A2175F-9816-42EA-9434-89E31D2EAB48}"/>
          </ac:spMkLst>
        </pc:spChg>
        <pc:spChg chg="add">
          <ac:chgData name="Marco Vatri" userId="0c0ad332bb013b7d" providerId="LiveId" clId="{7786CF3D-0592-495D-A893-37B4A036415E}" dt="2020-10-22T08:17:09.097" v="1349" actId="26606"/>
          <ac:spMkLst>
            <pc:docMk/>
            <pc:sldMk cId="695778748" sldId="273"/>
            <ac:spMk id="8" creationId="{3B854194-185D-494D-905C-7C7CB2E30F6E}"/>
          </ac:spMkLst>
        </pc:spChg>
        <pc:spChg chg="add">
          <ac:chgData name="Marco Vatri" userId="0c0ad332bb013b7d" providerId="LiveId" clId="{7786CF3D-0592-495D-A893-37B4A036415E}" dt="2020-10-27T11:08:59.119" v="2080"/>
          <ac:spMkLst>
            <pc:docMk/>
            <pc:sldMk cId="695778748" sldId="273"/>
            <ac:spMk id="9" creationId="{EF67FD82-E488-42A6-9575-EB330AE3F5D1}"/>
          </ac:spMkLst>
        </pc:spChg>
        <pc:spChg chg="add">
          <ac:chgData name="Marco Vatri" userId="0c0ad332bb013b7d" providerId="LiveId" clId="{7786CF3D-0592-495D-A893-37B4A036415E}" dt="2020-10-22T08:17:09.097" v="1349" actId="26606"/>
          <ac:spMkLst>
            <pc:docMk/>
            <pc:sldMk cId="695778748" sldId="273"/>
            <ac:spMk id="10" creationId="{B4F5FA0D-0104-4987-8241-EFF7C85B88DE}"/>
          </ac:spMkLst>
        </pc:spChg>
        <pc:picChg chg="add">
          <ac:chgData name="Marco Vatri" userId="0c0ad332bb013b7d" providerId="LiveId" clId="{7786CF3D-0592-495D-A893-37B4A036415E}" dt="2020-10-27T11:10:21.748" v="2099"/>
          <ac:picMkLst>
            <pc:docMk/>
            <pc:sldMk cId="695778748" sldId="273"/>
            <ac:picMk id="11" creationId="{82EA42A3-AB60-46A8-A038-C7D54FC1550B}"/>
          </ac:picMkLst>
        </pc:picChg>
        <pc:picChg chg="add">
          <ac:chgData name="Marco Vatri" userId="0c0ad332bb013b7d" providerId="LiveId" clId="{7786CF3D-0592-495D-A893-37B4A036415E}" dt="2020-10-22T08:17:09.097" v="1349" actId="26606"/>
          <ac:picMkLst>
            <pc:docMk/>
            <pc:sldMk cId="695778748" sldId="273"/>
            <ac:picMk id="12" creationId="{2897127E-6CEF-446C-BE87-93B7C46E49D1}"/>
          </ac:picMkLst>
        </pc:picChg>
      </pc:sldChg>
      <pc:sldChg chg="addSp delSp modSp new add mod setBg modAnim">
        <pc:chgData name="Marco Vatri" userId="0c0ad332bb013b7d" providerId="LiveId" clId="{7786CF3D-0592-495D-A893-37B4A036415E}" dt="2020-10-27T11:09:02.087" v="2081"/>
        <pc:sldMkLst>
          <pc:docMk/>
          <pc:sldMk cId="3041509983" sldId="274"/>
        </pc:sldMkLst>
        <pc:spChg chg="mod ord">
          <ac:chgData name="Marco Vatri" userId="0c0ad332bb013b7d" providerId="LiveId" clId="{7786CF3D-0592-495D-A893-37B4A036415E}" dt="2020-10-22T09:56:51.535" v="1978" actId="2711"/>
          <ac:spMkLst>
            <pc:docMk/>
            <pc:sldMk cId="3041509983" sldId="274"/>
            <ac:spMk id="2" creationId="{F0618BBB-2EB0-4A33-AA45-1A01B475B4BA}"/>
          </ac:spMkLst>
        </pc:spChg>
        <pc:spChg chg="del">
          <ac:chgData name="Marco Vatri" userId="0c0ad332bb013b7d" providerId="LiveId" clId="{7786CF3D-0592-495D-A893-37B4A036415E}" dt="2020-10-22T08:11:47.770" v="1345" actId="478"/>
          <ac:spMkLst>
            <pc:docMk/>
            <pc:sldMk cId="3041509983" sldId="274"/>
            <ac:spMk id="3" creationId="{2FDF9ADE-1888-47C9-8B32-880BA3BC5842}"/>
          </ac:spMkLst>
        </pc:spChg>
        <pc:spChg chg="add">
          <ac:chgData name="Marco Vatri" userId="0c0ad332bb013b7d" providerId="LiveId" clId="{7786CF3D-0592-495D-A893-37B4A036415E}" dt="2020-10-27T11:08:19.942" v="2066"/>
          <ac:spMkLst>
            <pc:docMk/>
            <pc:sldMk cId="3041509983" sldId="274"/>
            <ac:spMk id="7" creationId="{26DDC298-8848-4740-A9B3-324DAFF2A7CC}"/>
          </ac:spMkLst>
        </pc:spChg>
        <pc:spChg chg="add">
          <ac:chgData name="Marco Vatri" userId="0c0ad332bb013b7d" providerId="LiveId" clId="{7786CF3D-0592-495D-A893-37B4A036415E}" dt="2020-10-27T11:09:02.087" v="2081"/>
          <ac:spMkLst>
            <pc:docMk/>
            <pc:sldMk cId="3041509983" sldId="274"/>
            <ac:spMk id="8" creationId="{E6625C89-937C-4B21-B709-DDA84A25090B}"/>
          </ac:spMkLst>
        </pc:spChg>
        <pc:spChg chg="add del">
          <ac:chgData name="Marco Vatri" userId="0c0ad332bb013b7d" providerId="LiveId" clId="{7786CF3D-0592-495D-A893-37B4A036415E}" dt="2020-10-22T08:17:24.952" v="1353" actId="26606"/>
          <ac:spMkLst>
            <pc:docMk/>
            <pc:sldMk cId="3041509983" sldId="274"/>
            <ac:spMk id="71" creationId="{74426AB7-D619-4515-962A-BC83909EC015}"/>
          </ac:spMkLst>
        </pc:spChg>
        <pc:spChg chg="add del">
          <ac:chgData name="Marco Vatri" userId="0c0ad332bb013b7d" providerId="LiveId" clId="{7786CF3D-0592-495D-A893-37B4A036415E}" dt="2020-10-22T08:17:24.952" v="1353" actId="26606"/>
          <ac:spMkLst>
            <pc:docMk/>
            <pc:sldMk cId="3041509983" sldId="274"/>
            <ac:spMk id="73" creationId="{DE47DF98-723F-4AAC-ABCF-CACBC438F78F}"/>
          </ac:spMkLst>
        </pc:spChg>
        <pc:spChg chg="add">
          <ac:chgData name="Marco Vatri" userId="0c0ad332bb013b7d" providerId="LiveId" clId="{7786CF3D-0592-495D-A893-37B4A036415E}" dt="2020-10-22T08:17:42.880" v="1354" actId="26606"/>
          <ac:spMkLst>
            <pc:docMk/>
            <pc:sldMk cId="3041509983" sldId="274"/>
            <ac:spMk id="1028" creationId="{87CC2527-562A-4F69-B487-4371E5B243E7}"/>
          </ac:spMkLst>
        </pc:spChg>
        <pc:picChg chg="add mod">
          <ac:chgData name="Marco Vatri" userId="0c0ad332bb013b7d" providerId="LiveId" clId="{7786CF3D-0592-495D-A893-37B4A036415E}" dt="2020-10-22T08:18:31.233" v="1360" actId="1076"/>
          <ac:picMkLst>
            <pc:docMk/>
            <pc:sldMk cId="3041509983" sldId="274"/>
            <ac:picMk id="5" creationId="{B12AA896-F99B-4D54-9050-4A580D57FB67}"/>
          </ac:picMkLst>
        </pc:picChg>
        <pc:picChg chg="add mod">
          <ac:chgData name="Marco Vatri" userId="0c0ad332bb013b7d" providerId="LiveId" clId="{7786CF3D-0592-495D-A893-37B4A036415E}" dt="2020-10-22T08:38:06.808" v="1700" actId="1076"/>
          <ac:picMkLst>
            <pc:docMk/>
            <pc:sldMk cId="3041509983" sldId="274"/>
            <ac:picMk id="1026" creationId="{E4F7D39E-E6C6-4EAC-9201-B5D693F83C08}"/>
          </ac:picMkLst>
        </pc:picChg>
        <pc:cxnChg chg="add del">
          <ac:chgData name="Marco Vatri" userId="0c0ad332bb013b7d" providerId="LiveId" clId="{7786CF3D-0592-495D-A893-37B4A036415E}" dt="2020-10-22T08:17:24.952" v="1353" actId="26606"/>
          <ac:cxnSpMkLst>
            <pc:docMk/>
            <pc:sldMk cId="3041509983" sldId="274"/>
            <ac:cxnSpMk id="75" creationId="{EA29FC7C-9308-4FDE-8DCA-405668055B0F}"/>
          </ac:cxnSpMkLst>
        </pc:cxnChg>
        <pc:cxnChg chg="add">
          <ac:chgData name="Marco Vatri" userId="0c0ad332bb013b7d" providerId="LiveId" clId="{7786CF3D-0592-495D-A893-37B4A036415E}" dt="2020-10-22T08:17:42.880" v="1354" actId="26606"/>
          <ac:cxnSpMkLst>
            <pc:docMk/>
            <pc:sldMk cId="3041509983" sldId="274"/>
            <ac:cxnSpMk id="1029" creationId="{BCDAEC91-5BCE-4B55-9CC0-43EF94CB734B}"/>
          </ac:cxnSpMkLst>
        </pc:cxnChg>
      </pc:sldChg>
      <pc:sldChg chg="addSp delSp modSp new add mod setBg">
        <pc:chgData name="Marco Vatri" userId="0c0ad332bb013b7d" providerId="LiveId" clId="{7786CF3D-0592-495D-A893-37B4A036415E}" dt="2020-10-27T11:09:06.584" v="2082"/>
        <pc:sldMkLst>
          <pc:docMk/>
          <pc:sldMk cId="60137817" sldId="275"/>
        </pc:sldMkLst>
        <pc:spChg chg="mod">
          <ac:chgData name="Marco Vatri" userId="0c0ad332bb013b7d" providerId="LiveId" clId="{7786CF3D-0592-495D-A893-37B4A036415E}" dt="2020-10-22T09:57:51.106" v="1992" actId="207"/>
          <ac:spMkLst>
            <pc:docMk/>
            <pc:sldMk cId="60137817" sldId="275"/>
            <ac:spMk id="2" creationId="{6F9C6ADD-AA07-4168-82FC-F6AA2A75D182}"/>
          </ac:spMkLst>
        </pc:spChg>
        <pc:spChg chg="del mod">
          <ac:chgData name="Marco Vatri" userId="0c0ad332bb013b7d" providerId="LiveId" clId="{7786CF3D-0592-495D-A893-37B4A036415E}" dt="2020-10-22T08:28:10.848" v="1480" actId="478"/>
          <ac:spMkLst>
            <pc:docMk/>
            <pc:sldMk cId="60137817" sldId="275"/>
            <ac:spMk id="3" creationId="{BDA412C8-C7D4-40CF-9954-EAFA688D9EE1}"/>
          </ac:spMkLst>
        </pc:spChg>
        <pc:spChg chg="add">
          <ac:chgData name="Marco Vatri" userId="0c0ad332bb013b7d" providerId="LiveId" clId="{7786CF3D-0592-495D-A893-37B4A036415E}" dt="2020-10-27T11:08:22.016" v="2067"/>
          <ac:spMkLst>
            <pc:docMk/>
            <pc:sldMk cId="60137817" sldId="275"/>
            <ac:spMk id="5" creationId="{3999AEC9-5C16-4918-BA34-F0F7CA210C2B}"/>
          </ac:spMkLst>
        </pc:spChg>
        <pc:spChg chg="add">
          <ac:chgData name="Marco Vatri" userId="0c0ad332bb013b7d" providerId="LiveId" clId="{7786CF3D-0592-495D-A893-37B4A036415E}" dt="2020-10-27T11:09:06.584" v="2082"/>
          <ac:spMkLst>
            <pc:docMk/>
            <pc:sldMk cId="60137817" sldId="275"/>
            <ac:spMk id="6" creationId="{279A87B4-582B-4453-87FF-9D6210728C05}"/>
          </ac:spMkLst>
        </pc:spChg>
        <pc:spChg chg="add del">
          <ac:chgData name="Marco Vatri" userId="0c0ad332bb013b7d" providerId="LiveId" clId="{7786CF3D-0592-495D-A893-37B4A036415E}" dt="2020-10-22T08:35:14.455" v="1667" actId="26606"/>
          <ac:spMkLst>
            <pc:docMk/>
            <pc:sldMk cId="60137817" sldId="275"/>
            <ac:spMk id="9" creationId="{53F29798-D584-4792-9B62-3F5F5C36D619}"/>
          </ac:spMkLst>
        </pc:spChg>
        <pc:graphicFrameChg chg="add mod modGraphic">
          <ac:chgData name="Marco Vatri" userId="0c0ad332bb013b7d" providerId="LiveId" clId="{7786CF3D-0592-495D-A893-37B4A036415E}" dt="2020-10-22T08:39:59.681" v="1757" actId="20577"/>
          <ac:graphicFrameMkLst>
            <pc:docMk/>
            <pc:sldMk cId="60137817" sldId="275"/>
            <ac:graphicFrameMk id="4" creationId="{A6F30F64-237A-4F6E-9CE4-861C4C3A5F08}"/>
          </ac:graphicFrameMkLst>
        </pc:graphicFrameChg>
      </pc:sldChg>
      <pc:sldChg chg="addSp delSp modSp new add">
        <pc:chgData name="Marco Vatri" userId="0c0ad332bb013b7d" providerId="LiveId" clId="{7786CF3D-0592-495D-A893-37B4A036415E}" dt="2020-10-27T11:10:32.504" v="2100"/>
        <pc:sldMkLst>
          <pc:docMk/>
          <pc:sldMk cId="2703558903" sldId="276"/>
        </pc:sldMkLst>
        <pc:spChg chg="mod">
          <ac:chgData name="Marco Vatri" userId="0c0ad332bb013b7d" providerId="LiveId" clId="{7786CF3D-0592-495D-A893-37B4A036415E}" dt="2020-10-22T09:57:58.974" v="1994" actId="207"/>
          <ac:spMkLst>
            <pc:docMk/>
            <pc:sldMk cId="2703558903" sldId="276"/>
            <ac:spMk id="2" creationId="{C3E57403-94CD-4A08-84C1-C9F52D968105}"/>
          </ac:spMkLst>
        </pc:spChg>
        <pc:spChg chg="del">
          <ac:chgData name="Marco Vatri" userId="0c0ad332bb013b7d" providerId="LiveId" clId="{7786CF3D-0592-495D-A893-37B4A036415E}" dt="2020-10-22T08:35:38.582" v="1673" actId="478"/>
          <ac:spMkLst>
            <pc:docMk/>
            <pc:sldMk cId="2703558903" sldId="276"/>
            <ac:spMk id="3" creationId="{4304A863-168B-4610-9229-97B2212464AF}"/>
          </ac:spMkLst>
        </pc:spChg>
        <pc:spChg chg="add">
          <ac:chgData name="Marco Vatri" userId="0c0ad332bb013b7d" providerId="LiveId" clId="{7786CF3D-0592-495D-A893-37B4A036415E}" dt="2020-10-27T11:08:23.920" v="2068"/>
          <ac:spMkLst>
            <pc:docMk/>
            <pc:sldMk cId="2703558903" sldId="276"/>
            <ac:spMk id="5" creationId="{D30CB4B9-3393-43F3-BC08-F61160876524}"/>
          </ac:spMkLst>
        </pc:spChg>
        <pc:spChg chg="add">
          <ac:chgData name="Marco Vatri" userId="0c0ad332bb013b7d" providerId="LiveId" clId="{7786CF3D-0592-495D-A893-37B4A036415E}" dt="2020-10-27T11:09:08.882" v="2083"/>
          <ac:spMkLst>
            <pc:docMk/>
            <pc:sldMk cId="2703558903" sldId="276"/>
            <ac:spMk id="6" creationId="{27DCA2D4-BB16-42A6-9687-95BB193509FE}"/>
          </ac:spMkLst>
        </pc:spChg>
        <pc:graphicFrameChg chg="add mod modGraphic">
          <ac:chgData name="Marco Vatri" userId="0c0ad332bb013b7d" providerId="LiveId" clId="{7786CF3D-0592-495D-A893-37B4A036415E}" dt="2020-10-22T08:41:08.101" v="1806" actId="122"/>
          <ac:graphicFrameMkLst>
            <pc:docMk/>
            <pc:sldMk cId="2703558903" sldId="276"/>
            <ac:graphicFrameMk id="4" creationId="{9451F50A-590F-4A9C-8C68-A3DD5CE8CCD0}"/>
          </ac:graphicFrameMkLst>
        </pc:graphicFrameChg>
        <pc:picChg chg="add">
          <ac:chgData name="Marco Vatri" userId="0c0ad332bb013b7d" providerId="LiveId" clId="{7786CF3D-0592-495D-A893-37B4A036415E}" dt="2020-10-27T11:10:32.504" v="2100"/>
          <ac:picMkLst>
            <pc:docMk/>
            <pc:sldMk cId="2703558903" sldId="276"/>
            <ac:picMk id="7" creationId="{E3732BF7-491C-4739-BCE4-CF1E33EC7204}"/>
          </ac:picMkLst>
        </pc:picChg>
      </pc:sldChg>
      <pc:sldChg chg="addSp delSp modSp new add del mod setBg delDesignElem">
        <pc:chgData name="Marco Vatri" userId="0c0ad332bb013b7d" providerId="LiveId" clId="{7786CF3D-0592-495D-A893-37B4A036415E}" dt="2020-10-27T11:12:48.421" v="2110" actId="47"/>
        <pc:sldMkLst>
          <pc:docMk/>
          <pc:sldMk cId="420260823" sldId="277"/>
        </pc:sldMkLst>
        <pc:spChg chg="mod ord">
          <ac:chgData name="Marco Vatri" userId="0c0ad332bb013b7d" providerId="LiveId" clId="{7786CF3D-0592-495D-A893-37B4A036415E}" dt="2020-10-22T09:58:15.621" v="2001" actId="1076"/>
          <ac:spMkLst>
            <pc:docMk/>
            <pc:sldMk cId="420260823" sldId="277"/>
            <ac:spMk id="2" creationId="{76DA194E-A423-4D60-87C7-B248576A15A9}"/>
          </ac:spMkLst>
        </pc:spChg>
        <pc:spChg chg="del">
          <ac:chgData name="Marco Vatri" userId="0c0ad332bb013b7d" providerId="LiveId" clId="{7786CF3D-0592-495D-A893-37B4A036415E}" dt="2020-10-22T08:41:47.546" v="1820" actId="478"/>
          <ac:spMkLst>
            <pc:docMk/>
            <pc:sldMk cId="420260823" sldId="277"/>
            <ac:spMk id="3" creationId="{1D7DB70B-7DBF-488C-B97E-ED3BFB09FB3A}"/>
          </ac:spMkLst>
        </pc:spChg>
        <pc:spChg chg="add del">
          <ac:chgData name="Marco Vatri" userId="0c0ad332bb013b7d" providerId="LiveId" clId="{7786CF3D-0592-495D-A893-37B4A036415E}" dt="2020-10-27T11:08:31.619" v="2070" actId="21"/>
          <ac:spMkLst>
            <pc:docMk/>
            <pc:sldMk cId="420260823" sldId="277"/>
            <ac:spMk id="6" creationId="{1BD21F29-AA0D-487E-89B8-28991D145D9D}"/>
          </ac:spMkLst>
        </pc:spChg>
        <pc:spChg chg="add del">
          <ac:chgData name="Marco Vatri" userId="0c0ad332bb013b7d" providerId="LiveId" clId="{7786CF3D-0592-495D-A893-37B4A036415E}" dt="2020-10-22T08:43:42.087" v="1824" actId="26606"/>
          <ac:spMkLst>
            <pc:docMk/>
            <pc:sldMk cId="420260823" sldId="277"/>
            <ac:spMk id="71" creationId="{87CC2527-562A-4F69-B487-4371E5B243E7}"/>
          </ac:spMkLst>
        </pc:spChg>
        <pc:spChg chg="add del">
          <ac:chgData name="Marco Vatri" userId="0c0ad332bb013b7d" providerId="LiveId" clId="{7786CF3D-0592-495D-A893-37B4A036415E}" dt="2020-10-27T11:11:40.139" v="2104"/>
          <ac:spMkLst>
            <pc:docMk/>
            <pc:sldMk cId="420260823" sldId="277"/>
            <ac:spMk id="3076" creationId="{75F4D120-3921-42A8-A063-46B023CB0CDA}"/>
          </ac:spMkLst>
        </pc:spChg>
        <pc:picChg chg="add mod">
          <ac:chgData name="Marco Vatri" userId="0c0ad332bb013b7d" providerId="LiveId" clId="{7786CF3D-0592-495D-A893-37B4A036415E}" dt="2020-10-22T08:43:42.111" v="1825" actId="26606"/>
          <ac:picMkLst>
            <pc:docMk/>
            <pc:sldMk cId="420260823" sldId="277"/>
            <ac:picMk id="3074" creationId="{C4331F9C-DD26-4F5E-9F33-9428C4DE2BDC}"/>
          </ac:picMkLst>
        </pc:picChg>
        <pc:picChg chg="add del">
          <ac:chgData name="Marco Vatri" userId="0c0ad332bb013b7d" providerId="LiveId" clId="{7786CF3D-0592-495D-A893-37B4A036415E}" dt="2020-10-27T11:11:40.139" v="2104"/>
          <ac:picMkLst>
            <pc:docMk/>
            <pc:sldMk cId="420260823" sldId="277"/>
            <ac:picMk id="3077" creationId="{9D01B3E5-85F4-41A9-A504-D5E6268DEC1D}"/>
          </ac:picMkLst>
        </pc:picChg>
        <pc:cxnChg chg="add del">
          <ac:chgData name="Marco Vatri" userId="0c0ad332bb013b7d" providerId="LiveId" clId="{7786CF3D-0592-495D-A893-37B4A036415E}" dt="2020-10-22T08:43:42.087" v="1824" actId="26606"/>
          <ac:cxnSpMkLst>
            <pc:docMk/>
            <pc:sldMk cId="420260823" sldId="277"/>
            <ac:cxnSpMk id="73" creationId="{BCDAEC91-5BCE-4B55-9CC0-43EF94CB734B}"/>
          </ac:cxnSpMkLst>
        </pc:cxnChg>
      </pc:sldChg>
      <pc:sldChg chg="addSp delSp modSp add del">
        <pc:chgData name="Marco Vatri" userId="0c0ad332bb013b7d" providerId="LiveId" clId="{7786CF3D-0592-495D-A893-37B4A036415E}" dt="2020-10-27T11:13:53.540" v="2119" actId="1076"/>
        <pc:sldMkLst>
          <pc:docMk/>
          <pc:sldMk cId="846433909" sldId="361"/>
        </pc:sldMkLst>
        <pc:spChg chg="add del mod">
          <ac:chgData name="Marco Vatri" userId="0c0ad332bb013b7d" providerId="LiveId" clId="{7786CF3D-0592-495D-A893-37B4A036415E}" dt="2020-10-27T11:13:23.818" v="2113"/>
          <ac:spMkLst>
            <pc:docMk/>
            <pc:sldMk cId="846433909" sldId="361"/>
            <ac:spMk id="3" creationId="{3E7F986D-3257-4D75-BD84-4A4B5E224376}"/>
          </ac:spMkLst>
        </pc:spChg>
        <pc:spChg chg="add del mod">
          <ac:chgData name="Marco Vatri" userId="0c0ad332bb013b7d" providerId="LiveId" clId="{7786CF3D-0592-495D-A893-37B4A036415E}" dt="2020-10-27T11:13:48.797" v="2117"/>
          <ac:spMkLst>
            <pc:docMk/>
            <pc:sldMk cId="846433909" sldId="361"/>
            <ac:spMk id="7" creationId="{770B3D0C-1EEC-4266-9399-02E9F16C1614}"/>
          </ac:spMkLst>
        </pc:spChg>
        <pc:picChg chg="add del mod">
          <ac:chgData name="Marco Vatri" userId="0c0ad332bb013b7d" providerId="LiveId" clId="{7786CF3D-0592-495D-A893-37B4A036415E}" dt="2020-10-27T11:13:17.852" v="2112" actId="21"/>
          <ac:picMkLst>
            <pc:docMk/>
            <pc:sldMk cId="846433909" sldId="361"/>
            <ac:picMk id="4" creationId="{44F456CD-2831-4C23-B5B1-8A47918054CA}"/>
          </ac:picMkLst>
        </pc:picChg>
        <pc:picChg chg="del">
          <ac:chgData name="Marco Vatri" userId="0c0ad332bb013b7d" providerId="LiveId" clId="{7786CF3D-0592-495D-A893-37B4A036415E}" dt="2020-10-27T11:12:25.254" v="2106" actId="478"/>
          <ac:picMkLst>
            <pc:docMk/>
            <pc:sldMk cId="846433909" sldId="361"/>
            <ac:picMk id="5" creationId="{DFA47CB0-F034-43C4-B768-FAEEE74F7592}"/>
          </ac:picMkLst>
        </pc:picChg>
        <pc:picChg chg="add mod">
          <ac:chgData name="Marco Vatri" userId="0c0ad332bb013b7d" providerId="LiveId" clId="{7786CF3D-0592-495D-A893-37B4A036415E}" dt="2020-10-27T11:13:53.540" v="2119" actId="1076"/>
          <ac:picMkLst>
            <pc:docMk/>
            <pc:sldMk cId="846433909" sldId="361"/>
            <ac:picMk id="6" creationId="{55FBCF09-B891-4847-BF28-9E38C7C2B3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99C3-0E8A-4839-9505-A927AEBC7A81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C46D3-D9EC-47E0-8E4D-355A397DD8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74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as acute myocardial infarction, ischemic heart disease, stroke, heart failure congestive, end-stage renal failure and death for cardiovascular causes.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C46D3-D9EC-47E0-8E4D-355A397DD88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51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C46D3-D9EC-47E0-8E4D-355A397DD88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66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predictive value is the probability that subjects with a positive screening test truly have the disease. Negative predictive value is the probability that subjects with a negative screening test truly don't have the disease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C46D3-D9EC-47E0-8E4D-355A397DD88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83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009AB-E13C-4482-B80E-2477906B9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B2DB8B-BF0E-4E41-90C8-71BC3907B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EAC318-B6B5-4E81-842D-754187F7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807BC-72F7-4AA3-94E8-23D59A58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0890D7-4D07-4C57-B7C1-288A2C48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72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69FDC-4257-4593-A770-6F0333D6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E5931-013A-4039-8305-CCBB1D3CA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73C6CB-56F6-428A-B2E5-2AF22DDF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683A24-4BD3-47B9-871C-985255C3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B49DAE-E658-43F4-81FC-CD781AF7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08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FE15DE-7B34-4852-A62D-7A85E44F1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6FE43A-002F-4B50-97B3-11C1AAA82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D4DC45-0A42-40B1-A7F0-3BBAF64A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DBBA2E-50CA-45D3-8F68-7D1C32CD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2956EC-3448-4838-A8C4-6DE94A64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5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3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9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88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353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18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24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6819CE-AC14-41FE-AA63-A50F7B5D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D62691-16A2-4A27-AF05-A9A33D2B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1C486D-7569-4FC6-9E4C-55850667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A54CF7-4ED9-4908-8A32-90FABB23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EDCF56-7CBC-4149-B842-11F17124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202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10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236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0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1410D9C-E1D6-4D08-863A-8AE70ECA5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846E70A-6641-403F-92E2-06DE72B15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BAA561-0508-49EA-8C5B-DA9506D56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75939-8046-49CA-8B81-C1B92ABF576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8881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3AD4B-2371-404F-ADAD-D031C951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782DFD-3120-40A9-B140-281CC8D49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9AAF81-E5F1-47E7-94E0-73EFF4B0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E91E2-24C4-4826-98B3-2ECF10AB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9A0980-F0CF-4F33-B3B0-B3625142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8FD8D-FB19-44F9-82C1-AA785805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14231-E300-4B90-809F-D7170F3F2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F06102-4CEC-45C0-9713-62B31924F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8E8801-2AA7-4F86-8F5C-BCA2CE0F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373311-8F6A-4A2C-B758-AA0DA9FE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066798-3D15-4CF0-9864-7901D815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84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FD80B-D95C-4766-A522-AF389B59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A0264-D7BC-4B91-9DE1-E7461B986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E033F7-8AC7-4E88-8C0A-EF5B434CE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36F5B1E-D01C-407F-A32C-A57AE12FE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D119C0-4968-4B72-9198-7F886D513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BB2267-F929-4BFA-B424-ECD8A2EA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DF8FC6-7DB5-4B76-B577-BA7F8929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8CF238-B446-48A0-9CF1-2939F861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8E616-AB12-4EE0-AF0E-1A05DD37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3FD818-B82B-45EC-A406-D679F6CF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18C86A-ED00-47B0-BF44-D41F9CC5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F0A183-879B-4E48-BD8E-B8D78F19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0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ABE3AB-57FD-4992-99DF-AA365B5A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BB72D3-B6F4-472D-804B-BE61A72C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B91EE3-DC2A-4A4A-81A7-F9AC6269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84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41767-AE11-413C-A922-49077AEF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6DABDC-15D4-447E-B29C-837D34AF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A99B41-D868-433B-8498-8A5262020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5E67AF-3DCC-4407-B3F1-CCDE1906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5FBEA0-1226-4DC3-8D93-3C6CDFEA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549600-7884-49A6-8E5B-4A4176D6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76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DC8262-934C-4F0B-BDB1-8E55E233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EE0187C-C2F5-49B2-BF9B-CEDAF93CC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67F66D-43F8-4AB2-AAEC-B1129BA8D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F14B12-55D0-4D54-814D-071DD894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9F3C15-7344-4F49-B695-5934A5C4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531B0B-DDFB-4915-A6E9-46E63CA9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11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9E3161A-6D2A-4450-9FFA-53A3416F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617AF-89A7-4E80-99AF-4BAEE14BE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AD313B-CACF-4CC8-8C28-0E9F510F3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537956-AB59-43BA-B966-75FA080B6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41FF0B-73CB-42E4-927D-520CEB646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54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106F-8B96-4397-A42D-BB405D4EFC6A}" type="datetimeFigureOut">
              <a:rPr lang="it-IT" smtClean="0"/>
              <a:t>27/10/20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D8AE-3318-49B4-9C3F-AD88478D1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42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"/>
            <a:ext cx="12194257" cy="68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B789048-32EE-491B-8CBF-558344FD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DD2F41E-8948-4BFB-A2A3-CA8BA8ED9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399B362-86A3-4AF6-9152-9A6D5503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138" y="551491"/>
            <a:ext cx="4481477" cy="1893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SMOKING </a:t>
            </a:r>
            <a:br>
              <a:rPr lang="en-US" sz="41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PHYSICAL ACTIVITY DIET</a:t>
            </a:r>
          </a:p>
        </p:txBody>
      </p:sp>
      <p:sp>
        <p:nvSpPr>
          <p:cNvPr id="79" name="Freeform 67">
            <a:extLst>
              <a:ext uri="{FF2B5EF4-FFF2-40B4-BE49-F238E27FC236}">
                <a16:creationId xmlns:a16="http://schemas.microsoft.com/office/drawing/2014/main" id="{07500BEA-8A07-45E9-9219-40FBEECD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006ACBB-A8A7-4C1B-9832-A4BFEDD2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46664683-CA82-4BDA-BCF2-58145807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Le diete più diffuse per perdere dai 5 kg ai 10 kg - Arcinews">
            <a:extLst>
              <a:ext uri="{FF2B5EF4-FFF2-40B4-BE49-F238E27FC236}">
                <a16:creationId xmlns:a16="http://schemas.microsoft.com/office/drawing/2014/main" id="{BFE29D30-83FC-4999-AAA4-D3384930E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22854" b="-3"/>
          <a:stretch/>
        </p:blipFill>
        <p:spPr bwMode="auto"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uadagnare salute e rallentare l'invecchiamento con l'attività fisica |  Educazione Nutrizionale Grana Padano">
            <a:extLst>
              <a:ext uri="{FF2B5EF4-FFF2-40B4-BE49-F238E27FC236}">
                <a16:creationId xmlns:a16="http://schemas.microsoft.com/office/drawing/2014/main" id="{D0055F84-C764-4D6F-BD87-2BEA18B06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r="30252" b="3"/>
          <a:stretch/>
        </p:blipFill>
        <p:spPr bwMode="auto"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0 cose da sapere sui danni del fumo - Wired">
            <a:extLst>
              <a:ext uri="{FF2B5EF4-FFF2-40B4-BE49-F238E27FC236}">
                <a16:creationId xmlns:a16="http://schemas.microsoft.com/office/drawing/2014/main" id="{2178093F-29F0-4896-8AEA-541C794DF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7" r="20109" b="-1"/>
          <a:stretch/>
        </p:blipFill>
        <p:spPr bwMode="auto">
          <a:xfrm>
            <a:off x="1" y="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05E974-762E-4DDD-9676-5161B8E3D56A}"/>
              </a:ext>
            </a:extLst>
          </p:cNvPr>
          <p:cNvSpPr txBox="1"/>
          <p:nvPr/>
        </p:nvSpPr>
        <p:spPr>
          <a:xfrm>
            <a:off x="6639860" y="3539830"/>
            <a:ext cx="49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HOW OFTEN?</a:t>
            </a:r>
          </a:p>
          <a:p>
            <a:endParaRPr lang="it-IT" sz="2400" b="1" dirty="0"/>
          </a:p>
          <a:p>
            <a:r>
              <a:rPr lang="it-IT" sz="2400" b="1" dirty="0"/>
              <a:t>At </a:t>
            </a:r>
            <a:r>
              <a:rPr lang="it-IT" sz="2400" b="1" dirty="0" err="1"/>
              <a:t>least</a:t>
            </a:r>
            <a:r>
              <a:rPr lang="it-IT" sz="2400" b="1" dirty="0"/>
              <a:t> </a:t>
            </a:r>
            <a:r>
              <a:rPr lang="it-IT" sz="2400" b="1" dirty="0" err="1"/>
              <a:t>each</a:t>
            </a:r>
            <a:r>
              <a:rPr lang="it-IT" sz="2400" b="1" dirty="0"/>
              <a:t> regular </a:t>
            </a:r>
            <a:r>
              <a:rPr lang="it-IT" sz="2400" b="1" dirty="0" err="1"/>
              <a:t>healthcare</a:t>
            </a:r>
            <a:r>
              <a:rPr lang="it-IT" sz="2400" b="1" dirty="0"/>
              <a:t> </a:t>
            </a:r>
            <a:r>
              <a:rPr lang="it-IT" sz="2400" b="1" dirty="0" err="1"/>
              <a:t>visit</a:t>
            </a:r>
            <a:r>
              <a:rPr lang="it-IT" sz="2400" b="1" dirty="0"/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A48F45-004D-4D65-B040-C7852DB33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7FB16888-BA8F-4636-9629-8D7BFAE59544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EF260F6-EAC5-4951-890F-80CDE909A5C6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FD2309C-EC07-4EDC-A9EE-0600BEF9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n-lt"/>
              </a:rPr>
              <a:t>ORGAN DAMAGE SCREENING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3E2B10-EFB5-4AB2-9763-5C20ED32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257" y="405692"/>
            <a:ext cx="6313251" cy="5230634"/>
          </a:xfrm>
        </p:spPr>
        <p:txBody>
          <a:bodyPr anchor="ctr">
            <a:normAutofit/>
          </a:bodyPr>
          <a:lstStyle/>
          <a:p>
            <a:r>
              <a:rPr lang="it-IT" sz="3200" dirty="0">
                <a:solidFill>
                  <a:srgbClr val="000000"/>
                </a:solidFill>
              </a:rPr>
              <a:t>12-LEAD ECG </a:t>
            </a:r>
          </a:p>
          <a:p>
            <a:r>
              <a:rPr lang="it-IT" sz="3200" dirty="0">
                <a:solidFill>
                  <a:srgbClr val="000000"/>
                </a:solidFill>
              </a:rPr>
              <a:t>URINE ALBUMIN/CREATININE RATIO </a:t>
            </a:r>
          </a:p>
          <a:p>
            <a:r>
              <a:rPr lang="it-IT" sz="3200" dirty="0">
                <a:solidFill>
                  <a:srgbClr val="000000"/>
                </a:solidFill>
              </a:rPr>
              <a:t>BLOOD CREATININE AND EGFR</a:t>
            </a:r>
          </a:p>
          <a:p>
            <a:r>
              <a:rPr lang="it-IT" sz="3200" dirty="0">
                <a:solidFill>
                  <a:srgbClr val="000000"/>
                </a:solidFill>
              </a:rPr>
              <a:t>FUNDOSCOPY </a:t>
            </a:r>
          </a:p>
          <a:p>
            <a:r>
              <a:rPr lang="it-IT" sz="3200" dirty="0">
                <a:solidFill>
                  <a:srgbClr val="000000"/>
                </a:solidFill>
              </a:rPr>
              <a:t>ECHOCARDIOGRAPHY </a:t>
            </a:r>
          </a:p>
          <a:p>
            <a:r>
              <a:rPr lang="it-IT" sz="3200" dirty="0">
                <a:solidFill>
                  <a:srgbClr val="000000"/>
                </a:solidFill>
              </a:rPr>
              <a:t>CAROTID ULTRASOUND</a:t>
            </a:r>
          </a:p>
          <a:p>
            <a:r>
              <a:rPr lang="it-IT" sz="3200" dirty="0">
                <a:solidFill>
                  <a:srgbClr val="000000"/>
                </a:solidFill>
              </a:rPr>
              <a:t>ABI (ANKLE-BRACHIAL INDEX)</a:t>
            </a:r>
          </a:p>
          <a:p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5FDB584-9C25-4F2D-BDC2-65061E2EF00E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7C3C2F4-F749-4D8C-B2ED-D0916691A0AD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227534F-C99A-426C-9557-1EDF5100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6B5E2E6-8157-4515-9B0C-8953EE6B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24" y="590635"/>
            <a:ext cx="4672584" cy="79069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900" b="1" dirty="0">
                <a:solidFill>
                  <a:schemeClr val="accent1"/>
                </a:solidFill>
                <a:latin typeface="+mn-lt"/>
              </a:rPr>
              <a:t>12-LEAD ECG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Elettrocardiogramma – Farmacia Menconi">
            <a:extLst>
              <a:ext uri="{FF2B5EF4-FFF2-40B4-BE49-F238E27FC236}">
                <a16:creationId xmlns:a16="http://schemas.microsoft.com/office/drawing/2014/main" id="{2BB58579-095E-4AEC-B0E5-DDFBA6BF4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6401" b="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667AC01-CFA5-4F74-A765-1EFD676A524B}"/>
              </a:ext>
            </a:extLst>
          </p:cNvPr>
          <p:cNvSpPr/>
          <p:nvPr/>
        </p:nvSpPr>
        <p:spPr>
          <a:xfrm>
            <a:off x="467610" y="2380525"/>
            <a:ext cx="5452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</a:rPr>
              <a:t>Screen for left ventricular </a:t>
            </a:r>
            <a:r>
              <a:rPr lang="en-US" sz="2000" b="1" i="0" dirty="0" err="1">
                <a:solidFill>
                  <a:srgbClr val="231F20"/>
                </a:solidFill>
                <a:effectLst/>
              </a:rPr>
              <a:t>hypertrofy</a:t>
            </a:r>
            <a:r>
              <a:rPr lang="en-US" sz="2000" b="1" i="0" dirty="0">
                <a:solidFill>
                  <a:srgbClr val="231F20"/>
                </a:solidFill>
                <a:effectLst/>
              </a:rPr>
              <a:t> and other possible cardiac abnormalities, and to document heart rate and cardiac rhythm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6C8095-9CB8-4478-B773-66CD72D5E235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2B3B420-7997-42FF-B981-0B0FBD880BC4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C154BB3-B598-4CC3-96DB-8A74D0F8D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214248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1100B8-7B92-4E67-A449-34FD95B4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204" y="476655"/>
            <a:ext cx="6663447" cy="1896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chemeClr val="accent1"/>
                </a:solidFill>
                <a:latin typeface="+mn-lt"/>
              </a:rPr>
              <a:t>URINE ALBUMIN/CREATININE RATIO.</a:t>
            </a:r>
            <a:br>
              <a:rPr lang="en-US" sz="3100" b="1" dirty="0">
                <a:solidFill>
                  <a:schemeClr val="accent1"/>
                </a:solidFill>
                <a:latin typeface="+mn-lt"/>
              </a:rPr>
            </a:br>
            <a:r>
              <a:rPr lang="en-US" sz="31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en-US" sz="3100" b="1" dirty="0">
                <a:solidFill>
                  <a:schemeClr val="accent1"/>
                </a:solidFill>
                <a:latin typeface="+mn-lt"/>
              </a:rPr>
            </a:br>
            <a:r>
              <a:rPr lang="en-US" sz="3100" b="1" dirty="0">
                <a:solidFill>
                  <a:schemeClr val="accent1"/>
                </a:solidFill>
                <a:latin typeface="+mn-lt"/>
              </a:rPr>
              <a:t>BLOOD CREATININE AND EGFR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19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L'Asl 1 Imperiese aderisce alla Giornata mondiale del rene - Riviera24">
            <a:extLst>
              <a:ext uri="{FF2B5EF4-FFF2-40B4-BE49-F238E27FC236}">
                <a16:creationId xmlns:a16="http://schemas.microsoft.com/office/drawing/2014/main" id="{A2C70CFC-1404-474C-BDD4-0CD8B94C7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21356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953B92C-D273-49D0-8B33-ADDF2ECEDFEC}"/>
              </a:ext>
            </a:extLst>
          </p:cNvPr>
          <p:cNvSpPr/>
          <p:nvPr/>
        </p:nvSpPr>
        <p:spPr>
          <a:xfrm>
            <a:off x="6793835" y="2558374"/>
            <a:ext cx="4278246" cy="122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To detect possible renal disease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98E7CE6-1B2F-49A2-B346-CDDF719B6494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26E6BC6-9189-4741-95F2-43224CA57621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30B28E4-1302-413C-BCA3-E25E6E908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7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xame de fundo de olho pode diagnosticar a hipertensão - Centro Campineiro  de Microcirurgia">
            <a:extLst>
              <a:ext uri="{FF2B5EF4-FFF2-40B4-BE49-F238E27FC236}">
                <a16:creationId xmlns:a16="http://schemas.microsoft.com/office/drawing/2014/main" id="{13FC3622-181A-4DBE-BC2E-710D2C612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369" b="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68A6A1-2238-4339-97D7-41DF4F6F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66" y="595421"/>
            <a:ext cx="3948269" cy="88217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FUNDOSCOPY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5B6E81-92AB-4320-8B08-87E1E8EBD1A4}"/>
              </a:ext>
            </a:extLst>
          </p:cNvPr>
          <p:cNvSpPr/>
          <p:nvPr/>
        </p:nvSpPr>
        <p:spPr>
          <a:xfrm>
            <a:off x="900711" y="2242385"/>
            <a:ext cx="3956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0" dirty="0">
                <a:solidFill>
                  <a:srgbClr val="231F20"/>
                </a:solidFill>
                <a:effectLst/>
              </a:rPr>
              <a:t>To </a:t>
            </a:r>
            <a:r>
              <a:rPr lang="it-IT" sz="2000" b="1" i="0" dirty="0" err="1">
                <a:solidFill>
                  <a:srgbClr val="231F20"/>
                </a:solidFill>
                <a:effectLst/>
              </a:rPr>
              <a:t>detect</a:t>
            </a:r>
            <a:r>
              <a:rPr lang="it-IT" sz="2000" b="1" i="0" dirty="0">
                <a:solidFill>
                  <a:srgbClr val="231F20"/>
                </a:solidFill>
                <a:effectLst/>
              </a:rPr>
              <a:t> </a:t>
            </a:r>
            <a:r>
              <a:rPr lang="it-IT" sz="2000" b="1" i="0" dirty="0" err="1">
                <a:solidFill>
                  <a:srgbClr val="231F20"/>
                </a:solidFill>
                <a:effectLst/>
              </a:rPr>
              <a:t>hypertensive</a:t>
            </a:r>
            <a:r>
              <a:rPr lang="it-IT" sz="2000" b="1" i="0" dirty="0">
                <a:solidFill>
                  <a:srgbClr val="231F20"/>
                </a:solidFill>
                <a:effectLst/>
              </a:rPr>
              <a:t> </a:t>
            </a:r>
            <a:r>
              <a:rPr lang="it-IT" sz="2000" b="1" i="0" dirty="0" err="1">
                <a:solidFill>
                  <a:srgbClr val="231F20"/>
                </a:solidFill>
                <a:effectLst/>
              </a:rPr>
              <a:t>retinopathy</a:t>
            </a:r>
            <a:r>
              <a:rPr lang="it-IT" sz="2000" b="1" i="0" dirty="0">
                <a:solidFill>
                  <a:srgbClr val="231F20"/>
                </a:solidFill>
                <a:effectLst/>
              </a:rPr>
              <a:t>,</a:t>
            </a:r>
            <a:endParaRPr lang="it-IT" sz="20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7705C3-CA09-43B3-BEEA-457D21B98928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1726F6C-F951-4190-9394-437F756ECE3D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04F7F71-668C-43D5-8EC3-1DEC1C99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7136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Echocardiography Bundoora, Melbourne - SCCVS">
            <a:extLst>
              <a:ext uri="{FF2B5EF4-FFF2-40B4-BE49-F238E27FC236}">
                <a16:creationId xmlns:a16="http://schemas.microsoft.com/office/drawing/2014/main" id="{FECBCD94-DD19-4FE8-A363-EF6EB1E23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" r="-2" b="-2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cocolordoppler Vasi Epiaortici e Carotidi - Eur Cardiac Excellence">
            <a:extLst>
              <a:ext uri="{FF2B5EF4-FFF2-40B4-BE49-F238E27FC236}">
                <a16:creationId xmlns:a16="http://schemas.microsoft.com/office/drawing/2014/main" id="{DE6E1047-1264-4312-9045-9DDA90B4F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-2" b="-2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8364DA3-6456-42CA-80FE-67CAE8F7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574" y="504990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ECHOCARDIOGRAPHY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A857FE7-7150-4F6D-A8AC-610942B3E768}"/>
              </a:ext>
            </a:extLst>
          </p:cNvPr>
          <p:cNvSpPr/>
          <p:nvPr/>
        </p:nvSpPr>
        <p:spPr>
          <a:xfrm>
            <a:off x="532623" y="3094573"/>
            <a:ext cx="6091914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To determine the presence of carotid plaque or stenosis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EFFFAD2-4F20-48C2-9FC0-707187602F6A}"/>
              </a:ext>
            </a:extLst>
          </p:cNvPr>
          <p:cNvSpPr/>
          <p:nvPr/>
        </p:nvSpPr>
        <p:spPr>
          <a:xfrm>
            <a:off x="680372" y="2801966"/>
            <a:ext cx="5165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1"/>
                </a:solidFill>
              </a:rPr>
              <a:t>CAROTID ULTRASOUND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6397F6D-9A34-4AB0-9908-F6CA5AFB9A52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55B6034-4D1D-4371-AD52-E255F2D51A99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6F1C394-E348-46A9-94A8-757A5EF74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3178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3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E9C8A-90B0-4E9C-BB8B-C19680B1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862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chemeClr val="accent1"/>
                </a:solidFill>
                <a:latin typeface="+mn-lt"/>
              </a:rPr>
              <a:t>ABI (</a:t>
            </a:r>
            <a:r>
              <a:rPr lang="it-IT" b="1" dirty="0" err="1">
                <a:solidFill>
                  <a:schemeClr val="accent1"/>
                </a:solidFill>
                <a:latin typeface="+mn-lt"/>
              </a:rPr>
              <a:t>ankle-brachial</a:t>
            </a:r>
            <a:r>
              <a:rPr lang="it-IT" b="1" dirty="0">
                <a:solidFill>
                  <a:schemeClr val="accent1"/>
                </a:solidFill>
                <a:latin typeface="+mn-lt"/>
              </a:rPr>
              <a:t> index)</a:t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/>
          </a:p>
        </p:txBody>
      </p:sp>
      <p:pic>
        <p:nvPicPr>
          <p:cNvPr id="11266" name="Picture 2" descr="Ankle–brachial pressure index - Wikipedia">
            <a:extLst>
              <a:ext uri="{FF2B5EF4-FFF2-40B4-BE49-F238E27FC236}">
                <a16:creationId xmlns:a16="http://schemas.microsoft.com/office/drawing/2014/main" id="{F2363DB9-7EA8-4AAB-8F9D-A8AC1D565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70524"/>
            <a:ext cx="45243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A154AF2-543B-4A45-8DD3-5C0BC002215F}"/>
              </a:ext>
            </a:extLst>
          </p:cNvPr>
          <p:cNvSpPr/>
          <p:nvPr/>
        </p:nvSpPr>
        <p:spPr>
          <a:xfrm>
            <a:off x="616085" y="19144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ABPI test is a tool for the non-invasive assessment of Peripheral vascular disease (PVD).</a:t>
            </a:r>
            <a:endParaRPr lang="it-IT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4378765-054C-4F0E-97E9-F00F03230862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DDD786-9709-4EE3-9ECC-9AF52F7D3BCD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F990307-DEBE-49C6-BA65-81D1A366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  <p:pic>
        <p:nvPicPr>
          <p:cNvPr id="11268" name="Picture 4" descr="Interpretation of the Results of Ankle-Brachial Index Measurement &gt;1.30">
            <a:extLst>
              <a:ext uri="{FF2B5EF4-FFF2-40B4-BE49-F238E27FC236}">
                <a16:creationId xmlns:a16="http://schemas.microsoft.com/office/drawing/2014/main" id="{5FFCCF83-2CA0-47BD-8002-43B7D9BF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069076"/>
            <a:ext cx="4814888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7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3E88F4E-7864-480B-9352-AF6C6C73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1401859"/>
            <a:ext cx="3510845" cy="405428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n-lt"/>
              </a:rPr>
              <a:t>FUTURE POSSIBILITY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C28BAC-2B99-4079-B100-DA2AB634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553134"/>
            <a:ext cx="6128539" cy="3751732"/>
          </a:xfrm>
        </p:spPr>
        <p:txBody>
          <a:bodyPr anchor="ctr"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CORONARY ARTERY CALCIUM</a:t>
            </a:r>
          </a:p>
          <a:p>
            <a:r>
              <a:rPr lang="en-US" b="1" dirty="0">
                <a:solidFill>
                  <a:srgbClr val="FFFFFF"/>
                </a:solidFill>
              </a:rPr>
              <a:t>ENDOTHELIAL DYSFUNCTION</a:t>
            </a:r>
          </a:p>
          <a:p>
            <a:r>
              <a:rPr lang="en-US" b="1" dirty="0">
                <a:solidFill>
                  <a:srgbClr val="FFFFFF"/>
                </a:solidFill>
              </a:rPr>
              <a:t>CARDIAC MRI</a:t>
            </a:r>
          </a:p>
          <a:p>
            <a:endParaRPr lang="it-IT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 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61506F1-88A8-4A26-80D2-F96D77852EDA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987A600-1FC6-40C2-9608-9B1BAB7DE18B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Rectangle 70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07" name="Picture 72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DE49A4E-EBD9-46A9-AFEF-C1C12F09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334274"/>
            <a:ext cx="5011473" cy="1773936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>
                <a:solidFill>
                  <a:srgbClr val="FFFFFF"/>
                </a:solidFill>
                <a:latin typeface="+mn-lt"/>
              </a:rPr>
              <a:t>CORONARY ARTERY CALCIUM</a:t>
            </a:r>
            <a:br>
              <a:rPr lang="it-IT" sz="4000" dirty="0">
                <a:solidFill>
                  <a:srgbClr val="FFFFFF"/>
                </a:solidFill>
              </a:rPr>
            </a:b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12308" name="Rectangle 74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eart scan (coronary calcium scan) - Mayo Clinic">
            <a:extLst>
              <a:ext uri="{FF2B5EF4-FFF2-40B4-BE49-F238E27FC236}">
                <a16:creationId xmlns:a16="http://schemas.microsoft.com/office/drawing/2014/main" id="{3A5F0F83-C8DD-4A8A-8F29-56EEA466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99" y="641167"/>
            <a:ext cx="5166360" cy="27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rs.els-cdn.com/content/image/1-s2.0-S0735109706024636-gr3_lrg.jpg">
            <a:extLst>
              <a:ext uri="{FF2B5EF4-FFF2-40B4-BE49-F238E27FC236}">
                <a16:creationId xmlns:a16="http://schemas.microsoft.com/office/drawing/2014/main" id="{D6DB7FDD-BD87-4FC4-B908-B19BCEC8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641" y="654083"/>
            <a:ext cx="5166360" cy="27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52C94E-9089-49B9-A5CB-AEE9EF30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4331838"/>
            <a:ext cx="5434282" cy="21370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The coronary artery calcium score plays an Important role In cardiovascular risk stratification, showing a significant association with the medium- or long-term occurrence of major cardiovascular events.</a:t>
            </a:r>
            <a:endParaRPr lang="it-IT" sz="2400" b="1" dirty="0">
              <a:solidFill>
                <a:srgbClr val="FFFFFF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E9D168A-A7E7-4CE5-AA29-2C15D99C2B78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C5F54F3-1C95-4D72-BCB0-80842FC40D75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46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AB6F53C-5700-4F62-976B-4E41A3DE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ENDOTHELIAL DYSFUNCTION</a:t>
            </a:r>
            <a:endParaRPr lang="it-IT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1EAB62-80BC-4A37-8C84-9F5782A1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579" y="457200"/>
            <a:ext cx="5988079" cy="5575300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Endothelial dysfunction is involved in lesion formation by the promotion of both the early and late mechanisms of atherosclerosis.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Noninvasive tests for the assessment of coronary endothelial function that have been described include Doppler echocardiography, PET, and MR. However, the gold standard test requires invasive coronary angiography.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0A2175F-9816-42EA-9434-89E31D2EAB48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F67FD82-E488-42A6-9575-EB330AE3F5D1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2EA42A3-AB60-46A8-A038-C7D54FC1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5CBDEA-5310-4C2A-99EF-7FC3A5B4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919" y="2134519"/>
            <a:ext cx="5464879" cy="2395696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latin typeface="+mn-lt"/>
              </a:rPr>
              <a:t>CARDIOVASCULAR DISEASE SCREENING: EARLY DIAGNOSIS PROCEDURES. </a:t>
            </a:r>
            <a:endParaRPr lang="it-IT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3D15C3-C2E4-40EB-8B67-02CF184AE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35601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Future prospects for people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and Health Care System</a:t>
            </a:r>
            <a:endParaRPr lang="it-IT" sz="2800" b="1" dirty="0">
              <a:solidFill>
                <a:srgbClr val="000000"/>
              </a:solidFill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rt with Pulse">
            <a:extLst>
              <a:ext uri="{FF2B5EF4-FFF2-40B4-BE49-F238E27FC236}">
                <a16:creationId xmlns:a16="http://schemas.microsoft.com/office/drawing/2014/main" id="{4F78A3DF-4FD4-4D8A-9AD6-9F332A95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CF1823-2C2F-4BAE-AD0A-AD193044F75B}"/>
              </a:ext>
            </a:extLst>
          </p:cNvPr>
          <p:cNvSpPr txBox="1"/>
          <p:nvPr/>
        </p:nvSpPr>
        <p:spPr>
          <a:xfrm>
            <a:off x="9046723" y="5367943"/>
            <a:ext cx="268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Dott. Vatri Marco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0ED0D67-827D-45AD-8250-74D866124B28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77CE436-675E-40A7-A726-8124F116151D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09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ole of magnetic resonance imaging in hypertrophic cardiomyopathy -  Hoey - Quantitative Imaging in Medicine and Surgery">
            <a:extLst>
              <a:ext uri="{FF2B5EF4-FFF2-40B4-BE49-F238E27FC236}">
                <a16:creationId xmlns:a16="http://schemas.microsoft.com/office/drawing/2014/main" id="{E4F7D39E-E6C6-4EAC-9201-B5D693F83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618BBB-2EB0-4A33-AA45-1A01B475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CARDIAC MRI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B12AA896-F99B-4D54-9050-4A580D57F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4" y="2201303"/>
            <a:ext cx="6696637" cy="473300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6DDC298-8848-4740-A9B3-324DAFF2A7CC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6625C89-937C-4B21-B709-DDA84A25090B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C6ADD-AA07-4168-82FC-F6AA2A75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29" y="0"/>
            <a:ext cx="11303541" cy="1325563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600" b="1" dirty="0">
                <a:solidFill>
                  <a:schemeClr val="accent1"/>
                </a:solidFill>
                <a:latin typeface="+mn-lt"/>
              </a:rPr>
              <a:t>PREDDITIVE VALUE AND IMPACT ON THE HEALTH SYSTEM</a:t>
            </a:r>
            <a:endParaRPr lang="it-IT" sz="32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6F30F64-237A-4F6E-9CE4-861C4C3A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83535"/>
              </p:ext>
            </p:extLst>
          </p:nvPr>
        </p:nvGraphicFramePr>
        <p:xfrm>
          <a:off x="288584" y="1741251"/>
          <a:ext cx="11614830" cy="442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271">
                  <a:extLst>
                    <a:ext uri="{9D8B030D-6E8A-4147-A177-3AD203B41FA5}">
                      <a16:colId xmlns:a16="http://schemas.microsoft.com/office/drawing/2014/main" val="236850287"/>
                    </a:ext>
                  </a:extLst>
                </a:gridCol>
                <a:gridCol w="2256817">
                  <a:extLst>
                    <a:ext uri="{9D8B030D-6E8A-4147-A177-3AD203B41FA5}">
                      <a16:colId xmlns:a16="http://schemas.microsoft.com/office/drawing/2014/main" val="1101796581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val="4217469378"/>
                    </a:ext>
                  </a:extLst>
                </a:gridCol>
                <a:gridCol w="1885869">
                  <a:extLst>
                    <a:ext uri="{9D8B030D-6E8A-4147-A177-3AD203B41FA5}">
                      <a16:colId xmlns:a16="http://schemas.microsoft.com/office/drawing/2014/main" val="2937004950"/>
                    </a:ext>
                  </a:extLst>
                </a:gridCol>
                <a:gridCol w="2322966">
                  <a:extLst>
                    <a:ext uri="{9D8B030D-6E8A-4147-A177-3AD203B41FA5}">
                      <a16:colId xmlns:a16="http://schemas.microsoft.com/office/drawing/2014/main" val="87984222"/>
                    </a:ext>
                  </a:extLst>
                </a:gridCol>
              </a:tblGrid>
              <a:tr h="63229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PREDDITIVE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REPRODUCIBILITY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COST-EFFECTNES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24745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it-IT" sz="2000" b="1"/>
                        <a:t>ECG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HIGH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HIGH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HIGH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001658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ECHOCARDIOGRAPHY 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HIGH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100715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0000"/>
                          </a:solidFill>
                        </a:rPr>
                        <a:t>CREATININE AND EGFR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HIGH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5112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it-IT" sz="2000" b="1"/>
                        <a:t>CAROTID US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134688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it-IT" sz="2000" b="1"/>
                        <a:t>ABI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58977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0000"/>
                          </a:solidFill>
                        </a:rPr>
                        <a:t>FUNDOSCOPY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MEDIUM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39907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3999AEC9-5C16-4918-BA34-F0F7CA210C2B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79A87B4-582B-4453-87FF-9D6210728C05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57403-94CD-4A08-84C1-C9F52D96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365125"/>
            <a:ext cx="1105062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PREDDITIVE VALUE AND IMPACT ON THE HEALTH SYSTEM</a:t>
            </a:r>
            <a:endParaRPr lang="it-IT" sz="36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451F50A-590F-4A9C-8C68-A3DD5CE8C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34167"/>
              </p:ext>
            </p:extLst>
          </p:nvPr>
        </p:nvGraphicFramePr>
        <p:xfrm>
          <a:off x="671208" y="2110718"/>
          <a:ext cx="11050620" cy="2585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103">
                  <a:extLst>
                    <a:ext uri="{9D8B030D-6E8A-4147-A177-3AD203B41FA5}">
                      <a16:colId xmlns:a16="http://schemas.microsoft.com/office/drawing/2014/main" val="107267711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99627938"/>
                    </a:ext>
                  </a:extLst>
                </a:gridCol>
                <a:gridCol w="2101174">
                  <a:extLst>
                    <a:ext uri="{9D8B030D-6E8A-4147-A177-3AD203B41FA5}">
                      <a16:colId xmlns:a16="http://schemas.microsoft.com/office/drawing/2014/main" val="2787226507"/>
                    </a:ext>
                  </a:extLst>
                </a:gridCol>
                <a:gridCol w="1885219">
                  <a:extLst>
                    <a:ext uri="{9D8B030D-6E8A-4147-A177-3AD203B41FA5}">
                      <a16:colId xmlns:a16="http://schemas.microsoft.com/office/drawing/2014/main" val="543343196"/>
                    </a:ext>
                  </a:extLst>
                </a:gridCol>
                <a:gridCol w="2210124">
                  <a:extLst>
                    <a:ext uri="{9D8B030D-6E8A-4147-A177-3AD203B41FA5}">
                      <a16:colId xmlns:a16="http://schemas.microsoft.com/office/drawing/2014/main" val="189934639"/>
                    </a:ext>
                  </a:extLst>
                </a:gridCol>
              </a:tblGrid>
              <a:tr h="70057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PREDDITIVE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REPRODUCIBILITY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COST-EFFECTNES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16962"/>
                  </a:ext>
                </a:extLst>
              </a:tr>
              <a:tr h="604733">
                <a:tc>
                  <a:txBody>
                    <a:bodyPr/>
                    <a:lstStyle/>
                    <a:p>
                      <a:r>
                        <a:rPr lang="it-IT" sz="1800" b="1" i="0" u="none" dirty="0">
                          <a:solidFill>
                            <a:schemeClr val="tx1"/>
                          </a:solidFill>
                        </a:rPr>
                        <a:t>CORONARY ARTERY CALCIUM</a:t>
                      </a:r>
                      <a:endParaRPr lang="it-IT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VERY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4452"/>
                  </a:ext>
                </a:extLst>
              </a:tr>
              <a:tr h="60473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ENDOTHELIAL DYSFUNCTION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VERY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254432"/>
                  </a:ext>
                </a:extLst>
              </a:tr>
              <a:tr h="604733">
                <a:tc>
                  <a:txBody>
                    <a:bodyPr/>
                    <a:lstStyle/>
                    <a:p>
                      <a:r>
                        <a:rPr lang="en-US" b="1" dirty="0"/>
                        <a:t>CARDIAC MRI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67324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D30CB4B9-3393-43F3-BC08-F61160876524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7DCA2D4-BB16-42A6-9687-95BB193509FE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732BF7-491C-4739-BCE4-CF1E33EC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A3605-CFD7-4975-A41C-72985191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0070C0"/>
                </a:solidFill>
                <a:latin typeface="+mn-lt"/>
              </a:rPr>
              <a:t>THANK YOU</a:t>
            </a:r>
          </a:p>
        </p:txBody>
      </p:sp>
      <p:pic>
        <p:nvPicPr>
          <p:cNvPr id="6" name="Segnaposto grafico 5">
            <a:extLst>
              <a:ext uri="{FF2B5EF4-FFF2-40B4-BE49-F238E27FC236}">
                <a16:creationId xmlns:a16="http://schemas.microsoft.com/office/drawing/2014/main" id="{55FBCF09-B891-4847-BF28-9E38C7C2B3E1}"/>
              </a:ext>
            </a:extLst>
          </p:cNvPr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3315983" y="1389711"/>
            <a:ext cx="5560034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iemens Healthineers launches heart attack diagnostic tests">
            <a:extLst>
              <a:ext uri="{FF2B5EF4-FFF2-40B4-BE49-F238E27FC236}">
                <a16:creationId xmlns:a16="http://schemas.microsoft.com/office/drawing/2014/main" id="{B048DDDA-31FB-4374-A728-056860DC8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r="22571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D6AE13-3332-44EF-A2B2-CBAE7B3E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562" y="571864"/>
            <a:ext cx="5614875" cy="436835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Cardiovascular risk factors are clinical conditions that determine an increased susceptibility to develop major cardiovascular events. 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This risk is defined as the probability of having a cardiovascular event over a period of time between 5-10 years compared to a subject with the same characteristics, but without the presence of risk factors.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0F6DEB2-098D-4C92-895F-229269C82718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C5D2EE7-EC67-4197-BEB2-DB870FA35AA0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4BACF0-C97B-4ECA-938F-49B985A7D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8432A4-93F9-43D1-9A3E-48915387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77584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FACTORS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7" name="Tabella 4">
            <a:extLst>
              <a:ext uri="{FF2B5EF4-FFF2-40B4-BE49-F238E27FC236}">
                <a16:creationId xmlns:a16="http://schemas.microsoft.com/office/drawing/2014/main" id="{A7A6D411-3FAE-4A44-84E7-EC162A6D2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055880"/>
              </p:ext>
            </p:extLst>
          </p:nvPr>
        </p:nvGraphicFramePr>
        <p:xfrm>
          <a:off x="649561" y="267749"/>
          <a:ext cx="10892877" cy="353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59">
                  <a:extLst>
                    <a:ext uri="{9D8B030D-6E8A-4147-A177-3AD203B41FA5}">
                      <a16:colId xmlns:a16="http://schemas.microsoft.com/office/drawing/2014/main" val="2225943068"/>
                    </a:ext>
                  </a:extLst>
                </a:gridCol>
                <a:gridCol w="3637795">
                  <a:extLst>
                    <a:ext uri="{9D8B030D-6E8A-4147-A177-3AD203B41FA5}">
                      <a16:colId xmlns:a16="http://schemas.microsoft.com/office/drawing/2014/main" val="1299684623"/>
                    </a:ext>
                  </a:extLst>
                </a:gridCol>
                <a:gridCol w="3624123">
                  <a:extLst>
                    <a:ext uri="{9D8B030D-6E8A-4147-A177-3AD203B41FA5}">
                      <a16:colId xmlns:a16="http://schemas.microsoft.com/office/drawing/2014/main" val="597004048"/>
                    </a:ext>
                  </a:extLst>
                </a:gridCol>
              </a:tblGrid>
              <a:tr h="34463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300" b="1"/>
                        <a:t>MODIFIABLE</a:t>
                      </a:r>
                    </a:p>
                  </a:txBody>
                  <a:tcPr marL="62096" marR="62096" marT="31047" marB="31047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300" b="1"/>
                        <a:t>NON-MODIFIABLE</a:t>
                      </a:r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383302622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it-IT" sz="1300" b="1"/>
                        <a:t>MAJOR</a:t>
                      </a:r>
                    </a:p>
                  </a:txBody>
                  <a:tcPr marL="62096" marR="62096" marT="31047" marB="3104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/>
                        <a:t>MINOR</a:t>
                      </a:r>
                    </a:p>
                  </a:txBody>
                  <a:tcPr marL="62096" marR="62096" marT="31047" marB="3104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038406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r>
                        <a:rPr lang="it-IT" sz="1200" b="1"/>
                        <a:t>SISTOLIC BLOOD PRESSURE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DIASTOLIC BLOOD PRESSURE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AGE</a:t>
                      </a:r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2048226031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r>
                        <a:rPr lang="it-IT" sz="1200" b="1"/>
                        <a:t>HIGH TOTAL COLESTEROL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LOW HDL COLESTEROL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GENDER</a:t>
                      </a:r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3485629595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r>
                        <a:rPr lang="it-IT" sz="1200" b="1"/>
                        <a:t>DIABETES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HIGH TRIGLICERIDS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RACE AND ETHNICITY</a:t>
                      </a:r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799051203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r>
                        <a:rPr lang="it-IT" sz="1200" b="1"/>
                        <a:t>SMOKE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ABDOMINAL OBESITY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GENETIC FACTORS</a:t>
                      </a:r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854639104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endParaRPr lang="it-IT" sz="1200" b="1"/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SEDENTARITY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450799188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endParaRPr lang="it-IT" sz="1200" b="1"/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EMOTIONAL OR FISICAL STRESS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754619610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endParaRPr lang="it-IT" sz="1200" b="1"/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IPERURICEMIA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3987471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b="1"/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/>
                        <a:t>METABOLIC SINDROME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3204894242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endParaRPr lang="it-IT" sz="1200" b="1"/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HIGH FLOGOSIS INDEX</a:t>
                      </a:r>
                    </a:p>
                  </a:txBody>
                  <a:tcPr marL="62096" marR="62096" marT="31047" marB="31047"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62096" marR="62096" marT="31047" marB="31047"/>
                </a:tc>
                <a:extLst>
                  <a:ext uri="{0D108BD9-81ED-4DB2-BD59-A6C34878D82A}">
                    <a16:rowId xmlns:a16="http://schemas.microsoft.com/office/drawing/2014/main" val="3504876201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DBEC009C-0ACD-4259-B18E-3493179DCBE5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2407069-A3BF-42B9-B598-942BD4D8DABF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131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CDF5DB5-6C3A-4782-B0F0-1E131073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35" y="1682885"/>
            <a:ext cx="3933106" cy="313085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KEY SCREENING TESTS FOR MONITORING CARDIOVASCULAR HEALTH:</a:t>
            </a:r>
            <a:endParaRPr lang="it-IT" sz="4000" b="1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A63A6-6048-496E-B02F-249FBB40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681" y="801866"/>
            <a:ext cx="5705977" cy="5230634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BLOOD PRESSURE MONITORING</a:t>
            </a:r>
          </a:p>
          <a:p>
            <a:r>
              <a:rPr lang="it-IT" dirty="0">
                <a:solidFill>
                  <a:srgbClr val="000000"/>
                </a:solidFill>
              </a:rPr>
              <a:t>FASTING LIPOPROTEIN PROFILE</a:t>
            </a:r>
          </a:p>
          <a:p>
            <a:r>
              <a:rPr lang="it-IT" dirty="0">
                <a:solidFill>
                  <a:srgbClr val="000000"/>
                </a:solidFill>
              </a:rPr>
              <a:t>BODY WEIGHT</a:t>
            </a:r>
          </a:p>
          <a:p>
            <a:r>
              <a:rPr lang="it-IT" dirty="0">
                <a:solidFill>
                  <a:srgbClr val="000000"/>
                </a:solidFill>
              </a:rPr>
              <a:t>BLOOD GLUCOSE TEST</a:t>
            </a:r>
          </a:p>
          <a:p>
            <a:r>
              <a:rPr lang="it-IT" dirty="0">
                <a:solidFill>
                  <a:srgbClr val="000000"/>
                </a:solidFill>
              </a:rPr>
              <a:t>SMOKING, PHYSICAL ACTIVITY, DIET</a:t>
            </a:r>
          </a:p>
          <a:p>
            <a:endParaRPr lang="it-IT" sz="2400" dirty="0">
              <a:solidFill>
                <a:srgbClr val="000000"/>
              </a:solidFill>
            </a:endParaRPr>
          </a:p>
          <a:p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C755E3A-09ED-4753-896C-8607033E2020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71CFE77-7776-4085-A0CF-534BAD5D962F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FA6530E-A6DC-4E28-B395-B33676D8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A04BAEE-BF29-4F3C-A8CA-CDAC1B32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95" y="151275"/>
            <a:ext cx="8171233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BLOOD PRESSURE MONITORING</a:t>
            </a:r>
          </a:p>
        </p:txBody>
      </p:sp>
      <p:sp>
        <p:nvSpPr>
          <p:cNvPr id="205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Pressione arteriosa, misurazione e valori ottimali - Evergreen Life">
            <a:extLst>
              <a:ext uri="{FF2B5EF4-FFF2-40B4-BE49-F238E27FC236}">
                <a16:creationId xmlns:a16="http://schemas.microsoft.com/office/drawing/2014/main" id="{E81E3356-6DF4-4465-AE14-AA51F7F61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r="11545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8B04AF4-BFFD-4BAD-9153-AE599A3822C0}"/>
              </a:ext>
            </a:extLst>
          </p:cNvPr>
          <p:cNvSpPr/>
          <p:nvPr/>
        </p:nvSpPr>
        <p:spPr>
          <a:xfrm>
            <a:off x="5780755" y="556444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Blood pressure is one of the most important screenings because high blood pressure usually has no symptoms so it can’t be detected without being measured.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3EA44D-E0F8-4200-B0DF-01215A021845}"/>
              </a:ext>
            </a:extLst>
          </p:cNvPr>
          <p:cNvSpPr txBox="1"/>
          <p:nvPr/>
        </p:nvSpPr>
        <p:spPr>
          <a:xfrm>
            <a:off x="5533020" y="3278203"/>
            <a:ext cx="6015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HOW OFTEN?</a:t>
            </a:r>
          </a:p>
          <a:p>
            <a:endParaRPr lang="it-IT" sz="2400" b="1" dirty="0"/>
          </a:p>
          <a:p>
            <a:r>
              <a:rPr lang="en-US" sz="2400" b="1" dirty="0"/>
              <a:t>Each regular healthcare visit or </a:t>
            </a:r>
            <a:r>
              <a:rPr lang="en-US" sz="2400" b="1" u="sng" dirty="0"/>
              <a:t>at least once per year </a:t>
            </a:r>
            <a:r>
              <a:rPr lang="en-US" sz="2400" b="1" dirty="0"/>
              <a:t>if blood pressure is less than 120/80 mm Hg</a:t>
            </a:r>
            <a:endParaRPr lang="it-IT" sz="2400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F3D5487-2BF7-4819-B76B-F4B78D65C9E8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7BEA51-DFA5-40B2-9971-E07AB5409A50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BB4576C-8CAA-4804-ABD8-E5EFA17B3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21CD155-8B80-48B9-B2C3-229AE1DA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79" y="470339"/>
            <a:ext cx="5343934" cy="17543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FASTING LIPOPROTEIN PROFILE</a:t>
            </a:r>
            <a:br>
              <a:rPr lang="en-US" sz="3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8C547D-B00A-4A94-80DC-2B38EE7EEF82}"/>
              </a:ext>
            </a:extLst>
          </p:cNvPr>
          <p:cNvSpPr txBox="1"/>
          <p:nvPr/>
        </p:nvSpPr>
        <p:spPr>
          <a:xfrm>
            <a:off x="515680" y="2334639"/>
            <a:ext cx="5054942" cy="109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This is a blood test that measures total cholesterol, LDL cholesterol and HDL cholesterol.</a:t>
            </a: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FF5CE65-76A5-4529-822B-121AA9974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30" y="2257005"/>
            <a:ext cx="4888570" cy="332422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F41DD5B-AC70-4393-9B56-10D4C7A0483A}"/>
              </a:ext>
            </a:extLst>
          </p:cNvPr>
          <p:cNvSpPr/>
          <p:nvPr/>
        </p:nvSpPr>
        <p:spPr>
          <a:xfrm>
            <a:off x="342967" y="4179931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HOW OFTEN?</a:t>
            </a:r>
          </a:p>
          <a:p>
            <a:endParaRPr lang="en-US" sz="2400" b="1" dirty="0"/>
          </a:p>
          <a:p>
            <a:r>
              <a:rPr lang="en-US" sz="2400" b="1" dirty="0"/>
              <a:t>Every 4-6 years for normal-risk adults; more often if any you have elevated risk for heart disease and stroke.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F49142F-C3C8-4CD0-9BF1-35007E9E5875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D0B3C9-239A-4E1D-9AE0-981425318ED2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158EBC6-4628-462D-9D51-33C6E930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612882"/>
            <a:ext cx="5614875" cy="20235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BODY WEIGHT (BMI)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and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it-IT" sz="3600" b="1" dirty="0">
                <a:solidFill>
                  <a:schemeClr val="accent1"/>
                </a:solidFill>
                <a:latin typeface="+mn-lt"/>
              </a:rPr>
              <a:t>WAIST CIRCUMFERENCE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Esercizi per liberarsi del grasso addominale nella PCOS - Noi PCOS">
            <a:extLst>
              <a:ext uri="{FF2B5EF4-FFF2-40B4-BE49-F238E27FC236}">
                <a16:creationId xmlns:a16="http://schemas.microsoft.com/office/drawing/2014/main" id="{1292F898-6ECE-463F-AE38-06A581111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19095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9752DB-A090-435C-AB4A-1275FD628428}"/>
              </a:ext>
            </a:extLst>
          </p:cNvPr>
          <p:cNvSpPr txBox="1"/>
          <p:nvPr/>
        </p:nvSpPr>
        <p:spPr>
          <a:xfrm>
            <a:off x="5614876" y="3072441"/>
            <a:ext cx="4977578" cy="183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HOW OFTEN?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During your regular healthcare visit. Once every month.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46CFCF8-7C8C-479D-B164-461CEA4BBD9D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0691DD-DB27-4345-B9C5-DE820ED98A1D}"/>
              </a:ext>
            </a:extLst>
          </p:cNvPr>
          <p:cNvSpPr/>
          <p:nvPr/>
        </p:nvSpPr>
        <p:spPr>
          <a:xfrm>
            <a:off x="0" y="1540"/>
            <a:ext cx="12192000" cy="2042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558C82A-6ECD-4FFD-97B5-46E6854D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884" y="5191212"/>
            <a:ext cx="3651115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iabetes Myths and Facts">
            <a:extLst>
              <a:ext uri="{FF2B5EF4-FFF2-40B4-BE49-F238E27FC236}">
                <a16:creationId xmlns:a16="http://schemas.microsoft.com/office/drawing/2014/main" id="{062CAFF4-27D4-4326-B8B4-C9B740BA8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r="23850" b="-1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67303A-EC9E-403B-B7D8-F897953E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66" y="416465"/>
            <a:ext cx="6127845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BLOOD GLUCOSE TEST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9496158-2F81-431B-8FB7-8F5E4D7AB880}"/>
              </a:ext>
            </a:extLst>
          </p:cNvPr>
          <p:cNvSpPr/>
          <p:nvPr/>
        </p:nvSpPr>
        <p:spPr>
          <a:xfrm>
            <a:off x="418214" y="18573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>
                <a:solidFill>
                  <a:srgbClr val="222328"/>
                </a:solidFill>
                <a:effectLst/>
              </a:rPr>
              <a:t>Untreated diabetes can lead to many serious medical problems including heart disease and stroke.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5EF6DC-B060-47F0-9D0C-80B53690D61F}"/>
              </a:ext>
            </a:extLst>
          </p:cNvPr>
          <p:cNvSpPr txBox="1"/>
          <p:nvPr/>
        </p:nvSpPr>
        <p:spPr>
          <a:xfrm>
            <a:off x="729575" y="4377281"/>
            <a:ext cx="402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HOW OFTEN?</a:t>
            </a:r>
          </a:p>
          <a:p>
            <a:endParaRPr lang="it-IT" sz="2400" b="1" dirty="0"/>
          </a:p>
          <a:p>
            <a:r>
              <a:rPr lang="it-IT" sz="2400" b="1" dirty="0" err="1"/>
              <a:t>If</a:t>
            </a:r>
            <a:r>
              <a:rPr lang="it-IT" sz="2400" b="1" dirty="0"/>
              <a:t> </a:t>
            </a:r>
            <a:r>
              <a:rPr lang="it-IT" sz="2400" b="1" dirty="0" err="1"/>
              <a:t>you</a:t>
            </a:r>
            <a:r>
              <a:rPr lang="it-IT" sz="2400" b="1" dirty="0"/>
              <a:t> </a:t>
            </a:r>
            <a:r>
              <a:rPr lang="it-IT" sz="2400" b="1" dirty="0" err="1"/>
              <a:t>have</a:t>
            </a:r>
            <a:r>
              <a:rPr lang="it-IT" sz="2400" b="1" dirty="0"/>
              <a:t> no risk </a:t>
            </a:r>
            <a:r>
              <a:rPr lang="it-IT" sz="2400" b="1" dirty="0" err="1"/>
              <a:t>factors</a:t>
            </a:r>
            <a:r>
              <a:rPr lang="it-IT" sz="2400" b="1" dirty="0"/>
              <a:t> for </a:t>
            </a:r>
            <a:r>
              <a:rPr lang="it-IT" sz="2400" b="1" dirty="0" err="1"/>
              <a:t>diabetes</a:t>
            </a:r>
            <a:r>
              <a:rPr lang="it-IT" sz="2400" b="1" dirty="0"/>
              <a:t> </a:t>
            </a:r>
            <a:r>
              <a:rPr lang="en-US" sz="2400" b="1" dirty="0"/>
              <a:t>at least every 3 years</a:t>
            </a:r>
            <a:endParaRPr lang="it-IT" sz="2400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A926AFE-5368-496A-978E-538410F07A7A}"/>
              </a:ext>
            </a:extLst>
          </p:cNvPr>
          <p:cNvSpPr/>
          <p:nvPr/>
        </p:nvSpPr>
        <p:spPr>
          <a:xfrm>
            <a:off x="0" y="6458913"/>
            <a:ext cx="12192000" cy="4280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8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717F820-3132-4632-9A1D-828BC67A98B7}" vid="{140AEE55-8B2B-4C45-9F61-DD9946EE22F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601</Words>
  <Application>Microsoft Office PowerPoint</Application>
  <PresentationFormat>Widescreen</PresentationFormat>
  <Paragraphs>150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Tema1</vt:lpstr>
      <vt:lpstr>Presentazione standard di PowerPoint</vt:lpstr>
      <vt:lpstr>CARDIOVASCULAR DISEASE SCREENING: EARLY DIAGNOSIS PROCEDURES. </vt:lpstr>
      <vt:lpstr>Presentazione standard di PowerPoint</vt:lpstr>
      <vt:lpstr>RISK FACTORS</vt:lpstr>
      <vt:lpstr>KEY SCREENING TESTS FOR MONITORING CARDIOVASCULAR HEALTH:</vt:lpstr>
      <vt:lpstr>BLOOD PRESSURE MONITORING</vt:lpstr>
      <vt:lpstr>FASTING LIPOPROTEIN PROFILE </vt:lpstr>
      <vt:lpstr>BODY WEIGHT (BMI) and WAIST CIRCUMFERENCE </vt:lpstr>
      <vt:lpstr>BLOOD GLUCOSE TEST</vt:lpstr>
      <vt:lpstr>SMOKING  PHYSICAL ACTIVITY DIET</vt:lpstr>
      <vt:lpstr>ORGAN DAMAGE SCREENING </vt:lpstr>
      <vt:lpstr>12-LEAD ECG  </vt:lpstr>
      <vt:lpstr>URINE ALBUMIN/CREATININE RATIO.   BLOOD CREATININE AND EGFR </vt:lpstr>
      <vt:lpstr>FUNDOSCOPY  </vt:lpstr>
      <vt:lpstr>ECHOCARDIOGRAPHY </vt:lpstr>
      <vt:lpstr>ABI (ankle-brachial index) </vt:lpstr>
      <vt:lpstr>FUTURE POSSIBILITY</vt:lpstr>
      <vt:lpstr>CORONARY ARTERY CALCIUM </vt:lpstr>
      <vt:lpstr>ENDOTHELIAL DYSFUNCTION</vt:lpstr>
      <vt:lpstr>CARDIAC MRI</vt:lpstr>
      <vt:lpstr> PREDDITIVE VALUE AND IMPACT ON THE HEALTH SYSTEM</vt:lpstr>
      <vt:lpstr>PREDDITIVE VALUE AND IMPACT ON THE HEALTH SYSTEM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DISEASE SCREENING: EARLY DIAGNOSIS PROCEDURES. </dc:title>
  <dc:creator>Marco Vatri</dc:creator>
  <cp:lastModifiedBy>Marco Vatri</cp:lastModifiedBy>
  <cp:revision>1</cp:revision>
  <dcterms:created xsi:type="dcterms:W3CDTF">2020-10-22T08:43:42Z</dcterms:created>
  <dcterms:modified xsi:type="dcterms:W3CDTF">2020-10-27T11:13:59Z</dcterms:modified>
</cp:coreProperties>
</file>