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33" r:id="rId2"/>
    <p:sldId id="256" r:id="rId3"/>
    <p:sldId id="330" r:id="rId4"/>
    <p:sldId id="331" r:id="rId5"/>
    <p:sldId id="332" r:id="rId6"/>
    <p:sldId id="334" r:id="rId7"/>
    <p:sldId id="304" r:id="rId8"/>
    <p:sldId id="305" r:id="rId9"/>
    <p:sldId id="308" r:id="rId10"/>
    <p:sldId id="314" r:id="rId11"/>
    <p:sldId id="309" r:id="rId12"/>
    <p:sldId id="260" r:id="rId13"/>
    <p:sldId id="310" r:id="rId14"/>
    <p:sldId id="294" r:id="rId15"/>
    <p:sldId id="311" r:id="rId16"/>
    <p:sldId id="296" r:id="rId17"/>
    <p:sldId id="276" r:id="rId18"/>
    <p:sldId id="277" r:id="rId19"/>
    <p:sldId id="315" r:id="rId20"/>
    <p:sldId id="316" r:id="rId21"/>
    <p:sldId id="312" r:id="rId22"/>
    <p:sldId id="306" r:id="rId23"/>
    <p:sldId id="317" r:id="rId24"/>
    <p:sldId id="321" r:id="rId25"/>
    <p:sldId id="335" r:id="rId26"/>
    <p:sldId id="336" r:id="rId27"/>
    <p:sldId id="328" r:id="rId28"/>
    <p:sldId id="327" r:id="rId29"/>
    <p:sldId id="326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 snapToGrid="0">
      <p:cViewPr varScale="1">
        <p:scale>
          <a:sx n="66" d="100"/>
          <a:sy n="66" d="100"/>
        </p:scale>
        <p:origin x="-1152" y="-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30333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 Juan López</a:t>
            </a:r>
          </a:p>
        </p:txBody>
      </p:sp>
      <p:sp>
        <p:nvSpPr>
          <p:cNvPr id="94" name="“Escribir una cita aquí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ángulo"/>
          <p:cNvSpPr/>
          <p:nvPr/>
        </p:nvSpPr>
        <p:spPr>
          <a:xfrm>
            <a:off x="572211" y="959754"/>
            <a:ext cx="11844772" cy="7896515"/>
          </a:xfrm>
          <a:prstGeom prst="rect">
            <a:avLst/>
          </a:prstGeom>
          <a:solidFill>
            <a:srgbClr val="FEFDF8"/>
          </a:solidFill>
          <a:ln w="12700">
            <a:miter lim="400000"/>
          </a:ln>
          <a:effectLst>
            <a:outerShdw blurRad="76200" dir="5400000" rotWithShape="0">
              <a:srgbClr val="000000">
                <a:alpha val="38000"/>
              </a:srgbClr>
            </a:outerShdw>
          </a:effectLst>
        </p:spPr>
        <p:txBody>
          <a:bodyPr lIns="62423" tIns="62423" rIns="62423" bIns="62423" anchor="ctr"/>
          <a:lstStyle/>
          <a:p>
            <a:pPr defTabSz="457200"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118" name="Rectángulo"/>
          <p:cNvSpPr>
            <a:spLocks noGrp="1"/>
          </p:cNvSpPr>
          <p:nvPr>
            <p:ph type="body" sz="quarter" idx="13"/>
          </p:nvPr>
        </p:nvSpPr>
        <p:spPr>
          <a:xfrm>
            <a:off x="10216570" y="507187"/>
            <a:ext cx="1935116" cy="436962"/>
          </a:xfrm>
          <a:prstGeom prst="rect">
            <a:avLst/>
          </a:prstGeom>
          <a:gradFill>
            <a:gsLst>
              <a:gs pos="0">
                <a:srgbClr val="45D1C7"/>
              </a:gs>
              <a:gs pos="100000">
                <a:srgbClr val="319C95"/>
              </a:gs>
            </a:gsLst>
            <a:lin ang="5400000"/>
          </a:gradFill>
          <a:ln w="3175">
            <a:solidFill>
              <a:srgbClr val="4DD1C6"/>
            </a:solidFill>
          </a:ln>
          <a:effectLst>
            <a:outerShdw blurRad="50800" dir="3240000" rotWithShape="0">
              <a:srgbClr val="000000">
                <a:alpha val="22000"/>
              </a:srgbClr>
            </a:outerShdw>
          </a:effectLst>
        </p:spPr>
        <p:txBody>
          <a:bodyPr lIns="62423" tIns="62423" rIns="62423" bIns="62423">
            <a:noAutofit/>
          </a:bodyPr>
          <a:lstStyle/>
          <a:p>
            <a:pPr marL="0" indent="0" algn="ctr" defTabSz="457200">
              <a:spcBef>
                <a:spcPts val="0"/>
              </a:spcBef>
              <a:buSzTx/>
              <a:buNone/>
              <a:defRPr sz="3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9" name="Sine Dolore"/>
          <p:cNvSpPr txBox="1">
            <a:spLocks noGrp="1"/>
          </p:cNvSpPr>
          <p:nvPr>
            <p:ph type="body" sz="quarter" idx="14"/>
          </p:nvPr>
        </p:nvSpPr>
        <p:spPr>
          <a:xfrm>
            <a:off x="10371511" y="461589"/>
            <a:ext cx="1615196" cy="546202"/>
          </a:xfrm>
          <a:prstGeom prst="rect">
            <a:avLst/>
          </a:prstGeom>
        </p:spPr>
        <p:txBody>
          <a:bodyPr wrap="none" lIns="62423" tIns="62423" rIns="62423" bIns="62423">
            <a:spAutoFit/>
          </a:bodyPr>
          <a:lstStyle>
            <a:lvl1pPr marL="0" indent="0" algn="ctr" defTabSz="4572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TIXGeneral"/>
                <a:ea typeface="STIXGeneral"/>
                <a:cs typeface="STIXGeneral"/>
                <a:sym typeface="STIXGeneral"/>
              </a:defRPr>
            </a:lvl1pPr>
          </a:lstStyle>
          <a:p>
            <a:r>
              <a:t>Sine Dolore</a:t>
            </a:r>
          </a:p>
        </p:txBody>
      </p:sp>
      <p:sp>
        <p:nvSpPr>
          <p:cNvPr id="120" name="Texto del título"/>
          <p:cNvSpPr txBox="1">
            <a:spLocks noGrp="1"/>
          </p:cNvSpPr>
          <p:nvPr>
            <p:ph type="title"/>
          </p:nvPr>
        </p:nvSpPr>
        <p:spPr>
          <a:xfrm>
            <a:off x="1477345" y="1911705"/>
            <a:ext cx="10050110" cy="2418894"/>
          </a:xfrm>
          <a:prstGeom prst="rect">
            <a:avLst/>
          </a:prstGeom>
          <a:effectLst>
            <a:outerShdw blurRad="12700" dir="3240000" rotWithShape="0">
              <a:srgbClr val="000000">
                <a:alpha val="28000"/>
              </a:srgbClr>
            </a:outerShdw>
          </a:effectLst>
        </p:spPr>
        <p:txBody>
          <a:bodyPr lIns="62423" tIns="62423" rIns="62423" bIns="62423" anchor="b">
            <a:noAutofit/>
          </a:bodyPr>
          <a:lstStyle>
            <a:lvl1pPr defTabSz="457200">
              <a:defRPr b="1">
                <a:solidFill>
                  <a:srgbClr val="3AB4AB"/>
                </a:solidFill>
                <a:latin typeface="STIXGeneral"/>
                <a:ea typeface="STIXGeneral"/>
                <a:cs typeface="STIXGeneral"/>
                <a:sym typeface="STIXGener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1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477345" y="4408627"/>
            <a:ext cx="10050110" cy="3480085"/>
          </a:xfrm>
          <a:prstGeom prst="rect">
            <a:avLst/>
          </a:prstGeom>
        </p:spPr>
        <p:txBody>
          <a:bodyPr lIns="62423" tIns="62423" rIns="62423" bIns="62423" anchor="t">
            <a:noAutofit/>
          </a:bodyPr>
          <a:lstStyle>
            <a:lvl1pPr marL="0" indent="0" algn="ctr" defTabSz="457200">
              <a:spcBef>
                <a:spcPts val="0"/>
              </a:spcBef>
              <a:buSzTx/>
              <a:buNone/>
              <a:defRPr sz="3400">
                <a:solidFill>
                  <a:srgbClr val="858585"/>
                </a:solidFill>
                <a:latin typeface="STIXGeneral"/>
                <a:ea typeface="STIXGeneral"/>
                <a:cs typeface="STIXGeneral"/>
                <a:sym typeface="STIXGeneral"/>
              </a:defRPr>
            </a:lvl1pPr>
            <a:lvl2pPr marL="0" indent="0" algn="ctr" defTabSz="457200">
              <a:spcBef>
                <a:spcPts val="0"/>
              </a:spcBef>
              <a:buSzTx/>
              <a:buNone/>
              <a:defRPr sz="3400">
                <a:solidFill>
                  <a:srgbClr val="858585"/>
                </a:solidFill>
                <a:latin typeface="STIXGeneral"/>
                <a:ea typeface="STIXGeneral"/>
                <a:cs typeface="STIXGeneral"/>
                <a:sym typeface="STIXGeneral"/>
              </a:defRPr>
            </a:lvl2pPr>
            <a:lvl3pPr marL="0" indent="0" algn="ctr" defTabSz="457200">
              <a:spcBef>
                <a:spcPts val="0"/>
              </a:spcBef>
              <a:buSzTx/>
              <a:buNone/>
              <a:defRPr sz="3400">
                <a:solidFill>
                  <a:srgbClr val="858585"/>
                </a:solidFill>
                <a:latin typeface="STIXGeneral"/>
                <a:ea typeface="STIXGeneral"/>
                <a:cs typeface="STIXGeneral"/>
                <a:sym typeface="STIXGeneral"/>
              </a:defRPr>
            </a:lvl3pPr>
            <a:lvl4pPr marL="0" indent="0" algn="ctr" defTabSz="457200">
              <a:spcBef>
                <a:spcPts val="0"/>
              </a:spcBef>
              <a:buSzTx/>
              <a:buNone/>
              <a:defRPr sz="3400">
                <a:solidFill>
                  <a:srgbClr val="858585"/>
                </a:solidFill>
                <a:latin typeface="STIXGeneral"/>
                <a:ea typeface="STIXGeneral"/>
                <a:cs typeface="STIXGeneral"/>
                <a:sym typeface="STIXGeneral"/>
              </a:defRPr>
            </a:lvl4pPr>
            <a:lvl5pPr marL="0" indent="0" algn="ctr" defTabSz="457200">
              <a:spcBef>
                <a:spcPts val="0"/>
              </a:spcBef>
              <a:buSzTx/>
              <a:buNone/>
              <a:defRPr sz="3400">
                <a:solidFill>
                  <a:srgbClr val="858585"/>
                </a:solidFill>
                <a:latin typeface="STIXGeneral"/>
                <a:ea typeface="STIXGeneral"/>
                <a:cs typeface="STIXGeneral"/>
                <a:sym typeface="STIXGener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4223" y="9074749"/>
            <a:ext cx="340748" cy="366147"/>
          </a:xfrm>
          <a:prstGeom prst="rect">
            <a:avLst/>
          </a:prstGeom>
        </p:spPr>
        <p:txBody>
          <a:bodyPr lIns="62423" tIns="62423" rIns="62423" bIns="62423"/>
          <a:lstStyle>
            <a:lvl1pPr defTabSz="457200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o del título"/>
          <p:cNvSpPr txBox="1"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o del título"/>
          <p:cNvSpPr txBox="1"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39" name="Nivel de texto 1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o del título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  <a:ln>
            <a:round/>
          </a:ln>
        </p:spPr>
        <p:txBody>
          <a:bodyPr lIns="54186" tIns="54186" rIns="54186" bIns="54186">
            <a:noAutofit/>
          </a:bodyPr>
          <a:lstStyle>
            <a:lvl1pPr defTabSz="650240">
              <a:defRPr sz="6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8" name="Nivel de texto 1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t">
            <a:noAutofit/>
          </a:bodyPr>
          <a:lstStyle>
            <a:lvl1pPr marL="471487" indent="-471487" defTabSz="650240"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defRPr sz="4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845003" indent="-387803" defTabSz="65024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238250" indent="-323850" defTabSz="65024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defRPr sz="3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691639" indent="-320039" defTabSz="65024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148839" indent="-320039" defTabSz="65024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»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27508" y="9203972"/>
            <a:ext cx="327052" cy="349674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ctr"/>
          <a:lstStyle>
            <a:lvl1pPr algn="r" defTabSz="65024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Imagen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90" y="134701"/>
            <a:ext cx="9618899" cy="96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801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diploma_Premio_Pain_Meeting_2015.jpg" descr="diploma_Premio_Pain_Meeting_2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565" y="361949"/>
            <a:ext cx="4814020" cy="340338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5" y="3999156"/>
            <a:ext cx="4814020" cy="54953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34001"/>
            <a:ext cx="6548750" cy="41605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1948"/>
            <a:ext cx="6548750" cy="42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907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199618" cy="9753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1" y="296212"/>
            <a:ext cx="3614100" cy="22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7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G_9804_1024.jpg" descr="IMG_9804_1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399" y="5043487"/>
            <a:ext cx="6164263" cy="437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96212"/>
            <a:ext cx="12482512" cy="39527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5043487"/>
            <a:ext cx="6051550" cy="437197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47850" y="4248944"/>
            <a:ext cx="100774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Actividades deportivas / Sports activities</a:t>
            </a:r>
            <a:endParaRPr kumimoji="0" lang="es-E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199618" cy="9753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37" y="153941"/>
            <a:ext cx="4111205" cy="205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7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95275"/>
            <a:ext cx="5133975" cy="37188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5322182"/>
            <a:ext cx="12404724" cy="41223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80" y="295275"/>
            <a:ext cx="5000970" cy="37188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7862" y="4111594"/>
            <a:ext cx="119253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Actividades sociales, culturales,</a:t>
            </a:r>
            <a:r>
              <a:rPr kumimoji="0" lang="es-ES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s-ES" b="0" i="0" u="none" strike="noStrike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artistics</a:t>
            </a:r>
            <a:r>
              <a:rPr kumimoji="0" lang="es-ES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.…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ACTIVITIES: Cultural,</a:t>
            </a:r>
            <a:r>
              <a:rPr kumimoji="0" lang="es-ES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social, </a:t>
            </a:r>
            <a:r>
              <a:rPr lang="es-ES" dirty="0" err="1" smtClean="0">
                <a:solidFill>
                  <a:schemeClr val="tx1"/>
                </a:solidFill>
              </a:rPr>
              <a:t>artistic</a:t>
            </a:r>
            <a:r>
              <a:rPr kumimoji="0" lang="es-ES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  <a:r>
              <a:rPr kumimoji="0" lang="es-ES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es-ES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31669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199618" cy="9753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505" y="197213"/>
            <a:ext cx="3482699" cy="26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7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838200" y="8739505"/>
            <a:ext cx="108204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Consell Insular de Menorca / Menorca Island Council </a:t>
            </a:r>
            <a:endParaRPr kumimoji="0" lang="es-E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47" y="211669"/>
            <a:ext cx="10948372" cy="82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043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947" y="7505700"/>
            <a:ext cx="11604481" cy="1847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7" y="157806"/>
            <a:ext cx="5412154" cy="69947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28" y="157806"/>
            <a:ext cx="5257800" cy="701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Estampa Virgen SDWP.png" descr="Estampa Virgen SDW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5595" y="346343"/>
            <a:ext cx="3183000" cy="9137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droTexto 1"/>
          <p:cNvSpPr txBox="1"/>
          <p:nvPr/>
        </p:nvSpPr>
        <p:spPr>
          <a:xfrm>
            <a:off x="393362" y="8136834"/>
            <a:ext cx="86487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Obispo de Menorca / Bishop of Menorca</a:t>
            </a:r>
            <a:endParaRPr kumimoji="0" lang="es-E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5" y="660008"/>
            <a:ext cx="9305737" cy="63443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6704"/>
            <a:ext cx="9581172" cy="66100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36892"/>
            <a:ext cx="12344400" cy="87182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39"/>
            <a:ext cx="13004800" cy="75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314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logoSDWP2016.jpg" descr="logoSDWP2016.jpg"/>
          <p:cNvPicPr>
            <a:picLocks noChangeAspect="1"/>
          </p:cNvPicPr>
          <p:nvPr/>
        </p:nvPicPr>
        <p:blipFill>
          <a:blip r:embed="rId2">
            <a:extLst/>
          </a:blip>
          <a:srcRect l="15866" t="15866" r="15866" b="15866"/>
          <a:stretch>
            <a:fillRect/>
          </a:stretch>
        </p:blipFill>
        <p:spPr>
          <a:xfrm>
            <a:off x="574319" y="228748"/>
            <a:ext cx="12192207" cy="9753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93647" y="233240"/>
            <a:ext cx="10752043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400" b="0" i="0" u="none" strike="noStrike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FillTx/>
                <a:latin typeface="Brush Script Std" panose="03060802040607070404" pitchFamily="66" charset="0"/>
                <a:sym typeface="Helvetica Light"/>
              </a:rPr>
              <a:t>Sine Dolore Excellence Awards</a:t>
            </a:r>
            <a:endParaRPr kumimoji="0" lang="es-ES" sz="54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Brush Script Std" panose="03060802040607070404" pitchFamily="66" charset="0"/>
              <a:sym typeface="Helvetica Ligh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3" y="1324641"/>
            <a:ext cx="12255500" cy="8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544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199618" cy="9753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531" y="153940"/>
            <a:ext cx="3963734" cy="297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7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52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187" y="0"/>
            <a:ext cx="6908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40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49" y="-192426"/>
            <a:ext cx="7253965" cy="102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061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ctividadesSDWP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69648" y="7180201"/>
            <a:ext cx="230897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800" b="1" i="0" u="none" strike="noStrike" cap="none" spc="0" normalizeH="0" baseline="0" dirty="0" smtClean="0">
                <a:ln>
                  <a:noFill/>
                </a:ln>
                <a:solidFill>
                  <a:srgbClr val="45A4FC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2018</a:t>
            </a:r>
            <a:endParaRPr kumimoji="0" lang="es-ES" sz="4800" b="1" i="0" u="none" strike="noStrike" cap="none" spc="0" normalizeH="0" baseline="0" dirty="0">
              <a:ln>
                <a:noFill/>
              </a:ln>
              <a:solidFill>
                <a:srgbClr val="45A4FC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91972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ctividadesSDWP2018b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5" y="500307"/>
            <a:ext cx="12486393" cy="88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61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13004800" cy="79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713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6" y="150859"/>
            <a:ext cx="11898476" cy="19181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1" y="3655265"/>
            <a:ext cx="12211050" cy="613682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482" y="2061825"/>
            <a:ext cx="12853274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5400" b="1" dirty="0">
                <a:solidFill>
                  <a:srgbClr val="3B8DDA"/>
                </a:solidFill>
              </a:rPr>
              <a:t>Medical advice specialized in the treatment of pain for park </a:t>
            </a:r>
            <a:r>
              <a:rPr lang="en-US" sz="5400" b="1" dirty="0" smtClean="0">
                <a:solidFill>
                  <a:srgbClr val="3B8DDA"/>
                </a:solidFill>
              </a:rPr>
              <a:t>visitors in 2019</a:t>
            </a:r>
            <a:endParaRPr kumimoji="0" lang="es-ES" sz="5400" b="1" i="0" u="none" strike="noStrike" cap="none" spc="0" normalizeH="0" baseline="0" dirty="0">
              <a:ln>
                <a:noFill/>
              </a:ln>
              <a:solidFill>
                <a:srgbClr val="3B8DDA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97074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logoSDWP2016.jpg" descr="logoSDWP2016.jpg"/>
          <p:cNvPicPr>
            <a:picLocks noChangeAspect="1"/>
          </p:cNvPicPr>
          <p:nvPr/>
        </p:nvPicPr>
        <p:blipFill>
          <a:blip r:embed="rId2">
            <a:extLst/>
          </a:blip>
          <a:srcRect l="15866" t="15866" r="15866" b="15866"/>
          <a:stretch>
            <a:fillRect/>
          </a:stretch>
        </p:blipFill>
        <p:spPr>
          <a:xfrm>
            <a:off x="574319" y="228748"/>
            <a:ext cx="12192207" cy="975376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droTexto 1"/>
          <p:cNvSpPr txBox="1"/>
          <p:nvPr/>
        </p:nvSpPr>
        <p:spPr>
          <a:xfrm>
            <a:off x="3925360" y="7662599"/>
            <a:ext cx="456638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sz="5400" dirty="0" smtClean="0">
                <a:solidFill>
                  <a:srgbClr val="3B8DDA"/>
                </a:solidFill>
              </a:rPr>
              <a:t>1-6 </a:t>
            </a:r>
            <a:r>
              <a:rPr lang="it-IT" sz="5400" dirty="0" err="1" smtClean="0">
                <a:solidFill>
                  <a:srgbClr val="3B8DDA"/>
                </a:solidFill>
              </a:rPr>
              <a:t>May</a:t>
            </a:r>
            <a:r>
              <a:rPr lang="it-IT" sz="5400" dirty="0" smtClean="0">
                <a:solidFill>
                  <a:srgbClr val="3B8DDA"/>
                </a:solidFill>
              </a:rPr>
              <a:t> 2018</a:t>
            </a:r>
          </a:p>
          <a:p>
            <a:r>
              <a:rPr lang="it-IT" sz="5400" dirty="0" err="1" smtClean="0">
                <a:solidFill>
                  <a:srgbClr val="3B8DDA"/>
                </a:solidFill>
              </a:rPr>
              <a:t>sinedolore.org</a:t>
            </a:r>
            <a:endParaRPr kumimoji="0" lang="es-ES" sz="5400" b="0" i="0" u="none" strike="noStrike" cap="none" spc="0" normalizeH="0" baseline="0" dirty="0">
              <a:ln>
                <a:noFill/>
              </a:ln>
              <a:solidFill>
                <a:srgbClr val="3B8DDA"/>
              </a:solidFill>
              <a:effectLst/>
              <a:uFillTx/>
              <a:sym typeface="Helvetica Ligh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616834" y="170202"/>
            <a:ext cx="8677884" cy="133369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8000" b="1" i="1" u="sng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Do </a:t>
            </a:r>
            <a:r>
              <a:rPr lang="es-ES" sz="8000" b="1" i="1" u="sng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not</a:t>
            </a:r>
            <a:r>
              <a:rPr lang="es-ES" sz="8000" b="1" i="1" u="sng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miss </a:t>
            </a:r>
            <a:r>
              <a:rPr lang="es-ES" sz="8000" b="1" i="1" u="sng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it</a:t>
            </a:r>
            <a:r>
              <a:rPr lang="es-ES" sz="8000" b="1" i="1" u="sng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!!!</a:t>
            </a:r>
            <a:endParaRPr kumimoji="0" lang="es-ES" sz="8000" b="1" i="1" u="sng" strike="noStrike" normalizeH="0" baseline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44033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99618" cy="9753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Forma libre 3"/>
          <p:cNvSpPr/>
          <p:nvPr/>
        </p:nvSpPr>
        <p:spPr>
          <a:xfrm>
            <a:off x="6862583" y="4291103"/>
            <a:ext cx="3662478" cy="2135930"/>
          </a:xfrm>
          <a:custGeom>
            <a:avLst/>
            <a:gdLst>
              <a:gd name="connsiteX0" fmla="*/ 1738335 w 3662478"/>
              <a:gd name="connsiteY0" fmla="*/ 0 h 2135930"/>
              <a:gd name="connsiteX1" fmla="*/ 545367 w 3662478"/>
              <a:gd name="connsiteY1" fmla="*/ 19243 h 2135930"/>
              <a:gd name="connsiteX2" fmla="*/ 429918 w 3662478"/>
              <a:gd name="connsiteY2" fmla="*/ 76970 h 2135930"/>
              <a:gd name="connsiteX3" fmla="*/ 391435 w 3662478"/>
              <a:gd name="connsiteY3" fmla="*/ 115456 h 2135930"/>
              <a:gd name="connsiteX4" fmla="*/ 256745 w 3662478"/>
              <a:gd name="connsiteY4" fmla="*/ 192426 h 2135930"/>
              <a:gd name="connsiteX5" fmla="*/ 179780 w 3662478"/>
              <a:gd name="connsiteY5" fmla="*/ 269397 h 2135930"/>
              <a:gd name="connsiteX6" fmla="*/ 83572 w 3662478"/>
              <a:gd name="connsiteY6" fmla="*/ 346367 h 2135930"/>
              <a:gd name="connsiteX7" fmla="*/ 25848 w 3662478"/>
              <a:gd name="connsiteY7" fmla="*/ 423337 h 2135930"/>
              <a:gd name="connsiteX8" fmla="*/ 45090 w 3662478"/>
              <a:gd name="connsiteY8" fmla="*/ 692734 h 2135930"/>
              <a:gd name="connsiteX9" fmla="*/ 83572 w 3662478"/>
              <a:gd name="connsiteY9" fmla="*/ 750462 h 2135930"/>
              <a:gd name="connsiteX10" fmla="*/ 122055 w 3662478"/>
              <a:gd name="connsiteY10" fmla="*/ 865918 h 2135930"/>
              <a:gd name="connsiteX11" fmla="*/ 218262 w 3662478"/>
              <a:gd name="connsiteY11" fmla="*/ 1058344 h 2135930"/>
              <a:gd name="connsiteX12" fmla="*/ 256745 w 3662478"/>
              <a:gd name="connsiteY12" fmla="*/ 1173799 h 2135930"/>
              <a:gd name="connsiteX13" fmla="*/ 391435 w 3662478"/>
              <a:gd name="connsiteY13" fmla="*/ 1346983 h 2135930"/>
              <a:gd name="connsiteX14" fmla="*/ 545367 w 3662478"/>
              <a:gd name="connsiteY14" fmla="*/ 1462439 h 2135930"/>
              <a:gd name="connsiteX15" fmla="*/ 699298 w 3662478"/>
              <a:gd name="connsiteY15" fmla="*/ 1577894 h 2135930"/>
              <a:gd name="connsiteX16" fmla="*/ 795505 w 3662478"/>
              <a:gd name="connsiteY16" fmla="*/ 1635622 h 2135930"/>
              <a:gd name="connsiteX17" fmla="*/ 853230 w 3662478"/>
              <a:gd name="connsiteY17" fmla="*/ 1693350 h 2135930"/>
              <a:gd name="connsiteX18" fmla="*/ 968678 w 3662478"/>
              <a:gd name="connsiteY18" fmla="*/ 1770320 h 2135930"/>
              <a:gd name="connsiteX19" fmla="*/ 1064885 w 3662478"/>
              <a:gd name="connsiteY19" fmla="*/ 1866533 h 2135930"/>
              <a:gd name="connsiteX20" fmla="*/ 1103368 w 3662478"/>
              <a:gd name="connsiteY20" fmla="*/ 1905019 h 2135930"/>
              <a:gd name="connsiteX21" fmla="*/ 1161092 w 3662478"/>
              <a:gd name="connsiteY21" fmla="*/ 1962747 h 2135930"/>
              <a:gd name="connsiteX22" fmla="*/ 1180334 w 3662478"/>
              <a:gd name="connsiteY22" fmla="*/ 2020474 h 2135930"/>
              <a:gd name="connsiteX23" fmla="*/ 1238058 w 3662478"/>
              <a:gd name="connsiteY23" fmla="*/ 2039717 h 2135930"/>
              <a:gd name="connsiteX24" fmla="*/ 1430472 w 3662478"/>
              <a:gd name="connsiteY24" fmla="*/ 2078202 h 2135930"/>
              <a:gd name="connsiteX25" fmla="*/ 1488197 w 3662478"/>
              <a:gd name="connsiteY25" fmla="*/ 2097445 h 2135930"/>
              <a:gd name="connsiteX26" fmla="*/ 1545921 w 3662478"/>
              <a:gd name="connsiteY26" fmla="*/ 2135930 h 2135930"/>
              <a:gd name="connsiteX27" fmla="*/ 1796060 w 3662478"/>
              <a:gd name="connsiteY27" fmla="*/ 2116687 h 2135930"/>
              <a:gd name="connsiteX28" fmla="*/ 1911508 w 3662478"/>
              <a:gd name="connsiteY28" fmla="*/ 2039717 h 2135930"/>
              <a:gd name="connsiteX29" fmla="*/ 2084681 w 3662478"/>
              <a:gd name="connsiteY29" fmla="*/ 1981989 h 2135930"/>
              <a:gd name="connsiteX30" fmla="*/ 2142405 w 3662478"/>
              <a:gd name="connsiteY30" fmla="*/ 1962747 h 2135930"/>
              <a:gd name="connsiteX31" fmla="*/ 3085235 w 3662478"/>
              <a:gd name="connsiteY31" fmla="*/ 1943504 h 2135930"/>
              <a:gd name="connsiteX32" fmla="*/ 3508547 w 3662478"/>
              <a:gd name="connsiteY32" fmla="*/ 1885776 h 2135930"/>
              <a:gd name="connsiteX33" fmla="*/ 3566271 w 3662478"/>
              <a:gd name="connsiteY33" fmla="*/ 1828048 h 2135930"/>
              <a:gd name="connsiteX34" fmla="*/ 3585512 w 3662478"/>
              <a:gd name="connsiteY34" fmla="*/ 1770320 h 2135930"/>
              <a:gd name="connsiteX35" fmla="*/ 3643237 w 3662478"/>
              <a:gd name="connsiteY35" fmla="*/ 1500924 h 2135930"/>
              <a:gd name="connsiteX36" fmla="*/ 3662478 w 3662478"/>
              <a:gd name="connsiteY36" fmla="*/ 1423953 h 2135930"/>
              <a:gd name="connsiteX37" fmla="*/ 3623995 w 3662478"/>
              <a:gd name="connsiteY37" fmla="*/ 1289255 h 2135930"/>
              <a:gd name="connsiteX38" fmla="*/ 3547029 w 3662478"/>
              <a:gd name="connsiteY38" fmla="*/ 1231527 h 2135930"/>
              <a:gd name="connsiteX39" fmla="*/ 3373857 w 3662478"/>
              <a:gd name="connsiteY39" fmla="*/ 1096829 h 2135930"/>
              <a:gd name="connsiteX40" fmla="*/ 3258408 w 3662478"/>
              <a:gd name="connsiteY40" fmla="*/ 942888 h 2135930"/>
              <a:gd name="connsiteX41" fmla="*/ 3219925 w 3662478"/>
              <a:gd name="connsiteY41" fmla="*/ 865918 h 2135930"/>
              <a:gd name="connsiteX42" fmla="*/ 3162201 w 3662478"/>
              <a:gd name="connsiteY42" fmla="*/ 827432 h 2135930"/>
              <a:gd name="connsiteX43" fmla="*/ 3104477 w 3662478"/>
              <a:gd name="connsiteY43" fmla="*/ 769704 h 2135930"/>
              <a:gd name="connsiteX44" fmla="*/ 3065994 w 3662478"/>
              <a:gd name="connsiteY44" fmla="*/ 711977 h 2135930"/>
              <a:gd name="connsiteX45" fmla="*/ 2969787 w 3662478"/>
              <a:gd name="connsiteY45" fmla="*/ 673491 h 2135930"/>
              <a:gd name="connsiteX46" fmla="*/ 2912062 w 3662478"/>
              <a:gd name="connsiteY46" fmla="*/ 635006 h 2135930"/>
              <a:gd name="connsiteX47" fmla="*/ 2796614 w 3662478"/>
              <a:gd name="connsiteY47" fmla="*/ 596521 h 2135930"/>
              <a:gd name="connsiteX48" fmla="*/ 2719648 w 3662478"/>
              <a:gd name="connsiteY48" fmla="*/ 558036 h 2135930"/>
              <a:gd name="connsiteX49" fmla="*/ 2584958 w 3662478"/>
              <a:gd name="connsiteY49" fmla="*/ 519551 h 2135930"/>
              <a:gd name="connsiteX50" fmla="*/ 2507992 w 3662478"/>
              <a:gd name="connsiteY50" fmla="*/ 481065 h 2135930"/>
              <a:gd name="connsiteX51" fmla="*/ 2219371 w 3662478"/>
              <a:gd name="connsiteY51" fmla="*/ 423337 h 2135930"/>
              <a:gd name="connsiteX52" fmla="*/ 2007715 w 3662478"/>
              <a:gd name="connsiteY52" fmla="*/ 384852 h 2135930"/>
              <a:gd name="connsiteX53" fmla="*/ 1468955 w 3662478"/>
              <a:gd name="connsiteY53" fmla="*/ 365610 h 2135930"/>
              <a:gd name="connsiteX54" fmla="*/ 1353507 w 3662478"/>
              <a:gd name="connsiteY54" fmla="*/ 307882 h 2135930"/>
              <a:gd name="connsiteX55" fmla="*/ 1199575 w 3662478"/>
              <a:gd name="connsiteY55" fmla="*/ 192426 h 2135930"/>
              <a:gd name="connsiteX56" fmla="*/ 1122610 w 3662478"/>
              <a:gd name="connsiteY56" fmla="*/ 173183 h 2135930"/>
              <a:gd name="connsiteX57" fmla="*/ 1064885 w 3662478"/>
              <a:gd name="connsiteY57" fmla="*/ 153941 h 2135930"/>
              <a:gd name="connsiteX58" fmla="*/ 795505 w 3662478"/>
              <a:gd name="connsiteY58" fmla="*/ 134698 h 2135930"/>
              <a:gd name="connsiteX59" fmla="*/ 641574 w 3662478"/>
              <a:gd name="connsiteY59" fmla="*/ 153941 h 2135930"/>
              <a:gd name="connsiteX60" fmla="*/ 545367 w 3662478"/>
              <a:gd name="connsiteY60" fmla="*/ 192426 h 213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662478" h="2135930">
                <a:moveTo>
                  <a:pt x="1738335" y="0"/>
                </a:moveTo>
                <a:lnTo>
                  <a:pt x="545367" y="19243"/>
                </a:lnTo>
                <a:cubicBezTo>
                  <a:pt x="508377" y="20381"/>
                  <a:pt x="455862" y="56213"/>
                  <a:pt x="429918" y="76970"/>
                </a:cubicBezTo>
                <a:cubicBezTo>
                  <a:pt x="415752" y="88304"/>
                  <a:pt x="405601" y="104122"/>
                  <a:pt x="391435" y="115456"/>
                </a:cubicBezTo>
                <a:cubicBezTo>
                  <a:pt x="346108" y="151720"/>
                  <a:pt x="309416" y="166089"/>
                  <a:pt x="256745" y="192426"/>
                </a:cubicBezTo>
                <a:cubicBezTo>
                  <a:pt x="231090" y="218083"/>
                  <a:pt x="206898" y="245291"/>
                  <a:pt x="179780" y="269397"/>
                </a:cubicBezTo>
                <a:cubicBezTo>
                  <a:pt x="149085" y="296683"/>
                  <a:pt x="112612" y="317326"/>
                  <a:pt x="83572" y="346367"/>
                </a:cubicBezTo>
                <a:cubicBezTo>
                  <a:pt x="60896" y="369045"/>
                  <a:pt x="45089" y="397680"/>
                  <a:pt x="25848" y="423337"/>
                </a:cubicBezTo>
                <a:cubicBezTo>
                  <a:pt x="-12404" y="538103"/>
                  <a:pt x="-9978" y="499982"/>
                  <a:pt x="45090" y="692734"/>
                </a:cubicBezTo>
                <a:cubicBezTo>
                  <a:pt x="51443" y="714971"/>
                  <a:pt x="74180" y="729329"/>
                  <a:pt x="83572" y="750462"/>
                </a:cubicBezTo>
                <a:cubicBezTo>
                  <a:pt x="100047" y="787533"/>
                  <a:pt x="105796" y="828752"/>
                  <a:pt x="122055" y="865918"/>
                </a:cubicBezTo>
                <a:cubicBezTo>
                  <a:pt x="150797" y="931618"/>
                  <a:pt x="195586" y="990312"/>
                  <a:pt x="218262" y="1058344"/>
                </a:cubicBezTo>
                <a:cubicBezTo>
                  <a:pt x="231090" y="1096829"/>
                  <a:pt x="235875" y="1139013"/>
                  <a:pt x="256745" y="1173799"/>
                </a:cubicBezTo>
                <a:cubicBezTo>
                  <a:pt x="294369" y="1236510"/>
                  <a:pt x="330587" y="1306416"/>
                  <a:pt x="391435" y="1346983"/>
                </a:cubicBezTo>
                <a:cubicBezTo>
                  <a:pt x="460172" y="1392810"/>
                  <a:pt x="472232" y="1398441"/>
                  <a:pt x="545367" y="1462439"/>
                </a:cubicBezTo>
                <a:cubicBezTo>
                  <a:pt x="756854" y="1647502"/>
                  <a:pt x="404776" y="1367506"/>
                  <a:pt x="699298" y="1577894"/>
                </a:cubicBezTo>
                <a:cubicBezTo>
                  <a:pt x="791740" y="1643929"/>
                  <a:pt x="676278" y="1595878"/>
                  <a:pt x="795505" y="1635622"/>
                </a:cubicBezTo>
                <a:cubicBezTo>
                  <a:pt x="814747" y="1654865"/>
                  <a:pt x="831750" y="1676643"/>
                  <a:pt x="853230" y="1693350"/>
                </a:cubicBezTo>
                <a:cubicBezTo>
                  <a:pt x="889738" y="1721747"/>
                  <a:pt x="935974" y="1737614"/>
                  <a:pt x="968678" y="1770320"/>
                </a:cubicBezTo>
                <a:lnTo>
                  <a:pt x="1064885" y="1866533"/>
                </a:lnTo>
                <a:lnTo>
                  <a:pt x="1103368" y="1905019"/>
                </a:lnTo>
                <a:lnTo>
                  <a:pt x="1161092" y="1962747"/>
                </a:lnTo>
                <a:cubicBezTo>
                  <a:pt x="1167506" y="1981989"/>
                  <a:pt x="1165992" y="2006131"/>
                  <a:pt x="1180334" y="2020474"/>
                </a:cubicBezTo>
                <a:cubicBezTo>
                  <a:pt x="1194675" y="2034816"/>
                  <a:pt x="1218295" y="2035156"/>
                  <a:pt x="1238058" y="2039717"/>
                </a:cubicBezTo>
                <a:cubicBezTo>
                  <a:pt x="1301791" y="2054426"/>
                  <a:pt x="1368421" y="2057517"/>
                  <a:pt x="1430472" y="2078202"/>
                </a:cubicBezTo>
                <a:cubicBezTo>
                  <a:pt x="1449714" y="2084616"/>
                  <a:pt x="1470056" y="2088374"/>
                  <a:pt x="1488197" y="2097445"/>
                </a:cubicBezTo>
                <a:cubicBezTo>
                  <a:pt x="1508881" y="2107788"/>
                  <a:pt x="1526680" y="2123102"/>
                  <a:pt x="1545921" y="2135930"/>
                </a:cubicBezTo>
                <a:cubicBezTo>
                  <a:pt x="1629301" y="2129516"/>
                  <a:pt x="1715188" y="2137970"/>
                  <a:pt x="1796060" y="2116687"/>
                </a:cubicBezTo>
                <a:cubicBezTo>
                  <a:pt x="1840788" y="2104916"/>
                  <a:pt x="1867630" y="2054344"/>
                  <a:pt x="1911508" y="2039717"/>
                </a:cubicBezTo>
                <a:lnTo>
                  <a:pt x="2084681" y="1981989"/>
                </a:lnTo>
                <a:cubicBezTo>
                  <a:pt x="2103922" y="1975575"/>
                  <a:pt x="2122127" y="1963161"/>
                  <a:pt x="2142405" y="1962747"/>
                </a:cubicBezTo>
                <a:lnTo>
                  <a:pt x="3085235" y="1943504"/>
                </a:lnTo>
                <a:cubicBezTo>
                  <a:pt x="3223674" y="1935812"/>
                  <a:pt x="3386843" y="1972713"/>
                  <a:pt x="3508547" y="1885776"/>
                </a:cubicBezTo>
                <a:cubicBezTo>
                  <a:pt x="3530690" y="1869959"/>
                  <a:pt x="3547030" y="1847291"/>
                  <a:pt x="3566271" y="1828048"/>
                </a:cubicBezTo>
                <a:cubicBezTo>
                  <a:pt x="3572685" y="1808805"/>
                  <a:pt x="3579940" y="1789823"/>
                  <a:pt x="3585512" y="1770320"/>
                </a:cubicBezTo>
                <a:cubicBezTo>
                  <a:pt x="3620827" y="1646712"/>
                  <a:pt x="3599053" y="1677678"/>
                  <a:pt x="3643237" y="1500924"/>
                </a:cubicBezTo>
                <a:lnTo>
                  <a:pt x="3662478" y="1423953"/>
                </a:lnTo>
                <a:cubicBezTo>
                  <a:pt x="3649650" y="1379054"/>
                  <a:pt x="3648019" y="1329297"/>
                  <a:pt x="3623995" y="1289255"/>
                </a:cubicBezTo>
                <a:cubicBezTo>
                  <a:pt x="3607496" y="1261755"/>
                  <a:pt x="3573125" y="1250168"/>
                  <a:pt x="3547029" y="1231527"/>
                </a:cubicBezTo>
                <a:cubicBezTo>
                  <a:pt x="3466929" y="1174310"/>
                  <a:pt x="3465252" y="1188230"/>
                  <a:pt x="3373857" y="1096829"/>
                </a:cubicBezTo>
                <a:cubicBezTo>
                  <a:pt x="3349180" y="1072151"/>
                  <a:pt x="3282093" y="984339"/>
                  <a:pt x="3258408" y="942888"/>
                </a:cubicBezTo>
                <a:cubicBezTo>
                  <a:pt x="3244177" y="917982"/>
                  <a:pt x="3238288" y="887955"/>
                  <a:pt x="3219925" y="865918"/>
                </a:cubicBezTo>
                <a:cubicBezTo>
                  <a:pt x="3205121" y="848152"/>
                  <a:pt x="3179966" y="842237"/>
                  <a:pt x="3162201" y="827432"/>
                </a:cubicBezTo>
                <a:cubicBezTo>
                  <a:pt x="3141297" y="810010"/>
                  <a:pt x="3121897" y="790610"/>
                  <a:pt x="3104477" y="769704"/>
                </a:cubicBezTo>
                <a:cubicBezTo>
                  <a:pt x="3089673" y="751938"/>
                  <a:pt x="3084812" y="725419"/>
                  <a:pt x="3065994" y="711977"/>
                </a:cubicBezTo>
                <a:cubicBezTo>
                  <a:pt x="3037888" y="691900"/>
                  <a:pt x="3000680" y="688938"/>
                  <a:pt x="2969787" y="673491"/>
                </a:cubicBezTo>
                <a:cubicBezTo>
                  <a:pt x="2949103" y="663148"/>
                  <a:pt x="2933195" y="644399"/>
                  <a:pt x="2912062" y="635006"/>
                </a:cubicBezTo>
                <a:cubicBezTo>
                  <a:pt x="2874994" y="618530"/>
                  <a:pt x="2834277" y="611587"/>
                  <a:pt x="2796614" y="596521"/>
                </a:cubicBezTo>
                <a:cubicBezTo>
                  <a:pt x="2769982" y="585868"/>
                  <a:pt x="2746012" y="569336"/>
                  <a:pt x="2719648" y="558036"/>
                </a:cubicBezTo>
                <a:cubicBezTo>
                  <a:pt x="2680997" y="541470"/>
                  <a:pt x="2624022" y="529317"/>
                  <a:pt x="2584958" y="519551"/>
                </a:cubicBezTo>
                <a:cubicBezTo>
                  <a:pt x="2559303" y="506722"/>
                  <a:pt x="2535204" y="490136"/>
                  <a:pt x="2507992" y="481065"/>
                </a:cubicBezTo>
                <a:cubicBezTo>
                  <a:pt x="2396660" y="443952"/>
                  <a:pt x="2332162" y="439451"/>
                  <a:pt x="2219371" y="423337"/>
                </a:cubicBezTo>
                <a:cubicBezTo>
                  <a:pt x="2129659" y="393432"/>
                  <a:pt x="2138255" y="392105"/>
                  <a:pt x="2007715" y="384852"/>
                </a:cubicBezTo>
                <a:cubicBezTo>
                  <a:pt x="1828291" y="374883"/>
                  <a:pt x="1648542" y="372024"/>
                  <a:pt x="1468955" y="365610"/>
                </a:cubicBezTo>
                <a:cubicBezTo>
                  <a:pt x="1399358" y="342409"/>
                  <a:pt x="1416629" y="353792"/>
                  <a:pt x="1353507" y="307882"/>
                </a:cubicBezTo>
                <a:cubicBezTo>
                  <a:pt x="1301636" y="270155"/>
                  <a:pt x="1261799" y="207984"/>
                  <a:pt x="1199575" y="192426"/>
                </a:cubicBezTo>
                <a:cubicBezTo>
                  <a:pt x="1173920" y="186012"/>
                  <a:pt x="1148037" y="180448"/>
                  <a:pt x="1122610" y="173183"/>
                </a:cubicBezTo>
                <a:cubicBezTo>
                  <a:pt x="1103108" y="167611"/>
                  <a:pt x="1085029" y="156311"/>
                  <a:pt x="1064885" y="153941"/>
                </a:cubicBezTo>
                <a:cubicBezTo>
                  <a:pt x="975480" y="143422"/>
                  <a:pt x="885298" y="141112"/>
                  <a:pt x="795505" y="134698"/>
                </a:cubicBezTo>
                <a:cubicBezTo>
                  <a:pt x="744195" y="141112"/>
                  <a:pt x="692450" y="144690"/>
                  <a:pt x="641574" y="153941"/>
                </a:cubicBezTo>
                <a:cubicBezTo>
                  <a:pt x="604208" y="160735"/>
                  <a:pt x="577974" y="176121"/>
                  <a:pt x="545367" y="192426"/>
                </a:cubicBez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-307862" y="0"/>
            <a:ext cx="13546490" cy="9753600"/>
            <a:chOff x="-307862" y="0"/>
            <a:chExt cx="13546490" cy="9753600"/>
          </a:xfrm>
        </p:grpSpPr>
        <p:grpSp>
          <p:nvGrpSpPr>
            <p:cNvPr id="8" name="Agrupar 7"/>
            <p:cNvGrpSpPr/>
            <p:nvPr/>
          </p:nvGrpSpPr>
          <p:grpSpPr>
            <a:xfrm>
              <a:off x="0" y="0"/>
              <a:ext cx="13238628" cy="9753600"/>
              <a:chOff x="0" y="0"/>
              <a:chExt cx="13238628" cy="9753600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6715258" cy="5041367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3428" y="0"/>
                <a:ext cx="7315200" cy="9753600"/>
              </a:xfrm>
              <a:prstGeom prst="rect">
                <a:avLst/>
              </a:prstGeom>
            </p:spPr>
          </p:pic>
        </p:grp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07862" y="5067300"/>
              <a:ext cx="6235700" cy="468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16721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99618" cy="9753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Forma libre 3"/>
          <p:cNvSpPr/>
          <p:nvPr/>
        </p:nvSpPr>
        <p:spPr>
          <a:xfrm>
            <a:off x="6862583" y="4291103"/>
            <a:ext cx="3662478" cy="2135930"/>
          </a:xfrm>
          <a:custGeom>
            <a:avLst/>
            <a:gdLst>
              <a:gd name="connsiteX0" fmla="*/ 1738335 w 3662478"/>
              <a:gd name="connsiteY0" fmla="*/ 0 h 2135930"/>
              <a:gd name="connsiteX1" fmla="*/ 545367 w 3662478"/>
              <a:gd name="connsiteY1" fmla="*/ 19243 h 2135930"/>
              <a:gd name="connsiteX2" fmla="*/ 429918 w 3662478"/>
              <a:gd name="connsiteY2" fmla="*/ 76970 h 2135930"/>
              <a:gd name="connsiteX3" fmla="*/ 391435 w 3662478"/>
              <a:gd name="connsiteY3" fmla="*/ 115456 h 2135930"/>
              <a:gd name="connsiteX4" fmla="*/ 256745 w 3662478"/>
              <a:gd name="connsiteY4" fmla="*/ 192426 h 2135930"/>
              <a:gd name="connsiteX5" fmla="*/ 179780 w 3662478"/>
              <a:gd name="connsiteY5" fmla="*/ 269397 h 2135930"/>
              <a:gd name="connsiteX6" fmla="*/ 83572 w 3662478"/>
              <a:gd name="connsiteY6" fmla="*/ 346367 h 2135930"/>
              <a:gd name="connsiteX7" fmla="*/ 25848 w 3662478"/>
              <a:gd name="connsiteY7" fmla="*/ 423337 h 2135930"/>
              <a:gd name="connsiteX8" fmla="*/ 45090 w 3662478"/>
              <a:gd name="connsiteY8" fmla="*/ 692734 h 2135930"/>
              <a:gd name="connsiteX9" fmla="*/ 83572 w 3662478"/>
              <a:gd name="connsiteY9" fmla="*/ 750462 h 2135930"/>
              <a:gd name="connsiteX10" fmla="*/ 122055 w 3662478"/>
              <a:gd name="connsiteY10" fmla="*/ 865918 h 2135930"/>
              <a:gd name="connsiteX11" fmla="*/ 218262 w 3662478"/>
              <a:gd name="connsiteY11" fmla="*/ 1058344 h 2135930"/>
              <a:gd name="connsiteX12" fmla="*/ 256745 w 3662478"/>
              <a:gd name="connsiteY12" fmla="*/ 1173799 h 2135930"/>
              <a:gd name="connsiteX13" fmla="*/ 391435 w 3662478"/>
              <a:gd name="connsiteY13" fmla="*/ 1346983 h 2135930"/>
              <a:gd name="connsiteX14" fmla="*/ 545367 w 3662478"/>
              <a:gd name="connsiteY14" fmla="*/ 1462439 h 2135930"/>
              <a:gd name="connsiteX15" fmla="*/ 699298 w 3662478"/>
              <a:gd name="connsiteY15" fmla="*/ 1577894 h 2135930"/>
              <a:gd name="connsiteX16" fmla="*/ 795505 w 3662478"/>
              <a:gd name="connsiteY16" fmla="*/ 1635622 h 2135930"/>
              <a:gd name="connsiteX17" fmla="*/ 853230 w 3662478"/>
              <a:gd name="connsiteY17" fmla="*/ 1693350 h 2135930"/>
              <a:gd name="connsiteX18" fmla="*/ 968678 w 3662478"/>
              <a:gd name="connsiteY18" fmla="*/ 1770320 h 2135930"/>
              <a:gd name="connsiteX19" fmla="*/ 1064885 w 3662478"/>
              <a:gd name="connsiteY19" fmla="*/ 1866533 h 2135930"/>
              <a:gd name="connsiteX20" fmla="*/ 1103368 w 3662478"/>
              <a:gd name="connsiteY20" fmla="*/ 1905019 h 2135930"/>
              <a:gd name="connsiteX21" fmla="*/ 1161092 w 3662478"/>
              <a:gd name="connsiteY21" fmla="*/ 1962747 h 2135930"/>
              <a:gd name="connsiteX22" fmla="*/ 1180334 w 3662478"/>
              <a:gd name="connsiteY22" fmla="*/ 2020474 h 2135930"/>
              <a:gd name="connsiteX23" fmla="*/ 1238058 w 3662478"/>
              <a:gd name="connsiteY23" fmla="*/ 2039717 h 2135930"/>
              <a:gd name="connsiteX24" fmla="*/ 1430472 w 3662478"/>
              <a:gd name="connsiteY24" fmla="*/ 2078202 h 2135930"/>
              <a:gd name="connsiteX25" fmla="*/ 1488197 w 3662478"/>
              <a:gd name="connsiteY25" fmla="*/ 2097445 h 2135930"/>
              <a:gd name="connsiteX26" fmla="*/ 1545921 w 3662478"/>
              <a:gd name="connsiteY26" fmla="*/ 2135930 h 2135930"/>
              <a:gd name="connsiteX27" fmla="*/ 1796060 w 3662478"/>
              <a:gd name="connsiteY27" fmla="*/ 2116687 h 2135930"/>
              <a:gd name="connsiteX28" fmla="*/ 1911508 w 3662478"/>
              <a:gd name="connsiteY28" fmla="*/ 2039717 h 2135930"/>
              <a:gd name="connsiteX29" fmla="*/ 2084681 w 3662478"/>
              <a:gd name="connsiteY29" fmla="*/ 1981989 h 2135930"/>
              <a:gd name="connsiteX30" fmla="*/ 2142405 w 3662478"/>
              <a:gd name="connsiteY30" fmla="*/ 1962747 h 2135930"/>
              <a:gd name="connsiteX31" fmla="*/ 3085235 w 3662478"/>
              <a:gd name="connsiteY31" fmla="*/ 1943504 h 2135930"/>
              <a:gd name="connsiteX32" fmla="*/ 3508547 w 3662478"/>
              <a:gd name="connsiteY32" fmla="*/ 1885776 h 2135930"/>
              <a:gd name="connsiteX33" fmla="*/ 3566271 w 3662478"/>
              <a:gd name="connsiteY33" fmla="*/ 1828048 h 2135930"/>
              <a:gd name="connsiteX34" fmla="*/ 3585512 w 3662478"/>
              <a:gd name="connsiteY34" fmla="*/ 1770320 h 2135930"/>
              <a:gd name="connsiteX35" fmla="*/ 3643237 w 3662478"/>
              <a:gd name="connsiteY35" fmla="*/ 1500924 h 2135930"/>
              <a:gd name="connsiteX36" fmla="*/ 3662478 w 3662478"/>
              <a:gd name="connsiteY36" fmla="*/ 1423953 h 2135930"/>
              <a:gd name="connsiteX37" fmla="*/ 3623995 w 3662478"/>
              <a:gd name="connsiteY37" fmla="*/ 1289255 h 2135930"/>
              <a:gd name="connsiteX38" fmla="*/ 3547029 w 3662478"/>
              <a:gd name="connsiteY38" fmla="*/ 1231527 h 2135930"/>
              <a:gd name="connsiteX39" fmla="*/ 3373857 w 3662478"/>
              <a:gd name="connsiteY39" fmla="*/ 1096829 h 2135930"/>
              <a:gd name="connsiteX40" fmla="*/ 3258408 w 3662478"/>
              <a:gd name="connsiteY40" fmla="*/ 942888 h 2135930"/>
              <a:gd name="connsiteX41" fmla="*/ 3219925 w 3662478"/>
              <a:gd name="connsiteY41" fmla="*/ 865918 h 2135930"/>
              <a:gd name="connsiteX42" fmla="*/ 3162201 w 3662478"/>
              <a:gd name="connsiteY42" fmla="*/ 827432 h 2135930"/>
              <a:gd name="connsiteX43" fmla="*/ 3104477 w 3662478"/>
              <a:gd name="connsiteY43" fmla="*/ 769704 h 2135930"/>
              <a:gd name="connsiteX44" fmla="*/ 3065994 w 3662478"/>
              <a:gd name="connsiteY44" fmla="*/ 711977 h 2135930"/>
              <a:gd name="connsiteX45" fmla="*/ 2969787 w 3662478"/>
              <a:gd name="connsiteY45" fmla="*/ 673491 h 2135930"/>
              <a:gd name="connsiteX46" fmla="*/ 2912062 w 3662478"/>
              <a:gd name="connsiteY46" fmla="*/ 635006 h 2135930"/>
              <a:gd name="connsiteX47" fmla="*/ 2796614 w 3662478"/>
              <a:gd name="connsiteY47" fmla="*/ 596521 h 2135930"/>
              <a:gd name="connsiteX48" fmla="*/ 2719648 w 3662478"/>
              <a:gd name="connsiteY48" fmla="*/ 558036 h 2135930"/>
              <a:gd name="connsiteX49" fmla="*/ 2584958 w 3662478"/>
              <a:gd name="connsiteY49" fmla="*/ 519551 h 2135930"/>
              <a:gd name="connsiteX50" fmla="*/ 2507992 w 3662478"/>
              <a:gd name="connsiteY50" fmla="*/ 481065 h 2135930"/>
              <a:gd name="connsiteX51" fmla="*/ 2219371 w 3662478"/>
              <a:gd name="connsiteY51" fmla="*/ 423337 h 2135930"/>
              <a:gd name="connsiteX52" fmla="*/ 2007715 w 3662478"/>
              <a:gd name="connsiteY52" fmla="*/ 384852 h 2135930"/>
              <a:gd name="connsiteX53" fmla="*/ 1468955 w 3662478"/>
              <a:gd name="connsiteY53" fmla="*/ 365610 h 2135930"/>
              <a:gd name="connsiteX54" fmla="*/ 1353507 w 3662478"/>
              <a:gd name="connsiteY54" fmla="*/ 307882 h 2135930"/>
              <a:gd name="connsiteX55" fmla="*/ 1199575 w 3662478"/>
              <a:gd name="connsiteY55" fmla="*/ 192426 h 2135930"/>
              <a:gd name="connsiteX56" fmla="*/ 1122610 w 3662478"/>
              <a:gd name="connsiteY56" fmla="*/ 173183 h 2135930"/>
              <a:gd name="connsiteX57" fmla="*/ 1064885 w 3662478"/>
              <a:gd name="connsiteY57" fmla="*/ 153941 h 2135930"/>
              <a:gd name="connsiteX58" fmla="*/ 795505 w 3662478"/>
              <a:gd name="connsiteY58" fmla="*/ 134698 h 2135930"/>
              <a:gd name="connsiteX59" fmla="*/ 641574 w 3662478"/>
              <a:gd name="connsiteY59" fmla="*/ 153941 h 2135930"/>
              <a:gd name="connsiteX60" fmla="*/ 545367 w 3662478"/>
              <a:gd name="connsiteY60" fmla="*/ 192426 h 213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662478" h="2135930">
                <a:moveTo>
                  <a:pt x="1738335" y="0"/>
                </a:moveTo>
                <a:lnTo>
                  <a:pt x="545367" y="19243"/>
                </a:lnTo>
                <a:cubicBezTo>
                  <a:pt x="508377" y="20381"/>
                  <a:pt x="455862" y="56213"/>
                  <a:pt x="429918" y="76970"/>
                </a:cubicBezTo>
                <a:cubicBezTo>
                  <a:pt x="415752" y="88304"/>
                  <a:pt x="405601" y="104122"/>
                  <a:pt x="391435" y="115456"/>
                </a:cubicBezTo>
                <a:cubicBezTo>
                  <a:pt x="346108" y="151720"/>
                  <a:pt x="309416" y="166089"/>
                  <a:pt x="256745" y="192426"/>
                </a:cubicBezTo>
                <a:cubicBezTo>
                  <a:pt x="231090" y="218083"/>
                  <a:pt x="206898" y="245291"/>
                  <a:pt x="179780" y="269397"/>
                </a:cubicBezTo>
                <a:cubicBezTo>
                  <a:pt x="149085" y="296683"/>
                  <a:pt x="112612" y="317326"/>
                  <a:pt x="83572" y="346367"/>
                </a:cubicBezTo>
                <a:cubicBezTo>
                  <a:pt x="60896" y="369045"/>
                  <a:pt x="45089" y="397680"/>
                  <a:pt x="25848" y="423337"/>
                </a:cubicBezTo>
                <a:cubicBezTo>
                  <a:pt x="-12404" y="538103"/>
                  <a:pt x="-9978" y="499982"/>
                  <a:pt x="45090" y="692734"/>
                </a:cubicBezTo>
                <a:cubicBezTo>
                  <a:pt x="51443" y="714971"/>
                  <a:pt x="74180" y="729329"/>
                  <a:pt x="83572" y="750462"/>
                </a:cubicBezTo>
                <a:cubicBezTo>
                  <a:pt x="100047" y="787533"/>
                  <a:pt x="105796" y="828752"/>
                  <a:pt x="122055" y="865918"/>
                </a:cubicBezTo>
                <a:cubicBezTo>
                  <a:pt x="150797" y="931618"/>
                  <a:pt x="195586" y="990312"/>
                  <a:pt x="218262" y="1058344"/>
                </a:cubicBezTo>
                <a:cubicBezTo>
                  <a:pt x="231090" y="1096829"/>
                  <a:pt x="235875" y="1139013"/>
                  <a:pt x="256745" y="1173799"/>
                </a:cubicBezTo>
                <a:cubicBezTo>
                  <a:pt x="294369" y="1236510"/>
                  <a:pt x="330587" y="1306416"/>
                  <a:pt x="391435" y="1346983"/>
                </a:cubicBezTo>
                <a:cubicBezTo>
                  <a:pt x="460172" y="1392810"/>
                  <a:pt x="472232" y="1398441"/>
                  <a:pt x="545367" y="1462439"/>
                </a:cubicBezTo>
                <a:cubicBezTo>
                  <a:pt x="756854" y="1647502"/>
                  <a:pt x="404776" y="1367506"/>
                  <a:pt x="699298" y="1577894"/>
                </a:cubicBezTo>
                <a:cubicBezTo>
                  <a:pt x="791740" y="1643929"/>
                  <a:pt x="676278" y="1595878"/>
                  <a:pt x="795505" y="1635622"/>
                </a:cubicBezTo>
                <a:cubicBezTo>
                  <a:pt x="814747" y="1654865"/>
                  <a:pt x="831750" y="1676643"/>
                  <a:pt x="853230" y="1693350"/>
                </a:cubicBezTo>
                <a:cubicBezTo>
                  <a:pt x="889738" y="1721747"/>
                  <a:pt x="935974" y="1737614"/>
                  <a:pt x="968678" y="1770320"/>
                </a:cubicBezTo>
                <a:lnTo>
                  <a:pt x="1064885" y="1866533"/>
                </a:lnTo>
                <a:lnTo>
                  <a:pt x="1103368" y="1905019"/>
                </a:lnTo>
                <a:lnTo>
                  <a:pt x="1161092" y="1962747"/>
                </a:lnTo>
                <a:cubicBezTo>
                  <a:pt x="1167506" y="1981989"/>
                  <a:pt x="1165992" y="2006131"/>
                  <a:pt x="1180334" y="2020474"/>
                </a:cubicBezTo>
                <a:cubicBezTo>
                  <a:pt x="1194675" y="2034816"/>
                  <a:pt x="1218295" y="2035156"/>
                  <a:pt x="1238058" y="2039717"/>
                </a:cubicBezTo>
                <a:cubicBezTo>
                  <a:pt x="1301791" y="2054426"/>
                  <a:pt x="1368421" y="2057517"/>
                  <a:pt x="1430472" y="2078202"/>
                </a:cubicBezTo>
                <a:cubicBezTo>
                  <a:pt x="1449714" y="2084616"/>
                  <a:pt x="1470056" y="2088374"/>
                  <a:pt x="1488197" y="2097445"/>
                </a:cubicBezTo>
                <a:cubicBezTo>
                  <a:pt x="1508881" y="2107788"/>
                  <a:pt x="1526680" y="2123102"/>
                  <a:pt x="1545921" y="2135930"/>
                </a:cubicBezTo>
                <a:cubicBezTo>
                  <a:pt x="1629301" y="2129516"/>
                  <a:pt x="1715188" y="2137970"/>
                  <a:pt x="1796060" y="2116687"/>
                </a:cubicBezTo>
                <a:cubicBezTo>
                  <a:pt x="1840788" y="2104916"/>
                  <a:pt x="1867630" y="2054344"/>
                  <a:pt x="1911508" y="2039717"/>
                </a:cubicBezTo>
                <a:lnTo>
                  <a:pt x="2084681" y="1981989"/>
                </a:lnTo>
                <a:cubicBezTo>
                  <a:pt x="2103922" y="1975575"/>
                  <a:pt x="2122127" y="1963161"/>
                  <a:pt x="2142405" y="1962747"/>
                </a:cubicBezTo>
                <a:lnTo>
                  <a:pt x="3085235" y="1943504"/>
                </a:lnTo>
                <a:cubicBezTo>
                  <a:pt x="3223674" y="1935812"/>
                  <a:pt x="3386843" y="1972713"/>
                  <a:pt x="3508547" y="1885776"/>
                </a:cubicBezTo>
                <a:cubicBezTo>
                  <a:pt x="3530690" y="1869959"/>
                  <a:pt x="3547030" y="1847291"/>
                  <a:pt x="3566271" y="1828048"/>
                </a:cubicBezTo>
                <a:cubicBezTo>
                  <a:pt x="3572685" y="1808805"/>
                  <a:pt x="3579940" y="1789823"/>
                  <a:pt x="3585512" y="1770320"/>
                </a:cubicBezTo>
                <a:cubicBezTo>
                  <a:pt x="3620827" y="1646712"/>
                  <a:pt x="3599053" y="1677678"/>
                  <a:pt x="3643237" y="1500924"/>
                </a:cubicBezTo>
                <a:lnTo>
                  <a:pt x="3662478" y="1423953"/>
                </a:lnTo>
                <a:cubicBezTo>
                  <a:pt x="3649650" y="1379054"/>
                  <a:pt x="3648019" y="1329297"/>
                  <a:pt x="3623995" y="1289255"/>
                </a:cubicBezTo>
                <a:cubicBezTo>
                  <a:pt x="3607496" y="1261755"/>
                  <a:pt x="3573125" y="1250168"/>
                  <a:pt x="3547029" y="1231527"/>
                </a:cubicBezTo>
                <a:cubicBezTo>
                  <a:pt x="3466929" y="1174310"/>
                  <a:pt x="3465252" y="1188230"/>
                  <a:pt x="3373857" y="1096829"/>
                </a:cubicBezTo>
                <a:cubicBezTo>
                  <a:pt x="3349180" y="1072151"/>
                  <a:pt x="3282093" y="984339"/>
                  <a:pt x="3258408" y="942888"/>
                </a:cubicBezTo>
                <a:cubicBezTo>
                  <a:pt x="3244177" y="917982"/>
                  <a:pt x="3238288" y="887955"/>
                  <a:pt x="3219925" y="865918"/>
                </a:cubicBezTo>
                <a:cubicBezTo>
                  <a:pt x="3205121" y="848152"/>
                  <a:pt x="3179966" y="842237"/>
                  <a:pt x="3162201" y="827432"/>
                </a:cubicBezTo>
                <a:cubicBezTo>
                  <a:pt x="3141297" y="810010"/>
                  <a:pt x="3121897" y="790610"/>
                  <a:pt x="3104477" y="769704"/>
                </a:cubicBezTo>
                <a:cubicBezTo>
                  <a:pt x="3089673" y="751938"/>
                  <a:pt x="3084812" y="725419"/>
                  <a:pt x="3065994" y="711977"/>
                </a:cubicBezTo>
                <a:cubicBezTo>
                  <a:pt x="3037888" y="691900"/>
                  <a:pt x="3000680" y="688938"/>
                  <a:pt x="2969787" y="673491"/>
                </a:cubicBezTo>
                <a:cubicBezTo>
                  <a:pt x="2949103" y="663148"/>
                  <a:pt x="2933195" y="644399"/>
                  <a:pt x="2912062" y="635006"/>
                </a:cubicBezTo>
                <a:cubicBezTo>
                  <a:pt x="2874994" y="618530"/>
                  <a:pt x="2834277" y="611587"/>
                  <a:pt x="2796614" y="596521"/>
                </a:cubicBezTo>
                <a:cubicBezTo>
                  <a:pt x="2769982" y="585868"/>
                  <a:pt x="2746012" y="569336"/>
                  <a:pt x="2719648" y="558036"/>
                </a:cubicBezTo>
                <a:cubicBezTo>
                  <a:pt x="2680997" y="541470"/>
                  <a:pt x="2624022" y="529317"/>
                  <a:pt x="2584958" y="519551"/>
                </a:cubicBezTo>
                <a:cubicBezTo>
                  <a:pt x="2559303" y="506722"/>
                  <a:pt x="2535204" y="490136"/>
                  <a:pt x="2507992" y="481065"/>
                </a:cubicBezTo>
                <a:cubicBezTo>
                  <a:pt x="2396660" y="443952"/>
                  <a:pt x="2332162" y="439451"/>
                  <a:pt x="2219371" y="423337"/>
                </a:cubicBezTo>
                <a:cubicBezTo>
                  <a:pt x="2129659" y="393432"/>
                  <a:pt x="2138255" y="392105"/>
                  <a:pt x="2007715" y="384852"/>
                </a:cubicBezTo>
                <a:cubicBezTo>
                  <a:pt x="1828291" y="374883"/>
                  <a:pt x="1648542" y="372024"/>
                  <a:pt x="1468955" y="365610"/>
                </a:cubicBezTo>
                <a:cubicBezTo>
                  <a:pt x="1399358" y="342409"/>
                  <a:pt x="1416629" y="353792"/>
                  <a:pt x="1353507" y="307882"/>
                </a:cubicBezTo>
                <a:cubicBezTo>
                  <a:pt x="1301636" y="270155"/>
                  <a:pt x="1261799" y="207984"/>
                  <a:pt x="1199575" y="192426"/>
                </a:cubicBezTo>
                <a:cubicBezTo>
                  <a:pt x="1173920" y="186012"/>
                  <a:pt x="1148037" y="180448"/>
                  <a:pt x="1122610" y="173183"/>
                </a:cubicBezTo>
                <a:cubicBezTo>
                  <a:pt x="1103108" y="167611"/>
                  <a:pt x="1085029" y="156311"/>
                  <a:pt x="1064885" y="153941"/>
                </a:cubicBezTo>
                <a:cubicBezTo>
                  <a:pt x="975480" y="143422"/>
                  <a:pt x="885298" y="141112"/>
                  <a:pt x="795505" y="134698"/>
                </a:cubicBezTo>
                <a:cubicBezTo>
                  <a:pt x="744195" y="141112"/>
                  <a:pt x="692450" y="144690"/>
                  <a:pt x="641574" y="153941"/>
                </a:cubicBezTo>
                <a:cubicBezTo>
                  <a:pt x="604208" y="160735"/>
                  <a:pt x="577974" y="176121"/>
                  <a:pt x="545367" y="192426"/>
                </a:cubicBez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-19844" y="0"/>
            <a:ext cx="13303372" cy="9753600"/>
            <a:chOff x="-19844" y="0"/>
            <a:chExt cx="13303372" cy="97536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545902"/>
              <a:ext cx="7203116" cy="4207698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9844" y="0"/>
              <a:ext cx="13156105" cy="5927808"/>
            </a:xfrm>
            <a:prstGeom prst="rect">
              <a:avLst/>
            </a:prstGeom>
          </p:spPr>
        </p:pic>
        <p:pic>
          <p:nvPicPr>
            <p:cNvPr id="8" name="IMG_8269_1024.jpg" descr="IMG_8269_1024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183273" y="5893834"/>
              <a:ext cx="6100255" cy="385976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8299036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99618" cy="9753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Forma libre 3"/>
          <p:cNvSpPr/>
          <p:nvPr/>
        </p:nvSpPr>
        <p:spPr>
          <a:xfrm>
            <a:off x="6862583" y="4291103"/>
            <a:ext cx="3662478" cy="2135930"/>
          </a:xfrm>
          <a:custGeom>
            <a:avLst/>
            <a:gdLst>
              <a:gd name="connsiteX0" fmla="*/ 1738335 w 3662478"/>
              <a:gd name="connsiteY0" fmla="*/ 0 h 2135930"/>
              <a:gd name="connsiteX1" fmla="*/ 545367 w 3662478"/>
              <a:gd name="connsiteY1" fmla="*/ 19243 h 2135930"/>
              <a:gd name="connsiteX2" fmla="*/ 429918 w 3662478"/>
              <a:gd name="connsiteY2" fmla="*/ 76970 h 2135930"/>
              <a:gd name="connsiteX3" fmla="*/ 391435 w 3662478"/>
              <a:gd name="connsiteY3" fmla="*/ 115456 h 2135930"/>
              <a:gd name="connsiteX4" fmla="*/ 256745 w 3662478"/>
              <a:gd name="connsiteY4" fmla="*/ 192426 h 2135930"/>
              <a:gd name="connsiteX5" fmla="*/ 179780 w 3662478"/>
              <a:gd name="connsiteY5" fmla="*/ 269397 h 2135930"/>
              <a:gd name="connsiteX6" fmla="*/ 83572 w 3662478"/>
              <a:gd name="connsiteY6" fmla="*/ 346367 h 2135930"/>
              <a:gd name="connsiteX7" fmla="*/ 25848 w 3662478"/>
              <a:gd name="connsiteY7" fmla="*/ 423337 h 2135930"/>
              <a:gd name="connsiteX8" fmla="*/ 45090 w 3662478"/>
              <a:gd name="connsiteY8" fmla="*/ 692734 h 2135930"/>
              <a:gd name="connsiteX9" fmla="*/ 83572 w 3662478"/>
              <a:gd name="connsiteY9" fmla="*/ 750462 h 2135930"/>
              <a:gd name="connsiteX10" fmla="*/ 122055 w 3662478"/>
              <a:gd name="connsiteY10" fmla="*/ 865918 h 2135930"/>
              <a:gd name="connsiteX11" fmla="*/ 218262 w 3662478"/>
              <a:gd name="connsiteY11" fmla="*/ 1058344 h 2135930"/>
              <a:gd name="connsiteX12" fmla="*/ 256745 w 3662478"/>
              <a:gd name="connsiteY12" fmla="*/ 1173799 h 2135930"/>
              <a:gd name="connsiteX13" fmla="*/ 391435 w 3662478"/>
              <a:gd name="connsiteY13" fmla="*/ 1346983 h 2135930"/>
              <a:gd name="connsiteX14" fmla="*/ 545367 w 3662478"/>
              <a:gd name="connsiteY14" fmla="*/ 1462439 h 2135930"/>
              <a:gd name="connsiteX15" fmla="*/ 699298 w 3662478"/>
              <a:gd name="connsiteY15" fmla="*/ 1577894 h 2135930"/>
              <a:gd name="connsiteX16" fmla="*/ 795505 w 3662478"/>
              <a:gd name="connsiteY16" fmla="*/ 1635622 h 2135930"/>
              <a:gd name="connsiteX17" fmla="*/ 853230 w 3662478"/>
              <a:gd name="connsiteY17" fmla="*/ 1693350 h 2135930"/>
              <a:gd name="connsiteX18" fmla="*/ 968678 w 3662478"/>
              <a:gd name="connsiteY18" fmla="*/ 1770320 h 2135930"/>
              <a:gd name="connsiteX19" fmla="*/ 1064885 w 3662478"/>
              <a:gd name="connsiteY19" fmla="*/ 1866533 h 2135930"/>
              <a:gd name="connsiteX20" fmla="*/ 1103368 w 3662478"/>
              <a:gd name="connsiteY20" fmla="*/ 1905019 h 2135930"/>
              <a:gd name="connsiteX21" fmla="*/ 1161092 w 3662478"/>
              <a:gd name="connsiteY21" fmla="*/ 1962747 h 2135930"/>
              <a:gd name="connsiteX22" fmla="*/ 1180334 w 3662478"/>
              <a:gd name="connsiteY22" fmla="*/ 2020474 h 2135930"/>
              <a:gd name="connsiteX23" fmla="*/ 1238058 w 3662478"/>
              <a:gd name="connsiteY23" fmla="*/ 2039717 h 2135930"/>
              <a:gd name="connsiteX24" fmla="*/ 1430472 w 3662478"/>
              <a:gd name="connsiteY24" fmla="*/ 2078202 h 2135930"/>
              <a:gd name="connsiteX25" fmla="*/ 1488197 w 3662478"/>
              <a:gd name="connsiteY25" fmla="*/ 2097445 h 2135930"/>
              <a:gd name="connsiteX26" fmla="*/ 1545921 w 3662478"/>
              <a:gd name="connsiteY26" fmla="*/ 2135930 h 2135930"/>
              <a:gd name="connsiteX27" fmla="*/ 1796060 w 3662478"/>
              <a:gd name="connsiteY27" fmla="*/ 2116687 h 2135930"/>
              <a:gd name="connsiteX28" fmla="*/ 1911508 w 3662478"/>
              <a:gd name="connsiteY28" fmla="*/ 2039717 h 2135930"/>
              <a:gd name="connsiteX29" fmla="*/ 2084681 w 3662478"/>
              <a:gd name="connsiteY29" fmla="*/ 1981989 h 2135930"/>
              <a:gd name="connsiteX30" fmla="*/ 2142405 w 3662478"/>
              <a:gd name="connsiteY30" fmla="*/ 1962747 h 2135930"/>
              <a:gd name="connsiteX31" fmla="*/ 3085235 w 3662478"/>
              <a:gd name="connsiteY31" fmla="*/ 1943504 h 2135930"/>
              <a:gd name="connsiteX32" fmla="*/ 3508547 w 3662478"/>
              <a:gd name="connsiteY32" fmla="*/ 1885776 h 2135930"/>
              <a:gd name="connsiteX33" fmla="*/ 3566271 w 3662478"/>
              <a:gd name="connsiteY33" fmla="*/ 1828048 h 2135930"/>
              <a:gd name="connsiteX34" fmla="*/ 3585512 w 3662478"/>
              <a:gd name="connsiteY34" fmla="*/ 1770320 h 2135930"/>
              <a:gd name="connsiteX35" fmla="*/ 3643237 w 3662478"/>
              <a:gd name="connsiteY35" fmla="*/ 1500924 h 2135930"/>
              <a:gd name="connsiteX36" fmla="*/ 3662478 w 3662478"/>
              <a:gd name="connsiteY36" fmla="*/ 1423953 h 2135930"/>
              <a:gd name="connsiteX37" fmla="*/ 3623995 w 3662478"/>
              <a:gd name="connsiteY37" fmla="*/ 1289255 h 2135930"/>
              <a:gd name="connsiteX38" fmla="*/ 3547029 w 3662478"/>
              <a:gd name="connsiteY38" fmla="*/ 1231527 h 2135930"/>
              <a:gd name="connsiteX39" fmla="*/ 3373857 w 3662478"/>
              <a:gd name="connsiteY39" fmla="*/ 1096829 h 2135930"/>
              <a:gd name="connsiteX40" fmla="*/ 3258408 w 3662478"/>
              <a:gd name="connsiteY40" fmla="*/ 942888 h 2135930"/>
              <a:gd name="connsiteX41" fmla="*/ 3219925 w 3662478"/>
              <a:gd name="connsiteY41" fmla="*/ 865918 h 2135930"/>
              <a:gd name="connsiteX42" fmla="*/ 3162201 w 3662478"/>
              <a:gd name="connsiteY42" fmla="*/ 827432 h 2135930"/>
              <a:gd name="connsiteX43" fmla="*/ 3104477 w 3662478"/>
              <a:gd name="connsiteY43" fmla="*/ 769704 h 2135930"/>
              <a:gd name="connsiteX44" fmla="*/ 3065994 w 3662478"/>
              <a:gd name="connsiteY44" fmla="*/ 711977 h 2135930"/>
              <a:gd name="connsiteX45" fmla="*/ 2969787 w 3662478"/>
              <a:gd name="connsiteY45" fmla="*/ 673491 h 2135930"/>
              <a:gd name="connsiteX46" fmla="*/ 2912062 w 3662478"/>
              <a:gd name="connsiteY46" fmla="*/ 635006 h 2135930"/>
              <a:gd name="connsiteX47" fmla="*/ 2796614 w 3662478"/>
              <a:gd name="connsiteY47" fmla="*/ 596521 h 2135930"/>
              <a:gd name="connsiteX48" fmla="*/ 2719648 w 3662478"/>
              <a:gd name="connsiteY48" fmla="*/ 558036 h 2135930"/>
              <a:gd name="connsiteX49" fmla="*/ 2584958 w 3662478"/>
              <a:gd name="connsiteY49" fmla="*/ 519551 h 2135930"/>
              <a:gd name="connsiteX50" fmla="*/ 2507992 w 3662478"/>
              <a:gd name="connsiteY50" fmla="*/ 481065 h 2135930"/>
              <a:gd name="connsiteX51" fmla="*/ 2219371 w 3662478"/>
              <a:gd name="connsiteY51" fmla="*/ 423337 h 2135930"/>
              <a:gd name="connsiteX52" fmla="*/ 2007715 w 3662478"/>
              <a:gd name="connsiteY52" fmla="*/ 384852 h 2135930"/>
              <a:gd name="connsiteX53" fmla="*/ 1468955 w 3662478"/>
              <a:gd name="connsiteY53" fmla="*/ 365610 h 2135930"/>
              <a:gd name="connsiteX54" fmla="*/ 1353507 w 3662478"/>
              <a:gd name="connsiteY54" fmla="*/ 307882 h 2135930"/>
              <a:gd name="connsiteX55" fmla="*/ 1199575 w 3662478"/>
              <a:gd name="connsiteY55" fmla="*/ 192426 h 2135930"/>
              <a:gd name="connsiteX56" fmla="*/ 1122610 w 3662478"/>
              <a:gd name="connsiteY56" fmla="*/ 173183 h 2135930"/>
              <a:gd name="connsiteX57" fmla="*/ 1064885 w 3662478"/>
              <a:gd name="connsiteY57" fmla="*/ 153941 h 2135930"/>
              <a:gd name="connsiteX58" fmla="*/ 795505 w 3662478"/>
              <a:gd name="connsiteY58" fmla="*/ 134698 h 2135930"/>
              <a:gd name="connsiteX59" fmla="*/ 641574 w 3662478"/>
              <a:gd name="connsiteY59" fmla="*/ 153941 h 2135930"/>
              <a:gd name="connsiteX60" fmla="*/ 545367 w 3662478"/>
              <a:gd name="connsiteY60" fmla="*/ 192426 h 213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662478" h="2135930">
                <a:moveTo>
                  <a:pt x="1738335" y="0"/>
                </a:moveTo>
                <a:lnTo>
                  <a:pt x="545367" y="19243"/>
                </a:lnTo>
                <a:cubicBezTo>
                  <a:pt x="508377" y="20381"/>
                  <a:pt x="455862" y="56213"/>
                  <a:pt x="429918" y="76970"/>
                </a:cubicBezTo>
                <a:cubicBezTo>
                  <a:pt x="415752" y="88304"/>
                  <a:pt x="405601" y="104122"/>
                  <a:pt x="391435" y="115456"/>
                </a:cubicBezTo>
                <a:cubicBezTo>
                  <a:pt x="346108" y="151720"/>
                  <a:pt x="309416" y="166089"/>
                  <a:pt x="256745" y="192426"/>
                </a:cubicBezTo>
                <a:cubicBezTo>
                  <a:pt x="231090" y="218083"/>
                  <a:pt x="206898" y="245291"/>
                  <a:pt x="179780" y="269397"/>
                </a:cubicBezTo>
                <a:cubicBezTo>
                  <a:pt x="149085" y="296683"/>
                  <a:pt x="112612" y="317326"/>
                  <a:pt x="83572" y="346367"/>
                </a:cubicBezTo>
                <a:cubicBezTo>
                  <a:pt x="60896" y="369045"/>
                  <a:pt x="45089" y="397680"/>
                  <a:pt x="25848" y="423337"/>
                </a:cubicBezTo>
                <a:cubicBezTo>
                  <a:pt x="-12404" y="538103"/>
                  <a:pt x="-9978" y="499982"/>
                  <a:pt x="45090" y="692734"/>
                </a:cubicBezTo>
                <a:cubicBezTo>
                  <a:pt x="51443" y="714971"/>
                  <a:pt x="74180" y="729329"/>
                  <a:pt x="83572" y="750462"/>
                </a:cubicBezTo>
                <a:cubicBezTo>
                  <a:pt x="100047" y="787533"/>
                  <a:pt x="105796" y="828752"/>
                  <a:pt x="122055" y="865918"/>
                </a:cubicBezTo>
                <a:cubicBezTo>
                  <a:pt x="150797" y="931618"/>
                  <a:pt x="195586" y="990312"/>
                  <a:pt x="218262" y="1058344"/>
                </a:cubicBezTo>
                <a:cubicBezTo>
                  <a:pt x="231090" y="1096829"/>
                  <a:pt x="235875" y="1139013"/>
                  <a:pt x="256745" y="1173799"/>
                </a:cubicBezTo>
                <a:cubicBezTo>
                  <a:pt x="294369" y="1236510"/>
                  <a:pt x="330587" y="1306416"/>
                  <a:pt x="391435" y="1346983"/>
                </a:cubicBezTo>
                <a:cubicBezTo>
                  <a:pt x="460172" y="1392810"/>
                  <a:pt x="472232" y="1398441"/>
                  <a:pt x="545367" y="1462439"/>
                </a:cubicBezTo>
                <a:cubicBezTo>
                  <a:pt x="756854" y="1647502"/>
                  <a:pt x="404776" y="1367506"/>
                  <a:pt x="699298" y="1577894"/>
                </a:cubicBezTo>
                <a:cubicBezTo>
                  <a:pt x="791740" y="1643929"/>
                  <a:pt x="676278" y="1595878"/>
                  <a:pt x="795505" y="1635622"/>
                </a:cubicBezTo>
                <a:cubicBezTo>
                  <a:pt x="814747" y="1654865"/>
                  <a:pt x="831750" y="1676643"/>
                  <a:pt x="853230" y="1693350"/>
                </a:cubicBezTo>
                <a:cubicBezTo>
                  <a:pt x="889738" y="1721747"/>
                  <a:pt x="935974" y="1737614"/>
                  <a:pt x="968678" y="1770320"/>
                </a:cubicBezTo>
                <a:lnTo>
                  <a:pt x="1064885" y="1866533"/>
                </a:lnTo>
                <a:lnTo>
                  <a:pt x="1103368" y="1905019"/>
                </a:lnTo>
                <a:lnTo>
                  <a:pt x="1161092" y="1962747"/>
                </a:lnTo>
                <a:cubicBezTo>
                  <a:pt x="1167506" y="1981989"/>
                  <a:pt x="1165992" y="2006131"/>
                  <a:pt x="1180334" y="2020474"/>
                </a:cubicBezTo>
                <a:cubicBezTo>
                  <a:pt x="1194675" y="2034816"/>
                  <a:pt x="1218295" y="2035156"/>
                  <a:pt x="1238058" y="2039717"/>
                </a:cubicBezTo>
                <a:cubicBezTo>
                  <a:pt x="1301791" y="2054426"/>
                  <a:pt x="1368421" y="2057517"/>
                  <a:pt x="1430472" y="2078202"/>
                </a:cubicBezTo>
                <a:cubicBezTo>
                  <a:pt x="1449714" y="2084616"/>
                  <a:pt x="1470056" y="2088374"/>
                  <a:pt x="1488197" y="2097445"/>
                </a:cubicBezTo>
                <a:cubicBezTo>
                  <a:pt x="1508881" y="2107788"/>
                  <a:pt x="1526680" y="2123102"/>
                  <a:pt x="1545921" y="2135930"/>
                </a:cubicBezTo>
                <a:cubicBezTo>
                  <a:pt x="1629301" y="2129516"/>
                  <a:pt x="1715188" y="2137970"/>
                  <a:pt x="1796060" y="2116687"/>
                </a:cubicBezTo>
                <a:cubicBezTo>
                  <a:pt x="1840788" y="2104916"/>
                  <a:pt x="1867630" y="2054344"/>
                  <a:pt x="1911508" y="2039717"/>
                </a:cubicBezTo>
                <a:lnTo>
                  <a:pt x="2084681" y="1981989"/>
                </a:lnTo>
                <a:cubicBezTo>
                  <a:pt x="2103922" y="1975575"/>
                  <a:pt x="2122127" y="1963161"/>
                  <a:pt x="2142405" y="1962747"/>
                </a:cubicBezTo>
                <a:lnTo>
                  <a:pt x="3085235" y="1943504"/>
                </a:lnTo>
                <a:cubicBezTo>
                  <a:pt x="3223674" y="1935812"/>
                  <a:pt x="3386843" y="1972713"/>
                  <a:pt x="3508547" y="1885776"/>
                </a:cubicBezTo>
                <a:cubicBezTo>
                  <a:pt x="3530690" y="1869959"/>
                  <a:pt x="3547030" y="1847291"/>
                  <a:pt x="3566271" y="1828048"/>
                </a:cubicBezTo>
                <a:cubicBezTo>
                  <a:pt x="3572685" y="1808805"/>
                  <a:pt x="3579940" y="1789823"/>
                  <a:pt x="3585512" y="1770320"/>
                </a:cubicBezTo>
                <a:cubicBezTo>
                  <a:pt x="3620827" y="1646712"/>
                  <a:pt x="3599053" y="1677678"/>
                  <a:pt x="3643237" y="1500924"/>
                </a:cubicBezTo>
                <a:lnTo>
                  <a:pt x="3662478" y="1423953"/>
                </a:lnTo>
                <a:cubicBezTo>
                  <a:pt x="3649650" y="1379054"/>
                  <a:pt x="3648019" y="1329297"/>
                  <a:pt x="3623995" y="1289255"/>
                </a:cubicBezTo>
                <a:cubicBezTo>
                  <a:pt x="3607496" y="1261755"/>
                  <a:pt x="3573125" y="1250168"/>
                  <a:pt x="3547029" y="1231527"/>
                </a:cubicBezTo>
                <a:cubicBezTo>
                  <a:pt x="3466929" y="1174310"/>
                  <a:pt x="3465252" y="1188230"/>
                  <a:pt x="3373857" y="1096829"/>
                </a:cubicBezTo>
                <a:cubicBezTo>
                  <a:pt x="3349180" y="1072151"/>
                  <a:pt x="3282093" y="984339"/>
                  <a:pt x="3258408" y="942888"/>
                </a:cubicBezTo>
                <a:cubicBezTo>
                  <a:pt x="3244177" y="917982"/>
                  <a:pt x="3238288" y="887955"/>
                  <a:pt x="3219925" y="865918"/>
                </a:cubicBezTo>
                <a:cubicBezTo>
                  <a:pt x="3205121" y="848152"/>
                  <a:pt x="3179966" y="842237"/>
                  <a:pt x="3162201" y="827432"/>
                </a:cubicBezTo>
                <a:cubicBezTo>
                  <a:pt x="3141297" y="810010"/>
                  <a:pt x="3121897" y="790610"/>
                  <a:pt x="3104477" y="769704"/>
                </a:cubicBezTo>
                <a:cubicBezTo>
                  <a:pt x="3089673" y="751938"/>
                  <a:pt x="3084812" y="725419"/>
                  <a:pt x="3065994" y="711977"/>
                </a:cubicBezTo>
                <a:cubicBezTo>
                  <a:pt x="3037888" y="691900"/>
                  <a:pt x="3000680" y="688938"/>
                  <a:pt x="2969787" y="673491"/>
                </a:cubicBezTo>
                <a:cubicBezTo>
                  <a:pt x="2949103" y="663148"/>
                  <a:pt x="2933195" y="644399"/>
                  <a:pt x="2912062" y="635006"/>
                </a:cubicBezTo>
                <a:cubicBezTo>
                  <a:pt x="2874994" y="618530"/>
                  <a:pt x="2834277" y="611587"/>
                  <a:pt x="2796614" y="596521"/>
                </a:cubicBezTo>
                <a:cubicBezTo>
                  <a:pt x="2769982" y="585868"/>
                  <a:pt x="2746012" y="569336"/>
                  <a:pt x="2719648" y="558036"/>
                </a:cubicBezTo>
                <a:cubicBezTo>
                  <a:pt x="2680997" y="541470"/>
                  <a:pt x="2624022" y="529317"/>
                  <a:pt x="2584958" y="519551"/>
                </a:cubicBezTo>
                <a:cubicBezTo>
                  <a:pt x="2559303" y="506722"/>
                  <a:pt x="2535204" y="490136"/>
                  <a:pt x="2507992" y="481065"/>
                </a:cubicBezTo>
                <a:cubicBezTo>
                  <a:pt x="2396660" y="443952"/>
                  <a:pt x="2332162" y="439451"/>
                  <a:pt x="2219371" y="423337"/>
                </a:cubicBezTo>
                <a:cubicBezTo>
                  <a:pt x="2129659" y="393432"/>
                  <a:pt x="2138255" y="392105"/>
                  <a:pt x="2007715" y="384852"/>
                </a:cubicBezTo>
                <a:cubicBezTo>
                  <a:pt x="1828291" y="374883"/>
                  <a:pt x="1648542" y="372024"/>
                  <a:pt x="1468955" y="365610"/>
                </a:cubicBezTo>
                <a:cubicBezTo>
                  <a:pt x="1399358" y="342409"/>
                  <a:pt x="1416629" y="353792"/>
                  <a:pt x="1353507" y="307882"/>
                </a:cubicBezTo>
                <a:cubicBezTo>
                  <a:pt x="1301636" y="270155"/>
                  <a:pt x="1261799" y="207984"/>
                  <a:pt x="1199575" y="192426"/>
                </a:cubicBezTo>
                <a:cubicBezTo>
                  <a:pt x="1173920" y="186012"/>
                  <a:pt x="1148037" y="180448"/>
                  <a:pt x="1122610" y="173183"/>
                </a:cubicBezTo>
                <a:cubicBezTo>
                  <a:pt x="1103108" y="167611"/>
                  <a:pt x="1085029" y="156311"/>
                  <a:pt x="1064885" y="153941"/>
                </a:cubicBezTo>
                <a:cubicBezTo>
                  <a:pt x="975480" y="143422"/>
                  <a:pt x="885298" y="141112"/>
                  <a:pt x="795505" y="134698"/>
                </a:cubicBezTo>
                <a:cubicBezTo>
                  <a:pt x="744195" y="141112"/>
                  <a:pt x="692450" y="144690"/>
                  <a:pt x="641574" y="153941"/>
                </a:cubicBezTo>
                <a:cubicBezTo>
                  <a:pt x="604208" y="160735"/>
                  <a:pt x="577974" y="176121"/>
                  <a:pt x="545367" y="192426"/>
                </a:cubicBez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-79372" y="0"/>
            <a:ext cx="13255320" cy="9753600"/>
            <a:chOff x="-79372" y="0"/>
            <a:chExt cx="13255320" cy="9753600"/>
          </a:xfrm>
        </p:grpSpPr>
        <p:grpSp>
          <p:nvGrpSpPr>
            <p:cNvPr id="5" name="Agrupar 4"/>
            <p:cNvGrpSpPr/>
            <p:nvPr/>
          </p:nvGrpSpPr>
          <p:grpSpPr>
            <a:xfrm>
              <a:off x="-79372" y="0"/>
              <a:ext cx="6101299" cy="9753600"/>
              <a:chOff x="516798" y="190500"/>
              <a:chExt cx="5934806" cy="9429751"/>
            </a:xfrm>
          </p:grpSpPr>
          <p:pic>
            <p:nvPicPr>
              <p:cNvPr id="6" name="image62.png" descr="image62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16798" y="190500"/>
                <a:ext cx="5934806" cy="94297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" name="Imagen" descr="Imagen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16798" y="190500"/>
                <a:ext cx="2422956" cy="242295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7758" y="0"/>
              <a:ext cx="7128190" cy="97536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49709" y="178605"/>
              <a:ext cx="2728594" cy="285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88087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749300"/>
            <a:ext cx="11252200" cy="8255000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904327" y="0"/>
            <a:ext cx="7902322" cy="9753600"/>
            <a:chOff x="904327" y="0"/>
            <a:chExt cx="7902322" cy="97536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327" y="3828910"/>
              <a:ext cx="7902322" cy="592469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3569" y="0"/>
              <a:ext cx="7869744" cy="5911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0850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99618" cy="97536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Forma libre 3"/>
          <p:cNvSpPr/>
          <p:nvPr/>
        </p:nvSpPr>
        <p:spPr>
          <a:xfrm>
            <a:off x="6862583" y="4291103"/>
            <a:ext cx="3662478" cy="2135930"/>
          </a:xfrm>
          <a:custGeom>
            <a:avLst/>
            <a:gdLst>
              <a:gd name="connsiteX0" fmla="*/ 1738335 w 3662478"/>
              <a:gd name="connsiteY0" fmla="*/ 0 h 2135930"/>
              <a:gd name="connsiteX1" fmla="*/ 545367 w 3662478"/>
              <a:gd name="connsiteY1" fmla="*/ 19243 h 2135930"/>
              <a:gd name="connsiteX2" fmla="*/ 429918 w 3662478"/>
              <a:gd name="connsiteY2" fmla="*/ 76970 h 2135930"/>
              <a:gd name="connsiteX3" fmla="*/ 391435 w 3662478"/>
              <a:gd name="connsiteY3" fmla="*/ 115456 h 2135930"/>
              <a:gd name="connsiteX4" fmla="*/ 256745 w 3662478"/>
              <a:gd name="connsiteY4" fmla="*/ 192426 h 2135930"/>
              <a:gd name="connsiteX5" fmla="*/ 179780 w 3662478"/>
              <a:gd name="connsiteY5" fmla="*/ 269397 h 2135930"/>
              <a:gd name="connsiteX6" fmla="*/ 83572 w 3662478"/>
              <a:gd name="connsiteY6" fmla="*/ 346367 h 2135930"/>
              <a:gd name="connsiteX7" fmla="*/ 25848 w 3662478"/>
              <a:gd name="connsiteY7" fmla="*/ 423337 h 2135930"/>
              <a:gd name="connsiteX8" fmla="*/ 45090 w 3662478"/>
              <a:gd name="connsiteY8" fmla="*/ 692734 h 2135930"/>
              <a:gd name="connsiteX9" fmla="*/ 83572 w 3662478"/>
              <a:gd name="connsiteY9" fmla="*/ 750462 h 2135930"/>
              <a:gd name="connsiteX10" fmla="*/ 122055 w 3662478"/>
              <a:gd name="connsiteY10" fmla="*/ 865918 h 2135930"/>
              <a:gd name="connsiteX11" fmla="*/ 218262 w 3662478"/>
              <a:gd name="connsiteY11" fmla="*/ 1058344 h 2135930"/>
              <a:gd name="connsiteX12" fmla="*/ 256745 w 3662478"/>
              <a:gd name="connsiteY12" fmla="*/ 1173799 h 2135930"/>
              <a:gd name="connsiteX13" fmla="*/ 391435 w 3662478"/>
              <a:gd name="connsiteY13" fmla="*/ 1346983 h 2135930"/>
              <a:gd name="connsiteX14" fmla="*/ 545367 w 3662478"/>
              <a:gd name="connsiteY14" fmla="*/ 1462439 h 2135930"/>
              <a:gd name="connsiteX15" fmla="*/ 699298 w 3662478"/>
              <a:gd name="connsiteY15" fmla="*/ 1577894 h 2135930"/>
              <a:gd name="connsiteX16" fmla="*/ 795505 w 3662478"/>
              <a:gd name="connsiteY16" fmla="*/ 1635622 h 2135930"/>
              <a:gd name="connsiteX17" fmla="*/ 853230 w 3662478"/>
              <a:gd name="connsiteY17" fmla="*/ 1693350 h 2135930"/>
              <a:gd name="connsiteX18" fmla="*/ 968678 w 3662478"/>
              <a:gd name="connsiteY18" fmla="*/ 1770320 h 2135930"/>
              <a:gd name="connsiteX19" fmla="*/ 1064885 w 3662478"/>
              <a:gd name="connsiteY19" fmla="*/ 1866533 h 2135930"/>
              <a:gd name="connsiteX20" fmla="*/ 1103368 w 3662478"/>
              <a:gd name="connsiteY20" fmla="*/ 1905019 h 2135930"/>
              <a:gd name="connsiteX21" fmla="*/ 1161092 w 3662478"/>
              <a:gd name="connsiteY21" fmla="*/ 1962747 h 2135930"/>
              <a:gd name="connsiteX22" fmla="*/ 1180334 w 3662478"/>
              <a:gd name="connsiteY22" fmla="*/ 2020474 h 2135930"/>
              <a:gd name="connsiteX23" fmla="*/ 1238058 w 3662478"/>
              <a:gd name="connsiteY23" fmla="*/ 2039717 h 2135930"/>
              <a:gd name="connsiteX24" fmla="*/ 1430472 w 3662478"/>
              <a:gd name="connsiteY24" fmla="*/ 2078202 h 2135930"/>
              <a:gd name="connsiteX25" fmla="*/ 1488197 w 3662478"/>
              <a:gd name="connsiteY25" fmla="*/ 2097445 h 2135930"/>
              <a:gd name="connsiteX26" fmla="*/ 1545921 w 3662478"/>
              <a:gd name="connsiteY26" fmla="*/ 2135930 h 2135930"/>
              <a:gd name="connsiteX27" fmla="*/ 1796060 w 3662478"/>
              <a:gd name="connsiteY27" fmla="*/ 2116687 h 2135930"/>
              <a:gd name="connsiteX28" fmla="*/ 1911508 w 3662478"/>
              <a:gd name="connsiteY28" fmla="*/ 2039717 h 2135930"/>
              <a:gd name="connsiteX29" fmla="*/ 2084681 w 3662478"/>
              <a:gd name="connsiteY29" fmla="*/ 1981989 h 2135930"/>
              <a:gd name="connsiteX30" fmla="*/ 2142405 w 3662478"/>
              <a:gd name="connsiteY30" fmla="*/ 1962747 h 2135930"/>
              <a:gd name="connsiteX31" fmla="*/ 3085235 w 3662478"/>
              <a:gd name="connsiteY31" fmla="*/ 1943504 h 2135930"/>
              <a:gd name="connsiteX32" fmla="*/ 3508547 w 3662478"/>
              <a:gd name="connsiteY32" fmla="*/ 1885776 h 2135930"/>
              <a:gd name="connsiteX33" fmla="*/ 3566271 w 3662478"/>
              <a:gd name="connsiteY33" fmla="*/ 1828048 h 2135930"/>
              <a:gd name="connsiteX34" fmla="*/ 3585512 w 3662478"/>
              <a:gd name="connsiteY34" fmla="*/ 1770320 h 2135930"/>
              <a:gd name="connsiteX35" fmla="*/ 3643237 w 3662478"/>
              <a:gd name="connsiteY35" fmla="*/ 1500924 h 2135930"/>
              <a:gd name="connsiteX36" fmla="*/ 3662478 w 3662478"/>
              <a:gd name="connsiteY36" fmla="*/ 1423953 h 2135930"/>
              <a:gd name="connsiteX37" fmla="*/ 3623995 w 3662478"/>
              <a:gd name="connsiteY37" fmla="*/ 1289255 h 2135930"/>
              <a:gd name="connsiteX38" fmla="*/ 3547029 w 3662478"/>
              <a:gd name="connsiteY38" fmla="*/ 1231527 h 2135930"/>
              <a:gd name="connsiteX39" fmla="*/ 3373857 w 3662478"/>
              <a:gd name="connsiteY39" fmla="*/ 1096829 h 2135930"/>
              <a:gd name="connsiteX40" fmla="*/ 3258408 w 3662478"/>
              <a:gd name="connsiteY40" fmla="*/ 942888 h 2135930"/>
              <a:gd name="connsiteX41" fmla="*/ 3219925 w 3662478"/>
              <a:gd name="connsiteY41" fmla="*/ 865918 h 2135930"/>
              <a:gd name="connsiteX42" fmla="*/ 3162201 w 3662478"/>
              <a:gd name="connsiteY42" fmla="*/ 827432 h 2135930"/>
              <a:gd name="connsiteX43" fmla="*/ 3104477 w 3662478"/>
              <a:gd name="connsiteY43" fmla="*/ 769704 h 2135930"/>
              <a:gd name="connsiteX44" fmla="*/ 3065994 w 3662478"/>
              <a:gd name="connsiteY44" fmla="*/ 711977 h 2135930"/>
              <a:gd name="connsiteX45" fmla="*/ 2969787 w 3662478"/>
              <a:gd name="connsiteY45" fmla="*/ 673491 h 2135930"/>
              <a:gd name="connsiteX46" fmla="*/ 2912062 w 3662478"/>
              <a:gd name="connsiteY46" fmla="*/ 635006 h 2135930"/>
              <a:gd name="connsiteX47" fmla="*/ 2796614 w 3662478"/>
              <a:gd name="connsiteY47" fmla="*/ 596521 h 2135930"/>
              <a:gd name="connsiteX48" fmla="*/ 2719648 w 3662478"/>
              <a:gd name="connsiteY48" fmla="*/ 558036 h 2135930"/>
              <a:gd name="connsiteX49" fmla="*/ 2584958 w 3662478"/>
              <a:gd name="connsiteY49" fmla="*/ 519551 h 2135930"/>
              <a:gd name="connsiteX50" fmla="*/ 2507992 w 3662478"/>
              <a:gd name="connsiteY50" fmla="*/ 481065 h 2135930"/>
              <a:gd name="connsiteX51" fmla="*/ 2219371 w 3662478"/>
              <a:gd name="connsiteY51" fmla="*/ 423337 h 2135930"/>
              <a:gd name="connsiteX52" fmla="*/ 2007715 w 3662478"/>
              <a:gd name="connsiteY52" fmla="*/ 384852 h 2135930"/>
              <a:gd name="connsiteX53" fmla="*/ 1468955 w 3662478"/>
              <a:gd name="connsiteY53" fmla="*/ 365610 h 2135930"/>
              <a:gd name="connsiteX54" fmla="*/ 1353507 w 3662478"/>
              <a:gd name="connsiteY54" fmla="*/ 307882 h 2135930"/>
              <a:gd name="connsiteX55" fmla="*/ 1199575 w 3662478"/>
              <a:gd name="connsiteY55" fmla="*/ 192426 h 2135930"/>
              <a:gd name="connsiteX56" fmla="*/ 1122610 w 3662478"/>
              <a:gd name="connsiteY56" fmla="*/ 173183 h 2135930"/>
              <a:gd name="connsiteX57" fmla="*/ 1064885 w 3662478"/>
              <a:gd name="connsiteY57" fmla="*/ 153941 h 2135930"/>
              <a:gd name="connsiteX58" fmla="*/ 795505 w 3662478"/>
              <a:gd name="connsiteY58" fmla="*/ 134698 h 2135930"/>
              <a:gd name="connsiteX59" fmla="*/ 641574 w 3662478"/>
              <a:gd name="connsiteY59" fmla="*/ 153941 h 2135930"/>
              <a:gd name="connsiteX60" fmla="*/ 545367 w 3662478"/>
              <a:gd name="connsiteY60" fmla="*/ 192426 h 213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662478" h="2135930">
                <a:moveTo>
                  <a:pt x="1738335" y="0"/>
                </a:moveTo>
                <a:lnTo>
                  <a:pt x="545367" y="19243"/>
                </a:lnTo>
                <a:cubicBezTo>
                  <a:pt x="508377" y="20381"/>
                  <a:pt x="455862" y="56213"/>
                  <a:pt x="429918" y="76970"/>
                </a:cubicBezTo>
                <a:cubicBezTo>
                  <a:pt x="415752" y="88304"/>
                  <a:pt x="405601" y="104122"/>
                  <a:pt x="391435" y="115456"/>
                </a:cubicBezTo>
                <a:cubicBezTo>
                  <a:pt x="346108" y="151720"/>
                  <a:pt x="309416" y="166089"/>
                  <a:pt x="256745" y="192426"/>
                </a:cubicBezTo>
                <a:cubicBezTo>
                  <a:pt x="231090" y="218083"/>
                  <a:pt x="206898" y="245291"/>
                  <a:pt x="179780" y="269397"/>
                </a:cubicBezTo>
                <a:cubicBezTo>
                  <a:pt x="149085" y="296683"/>
                  <a:pt x="112612" y="317326"/>
                  <a:pt x="83572" y="346367"/>
                </a:cubicBezTo>
                <a:cubicBezTo>
                  <a:pt x="60896" y="369045"/>
                  <a:pt x="45089" y="397680"/>
                  <a:pt x="25848" y="423337"/>
                </a:cubicBezTo>
                <a:cubicBezTo>
                  <a:pt x="-12404" y="538103"/>
                  <a:pt x="-9978" y="499982"/>
                  <a:pt x="45090" y="692734"/>
                </a:cubicBezTo>
                <a:cubicBezTo>
                  <a:pt x="51443" y="714971"/>
                  <a:pt x="74180" y="729329"/>
                  <a:pt x="83572" y="750462"/>
                </a:cubicBezTo>
                <a:cubicBezTo>
                  <a:pt x="100047" y="787533"/>
                  <a:pt x="105796" y="828752"/>
                  <a:pt x="122055" y="865918"/>
                </a:cubicBezTo>
                <a:cubicBezTo>
                  <a:pt x="150797" y="931618"/>
                  <a:pt x="195586" y="990312"/>
                  <a:pt x="218262" y="1058344"/>
                </a:cubicBezTo>
                <a:cubicBezTo>
                  <a:pt x="231090" y="1096829"/>
                  <a:pt x="235875" y="1139013"/>
                  <a:pt x="256745" y="1173799"/>
                </a:cubicBezTo>
                <a:cubicBezTo>
                  <a:pt x="294369" y="1236510"/>
                  <a:pt x="330587" y="1306416"/>
                  <a:pt x="391435" y="1346983"/>
                </a:cubicBezTo>
                <a:cubicBezTo>
                  <a:pt x="460172" y="1392810"/>
                  <a:pt x="472232" y="1398441"/>
                  <a:pt x="545367" y="1462439"/>
                </a:cubicBezTo>
                <a:cubicBezTo>
                  <a:pt x="756854" y="1647502"/>
                  <a:pt x="404776" y="1367506"/>
                  <a:pt x="699298" y="1577894"/>
                </a:cubicBezTo>
                <a:cubicBezTo>
                  <a:pt x="791740" y="1643929"/>
                  <a:pt x="676278" y="1595878"/>
                  <a:pt x="795505" y="1635622"/>
                </a:cubicBezTo>
                <a:cubicBezTo>
                  <a:pt x="814747" y="1654865"/>
                  <a:pt x="831750" y="1676643"/>
                  <a:pt x="853230" y="1693350"/>
                </a:cubicBezTo>
                <a:cubicBezTo>
                  <a:pt x="889738" y="1721747"/>
                  <a:pt x="935974" y="1737614"/>
                  <a:pt x="968678" y="1770320"/>
                </a:cubicBezTo>
                <a:lnTo>
                  <a:pt x="1064885" y="1866533"/>
                </a:lnTo>
                <a:lnTo>
                  <a:pt x="1103368" y="1905019"/>
                </a:lnTo>
                <a:lnTo>
                  <a:pt x="1161092" y="1962747"/>
                </a:lnTo>
                <a:cubicBezTo>
                  <a:pt x="1167506" y="1981989"/>
                  <a:pt x="1165992" y="2006131"/>
                  <a:pt x="1180334" y="2020474"/>
                </a:cubicBezTo>
                <a:cubicBezTo>
                  <a:pt x="1194675" y="2034816"/>
                  <a:pt x="1218295" y="2035156"/>
                  <a:pt x="1238058" y="2039717"/>
                </a:cubicBezTo>
                <a:cubicBezTo>
                  <a:pt x="1301791" y="2054426"/>
                  <a:pt x="1368421" y="2057517"/>
                  <a:pt x="1430472" y="2078202"/>
                </a:cubicBezTo>
                <a:cubicBezTo>
                  <a:pt x="1449714" y="2084616"/>
                  <a:pt x="1470056" y="2088374"/>
                  <a:pt x="1488197" y="2097445"/>
                </a:cubicBezTo>
                <a:cubicBezTo>
                  <a:pt x="1508881" y="2107788"/>
                  <a:pt x="1526680" y="2123102"/>
                  <a:pt x="1545921" y="2135930"/>
                </a:cubicBezTo>
                <a:cubicBezTo>
                  <a:pt x="1629301" y="2129516"/>
                  <a:pt x="1715188" y="2137970"/>
                  <a:pt x="1796060" y="2116687"/>
                </a:cubicBezTo>
                <a:cubicBezTo>
                  <a:pt x="1840788" y="2104916"/>
                  <a:pt x="1867630" y="2054344"/>
                  <a:pt x="1911508" y="2039717"/>
                </a:cubicBezTo>
                <a:lnTo>
                  <a:pt x="2084681" y="1981989"/>
                </a:lnTo>
                <a:cubicBezTo>
                  <a:pt x="2103922" y="1975575"/>
                  <a:pt x="2122127" y="1963161"/>
                  <a:pt x="2142405" y="1962747"/>
                </a:cubicBezTo>
                <a:lnTo>
                  <a:pt x="3085235" y="1943504"/>
                </a:lnTo>
                <a:cubicBezTo>
                  <a:pt x="3223674" y="1935812"/>
                  <a:pt x="3386843" y="1972713"/>
                  <a:pt x="3508547" y="1885776"/>
                </a:cubicBezTo>
                <a:cubicBezTo>
                  <a:pt x="3530690" y="1869959"/>
                  <a:pt x="3547030" y="1847291"/>
                  <a:pt x="3566271" y="1828048"/>
                </a:cubicBezTo>
                <a:cubicBezTo>
                  <a:pt x="3572685" y="1808805"/>
                  <a:pt x="3579940" y="1789823"/>
                  <a:pt x="3585512" y="1770320"/>
                </a:cubicBezTo>
                <a:cubicBezTo>
                  <a:pt x="3620827" y="1646712"/>
                  <a:pt x="3599053" y="1677678"/>
                  <a:pt x="3643237" y="1500924"/>
                </a:cubicBezTo>
                <a:lnTo>
                  <a:pt x="3662478" y="1423953"/>
                </a:lnTo>
                <a:cubicBezTo>
                  <a:pt x="3649650" y="1379054"/>
                  <a:pt x="3648019" y="1329297"/>
                  <a:pt x="3623995" y="1289255"/>
                </a:cubicBezTo>
                <a:cubicBezTo>
                  <a:pt x="3607496" y="1261755"/>
                  <a:pt x="3573125" y="1250168"/>
                  <a:pt x="3547029" y="1231527"/>
                </a:cubicBezTo>
                <a:cubicBezTo>
                  <a:pt x="3466929" y="1174310"/>
                  <a:pt x="3465252" y="1188230"/>
                  <a:pt x="3373857" y="1096829"/>
                </a:cubicBezTo>
                <a:cubicBezTo>
                  <a:pt x="3349180" y="1072151"/>
                  <a:pt x="3282093" y="984339"/>
                  <a:pt x="3258408" y="942888"/>
                </a:cubicBezTo>
                <a:cubicBezTo>
                  <a:pt x="3244177" y="917982"/>
                  <a:pt x="3238288" y="887955"/>
                  <a:pt x="3219925" y="865918"/>
                </a:cubicBezTo>
                <a:cubicBezTo>
                  <a:pt x="3205121" y="848152"/>
                  <a:pt x="3179966" y="842237"/>
                  <a:pt x="3162201" y="827432"/>
                </a:cubicBezTo>
                <a:cubicBezTo>
                  <a:pt x="3141297" y="810010"/>
                  <a:pt x="3121897" y="790610"/>
                  <a:pt x="3104477" y="769704"/>
                </a:cubicBezTo>
                <a:cubicBezTo>
                  <a:pt x="3089673" y="751938"/>
                  <a:pt x="3084812" y="725419"/>
                  <a:pt x="3065994" y="711977"/>
                </a:cubicBezTo>
                <a:cubicBezTo>
                  <a:pt x="3037888" y="691900"/>
                  <a:pt x="3000680" y="688938"/>
                  <a:pt x="2969787" y="673491"/>
                </a:cubicBezTo>
                <a:cubicBezTo>
                  <a:pt x="2949103" y="663148"/>
                  <a:pt x="2933195" y="644399"/>
                  <a:pt x="2912062" y="635006"/>
                </a:cubicBezTo>
                <a:cubicBezTo>
                  <a:pt x="2874994" y="618530"/>
                  <a:pt x="2834277" y="611587"/>
                  <a:pt x="2796614" y="596521"/>
                </a:cubicBezTo>
                <a:cubicBezTo>
                  <a:pt x="2769982" y="585868"/>
                  <a:pt x="2746012" y="569336"/>
                  <a:pt x="2719648" y="558036"/>
                </a:cubicBezTo>
                <a:cubicBezTo>
                  <a:pt x="2680997" y="541470"/>
                  <a:pt x="2624022" y="529317"/>
                  <a:pt x="2584958" y="519551"/>
                </a:cubicBezTo>
                <a:cubicBezTo>
                  <a:pt x="2559303" y="506722"/>
                  <a:pt x="2535204" y="490136"/>
                  <a:pt x="2507992" y="481065"/>
                </a:cubicBezTo>
                <a:cubicBezTo>
                  <a:pt x="2396660" y="443952"/>
                  <a:pt x="2332162" y="439451"/>
                  <a:pt x="2219371" y="423337"/>
                </a:cubicBezTo>
                <a:cubicBezTo>
                  <a:pt x="2129659" y="393432"/>
                  <a:pt x="2138255" y="392105"/>
                  <a:pt x="2007715" y="384852"/>
                </a:cubicBezTo>
                <a:cubicBezTo>
                  <a:pt x="1828291" y="374883"/>
                  <a:pt x="1648542" y="372024"/>
                  <a:pt x="1468955" y="365610"/>
                </a:cubicBezTo>
                <a:cubicBezTo>
                  <a:pt x="1399358" y="342409"/>
                  <a:pt x="1416629" y="353792"/>
                  <a:pt x="1353507" y="307882"/>
                </a:cubicBezTo>
                <a:cubicBezTo>
                  <a:pt x="1301636" y="270155"/>
                  <a:pt x="1261799" y="207984"/>
                  <a:pt x="1199575" y="192426"/>
                </a:cubicBezTo>
                <a:cubicBezTo>
                  <a:pt x="1173920" y="186012"/>
                  <a:pt x="1148037" y="180448"/>
                  <a:pt x="1122610" y="173183"/>
                </a:cubicBezTo>
                <a:cubicBezTo>
                  <a:pt x="1103108" y="167611"/>
                  <a:pt x="1085029" y="156311"/>
                  <a:pt x="1064885" y="153941"/>
                </a:cubicBezTo>
                <a:cubicBezTo>
                  <a:pt x="975480" y="143422"/>
                  <a:pt x="885298" y="141112"/>
                  <a:pt x="795505" y="134698"/>
                </a:cubicBezTo>
                <a:cubicBezTo>
                  <a:pt x="744195" y="141112"/>
                  <a:pt x="692450" y="144690"/>
                  <a:pt x="641574" y="153941"/>
                </a:cubicBezTo>
                <a:cubicBezTo>
                  <a:pt x="604208" y="160735"/>
                  <a:pt x="577974" y="176121"/>
                  <a:pt x="545367" y="192426"/>
                </a:cubicBezTo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053" y="3636854"/>
            <a:ext cx="3794001" cy="28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407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9859"/>
            <a:ext cx="13004799" cy="9753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45" y="3678236"/>
            <a:ext cx="10640510" cy="79803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635" y="0"/>
            <a:ext cx="97536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967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199618" cy="9753600"/>
          </a:xfrm>
          <a:prstGeom prst="rect">
            <a:avLst/>
          </a:prstGeom>
        </p:spPr>
      </p:pic>
      <p:pic>
        <p:nvPicPr>
          <p:cNvPr id="3" name="diploma_Premio_Pain_Meeting_2015.jpg" descr="diploma_Premio_Pain_Meeting_20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9847" y="4174291"/>
            <a:ext cx="2987134" cy="211182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54579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6153</TotalTime>
  <Words>67</Words>
  <Application>Microsoft Macintosh PowerPoint</Application>
  <PresentationFormat>Personalizado</PresentationFormat>
  <Paragraphs>11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Menorca Multimedia</dc:creator>
  <cp:lastModifiedBy>Dr. Jordi Moya Riera</cp:lastModifiedBy>
  <cp:revision>72</cp:revision>
  <dcterms:modified xsi:type="dcterms:W3CDTF">2018-04-24T14:55:32Z</dcterms:modified>
</cp:coreProperties>
</file>