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58" r:id="rId5"/>
    <p:sldId id="266" r:id="rId6"/>
    <p:sldId id="267" r:id="rId7"/>
    <p:sldId id="268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8F"/>
    <a:srgbClr val="015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33"/>
    <p:restoredTop sz="94672"/>
  </p:normalViewPr>
  <p:slideViewPr>
    <p:cSldViewPr snapToGrid="0" snapToObjects="1">
      <p:cViewPr>
        <p:scale>
          <a:sx n="90" d="100"/>
          <a:sy n="90" d="100"/>
        </p:scale>
        <p:origin x="144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80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6DC476-46BD-9446-AB8C-154718696420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xmlns="" id="{3CD5C98D-DA66-934B-B254-417BDC0CAE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BBDA-4B89-AB46-B280-5197CE95F27E}" type="datetimeFigureOut">
              <a:rPr lang="es-ES" smtClean="0"/>
              <a:t>25/4/18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432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1C94-9772-5D4E-939A-9A7796442BEF}" type="datetimeFigureOut">
              <a:rPr lang="es-ES" smtClean="0"/>
              <a:t>25/4/18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FCC2B-20C2-EE45-8B59-EB05FABD61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sp>
        <p:nvSpPr>
          <p:cNvPr id="3" name="Rectángulo 2"/>
          <p:cNvSpPr/>
          <p:nvPr userDrawn="1"/>
        </p:nvSpPr>
        <p:spPr>
          <a:xfrm>
            <a:off x="2093914" y="1443038"/>
            <a:ext cx="4975225" cy="3937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3" descr="EIU BRANDBOOK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930277"/>
            <a:ext cx="3322638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41BA3CA-D8C3-8346-B8DD-CA96E3549B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7121" y="3495040"/>
            <a:ext cx="4500880" cy="17170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2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s-ES" dirty="0"/>
              <a:t>TÍTULO DE LA PRESENTACIÓN</a:t>
            </a:r>
            <a:br>
              <a:rPr lang="es-ES" dirty="0"/>
            </a:br>
            <a:r>
              <a:rPr lang="es-ES" dirty="0"/>
              <a:t>00/00/0000</a:t>
            </a:r>
            <a:br>
              <a:rPr lang="es-ES" dirty="0"/>
            </a:br>
            <a:r>
              <a:rPr lang="es-ES" dirty="0"/>
              <a:t>Asignatura:</a:t>
            </a:r>
            <a:br>
              <a:rPr lang="es-ES" dirty="0"/>
            </a:br>
            <a:r>
              <a:rPr lang="es-ES" dirty="0"/>
              <a:t>Profesor/a:</a:t>
            </a:r>
            <a:br>
              <a:rPr lang="es-ES" dirty="0"/>
            </a:br>
            <a:r>
              <a:rPr lang="es-ES" dirty="0"/>
              <a:t>Aula:</a:t>
            </a:r>
          </a:p>
        </p:txBody>
      </p:sp>
    </p:spTree>
    <p:extLst>
      <p:ext uri="{BB962C8B-B14F-4D97-AF65-F5344CB8AC3E}">
        <p14:creationId xmlns:p14="http://schemas.microsoft.com/office/powerpoint/2010/main" val="17996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D13469-C202-3949-9CFF-5708D130308A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11" name="Imagen 10" descr="eiu blanc.pdf">
            <a:extLst>
              <a:ext uri="{FF2B5EF4-FFF2-40B4-BE49-F238E27FC236}">
                <a16:creationId xmlns:a16="http://schemas.microsoft.com/office/drawing/2014/main" xmlns="" id="{AD5640C1-7F23-9741-8763-7C678B830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81E729CE-56F8-9B4C-BAF2-C8AFD35C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152525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97ED5B4-C514-2C4E-9EF7-8CF167B42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123442"/>
            <a:ext cx="3868737" cy="406622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61C493D0-0549-534C-892B-2D9B3B486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152525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83F47EF-1823-CD4C-A2FA-F1FF5A0A6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23442"/>
            <a:ext cx="3887788" cy="406622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Marcador de posición de número de diapositiva 5">
            <a:extLst>
              <a:ext uri="{FF2B5EF4-FFF2-40B4-BE49-F238E27FC236}">
                <a16:creationId xmlns:a16="http://schemas.microsoft.com/office/drawing/2014/main" xmlns="" id="{4065EDD9-6C18-774A-877D-BCE133E1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A606CF53-92D2-6342-B900-F328D05B1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41718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14B13A-BDFE-AC47-9F34-19BEFEA92E2B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9" name="Imagen 8" descr="eiu blanc.pdf">
            <a:extLst>
              <a:ext uri="{FF2B5EF4-FFF2-40B4-BE49-F238E27FC236}">
                <a16:creationId xmlns:a16="http://schemas.microsoft.com/office/drawing/2014/main" xmlns="" id="{9C0F9F60-F7DE-A440-9A55-52EE587FA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7706C8-C613-E643-B94A-8E0379647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70BA9126-3020-6F45-BCF1-4F41BD573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987427"/>
            <a:ext cx="294957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xmlns="" id="{A1305CC5-964F-4847-823B-ABCC2DB4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F3F7A6B-FCFC-3247-9480-DDF7A96A2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272063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5B59203-6DF6-A842-9667-8F38D449A388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9" name="Imagen 8" descr="eiu blanc.pdf">
            <a:extLst>
              <a:ext uri="{FF2B5EF4-FFF2-40B4-BE49-F238E27FC236}">
                <a16:creationId xmlns:a16="http://schemas.microsoft.com/office/drawing/2014/main" xmlns="" id="{DFC1F831-4EB2-154E-8F38-2425DD249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99E1F9D-D170-1047-A1A8-93F728D94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705ABA8C-94B3-2743-A2C0-976153FB4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987427"/>
            <a:ext cx="2949575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xmlns="" id="{62F0B67D-6EC7-AB44-99B4-F718EBDA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1A52A5-6B14-494D-A742-9A839D909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189799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5B59203-6DF6-A842-9667-8F38D449A388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9" name="Imagen 8" descr="eiu blanc.pdf">
            <a:extLst>
              <a:ext uri="{FF2B5EF4-FFF2-40B4-BE49-F238E27FC236}">
                <a16:creationId xmlns:a16="http://schemas.microsoft.com/office/drawing/2014/main" xmlns="" id="{DFC1F831-4EB2-154E-8F38-2425DD249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99E1F9D-D170-1047-A1A8-93F728D94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5200" y="987425"/>
            <a:ext cx="3741738" cy="4901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xmlns="" id="{62F0B67D-6EC7-AB44-99B4-F718EBDA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9D1A52A5-6B14-494D-A742-9A839D909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xmlns="" id="{B7F1E36F-FCE7-6346-A951-4C78E0F715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0238" y="1015368"/>
            <a:ext cx="372840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145835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74D8760-FBA4-6B45-8E65-D2212F4802B6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8" name="Imagen 7" descr="eiu blanc.pdf">
            <a:extLst>
              <a:ext uri="{FF2B5EF4-FFF2-40B4-BE49-F238E27FC236}">
                <a16:creationId xmlns:a16="http://schemas.microsoft.com/office/drawing/2014/main" xmlns="" id="{F6287EAA-4208-F041-BB41-4EBE7F626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8B636538-A741-9649-AD29-58F39F286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201740"/>
            <a:ext cx="7886700" cy="49752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xmlns="" id="{664D54EE-D64D-C242-B732-EA6494CB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4B513D7-4122-AC42-AA0F-C851F4E5A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85799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sp>
        <p:nvSpPr>
          <p:cNvPr id="3" name="Rectángulo 2"/>
          <p:cNvSpPr/>
          <p:nvPr userDrawn="1"/>
        </p:nvSpPr>
        <p:spPr>
          <a:xfrm>
            <a:off x="2093914" y="1443038"/>
            <a:ext cx="4975225" cy="3937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3" descr="EIU BRANDBOOK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600837"/>
            <a:ext cx="3322638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8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- Contenidos">
    <p:bg>
      <p:bgPr>
        <a:solidFill>
          <a:srgbClr val="005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CCB6E85-6961-C94A-87CF-36FA4ECE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9" name="Imagen 8" descr="eiu blanc.pdf">
            <a:extLst>
              <a:ext uri="{FF2B5EF4-FFF2-40B4-BE49-F238E27FC236}">
                <a16:creationId xmlns:a16="http://schemas.microsoft.com/office/drawing/2014/main" xmlns="" id="{EAB72458-33B4-D04A-ABA1-90C01F1CD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9E1A3BC-7B5C-CD48-9C89-7999201A689B}"/>
              </a:ext>
            </a:extLst>
          </p:cNvPr>
          <p:cNvSpPr/>
          <p:nvPr userDrawn="1"/>
        </p:nvSpPr>
        <p:spPr>
          <a:xfrm>
            <a:off x="2093914" y="1443038"/>
            <a:ext cx="4975225" cy="3937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D6824F2-5460-444F-AFC1-D3E8C435D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9360" y="1798321"/>
            <a:ext cx="4114800" cy="3180080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600">
                <a:solidFill>
                  <a:srgbClr val="005D8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Título de una sección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FAF8C15-B3C4-274A-85DE-06FE3295309B}"/>
              </a:ext>
            </a:extLst>
          </p:cNvPr>
          <p:cNvSpPr/>
          <p:nvPr userDrawn="1"/>
        </p:nvSpPr>
        <p:spPr>
          <a:xfrm>
            <a:off x="608330" y="82003"/>
            <a:ext cx="27647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</a:rPr>
              <a:t>Contenidos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9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35157A-22ED-2C4E-96FA-E369C9795C68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8" name="Imagen 7" descr="eiu blanc.pdf">
            <a:extLst>
              <a:ext uri="{FF2B5EF4-FFF2-40B4-BE49-F238E27FC236}">
                <a16:creationId xmlns:a16="http://schemas.microsoft.com/office/drawing/2014/main" xmlns="" id="{3164B07E-AEC0-A541-9E9B-1773D05E2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6803A-F84B-F74F-A748-A88DEA2F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3209863B-24C0-6E4B-B046-FD2AB488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xmlns="" id="{E84D80E9-9A18-EC41-B9DA-B2DE7E2A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E1C8A985-1962-BE41-805D-7C699DEFBBCE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492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con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5YUFL6LC0E.jpg">
            <a:extLst>
              <a:ext uri="{FF2B5EF4-FFF2-40B4-BE49-F238E27FC236}">
                <a16:creationId xmlns:a16="http://schemas.microsoft.com/office/drawing/2014/main" xmlns="" id="{5F3BE280-4005-8F4F-9877-B8D5BE877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35157A-22ED-2C4E-96FA-E369C9795C68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8" name="Imagen 7" descr="eiu blanc.pdf">
            <a:extLst>
              <a:ext uri="{FF2B5EF4-FFF2-40B4-BE49-F238E27FC236}">
                <a16:creationId xmlns:a16="http://schemas.microsoft.com/office/drawing/2014/main" xmlns="" id="{3164B07E-AEC0-A541-9E9B-1773D05E2D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6803A-F84B-F74F-A748-A88DEA2F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3209863B-24C0-6E4B-B046-FD2AB488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157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xmlns="" id="{E84D80E9-9A18-EC41-B9DA-B2DE7E2A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346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C84783B-08A0-4F4E-A94A-F1676A67F7CA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7" name="Imagen 6" descr="eiu blanc.pdf">
            <a:extLst>
              <a:ext uri="{FF2B5EF4-FFF2-40B4-BE49-F238E27FC236}">
                <a16:creationId xmlns:a16="http://schemas.microsoft.com/office/drawing/2014/main" xmlns="" id="{5B165606-E26D-1F47-8D45-9EE33B770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500AE5-77A7-8C42-A347-0C0841DEB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  <p:sp>
        <p:nvSpPr>
          <p:cNvPr id="8" name="Marcador de posición de número de diapositiva 5">
            <a:extLst>
              <a:ext uri="{FF2B5EF4-FFF2-40B4-BE49-F238E27FC236}">
                <a16:creationId xmlns:a16="http://schemas.microsoft.com/office/drawing/2014/main" xmlns="" id="{058C3D1F-A8BB-0F47-8D22-0F8A6864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511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33D71D6-57FF-DA45-8B8A-329772EA8318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6" name="Imagen 5" descr="eiu blanc.pdf">
            <a:extLst>
              <a:ext uri="{FF2B5EF4-FFF2-40B4-BE49-F238E27FC236}">
                <a16:creationId xmlns:a16="http://schemas.microsoft.com/office/drawing/2014/main" xmlns="" id="{57A6C01E-61B5-DB4F-81EF-D39385A06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72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90EFB37-2C6C-A847-BCA1-B4CD58AA82CA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8" name="Imagen 7" descr="eiu blanc.pdf">
            <a:extLst>
              <a:ext uri="{FF2B5EF4-FFF2-40B4-BE49-F238E27FC236}">
                <a16:creationId xmlns:a16="http://schemas.microsoft.com/office/drawing/2014/main" xmlns="" id="{85F4171B-A766-FC43-8762-F127D1B6D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2925CB-6163-B84B-85FD-52707021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1740"/>
            <a:ext cx="7886700" cy="497522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CE836C85-4B86-9747-A469-DBC92B75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A8658BA-52BF-BC45-9292-086BADDE1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20257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li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90EFB37-2C6C-A847-BCA1-B4CD58AA82CA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8" name="Imagen 7" descr="eiu blanc.pdf">
            <a:extLst>
              <a:ext uri="{FF2B5EF4-FFF2-40B4-BE49-F238E27FC236}">
                <a16:creationId xmlns:a16="http://schemas.microsoft.com/office/drawing/2014/main" xmlns="" id="{85F4171B-A766-FC43-8762-F127D1B6D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2925CB-6163-B84B-85FD-52707021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1740"/>
            <a:ext cx="7886700" cy="49752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CE836C85-4B86-9747-A469-DBC92B75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8A8658BA-52BF-BC45-9292-086BADDE1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194151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AD4A887-68DF-D74C-8D6F-3CA068907127}"/>
              </a:ext>
            </a:extLst>
          </p:cNvPr>
          <p:cNvSpPr/>
          <p:nvPr userDrawn="1"/>
        </p:nvSpPr>
        <p:spPr>
          <a:xfrm>
            <a:off x="0" y="2"/>
            <a:ext cx="9151938" cy="798513"/>
          </a:xfrm>
          <a:prstGeom prst="rect">
            <a:avLst/>
          </a:prstGeom>
          <a:solidFill>
            <a:srgbClr val="005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BE15"/>
              </a:solidFill>
            </a:endParaRPr>
          </a:p>
        </p:txBody>
      </p:sp>
      <p:pic>
        <p:nvPicPr>
          <p:cNvPr id="9" name="Imagen 8" descr="eiu blanc.pdf">
            <a:extLst>
              <a:ext uri="{FF2B5EF4-FFF2-40B4-BE49-F238E27FC236}">
                <a16:creationId xmlns:a16="http://schemas.microsoft.com/office/drawing/2014/main" xmlns="" id="{3D8E3823-3471-184B-9AB0-4287F79F7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-403225"/>
            <a:ext cx="1308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0EF5D2-4D78-A04F-8093-D5E96AC56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01740"/>
            <a:ext cx="3867150" cy="49752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67C3E07-4EBD-DD4A-AB3C-EFE7CB2DC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1740"/>
            <a:ext cx="3867150" cy="49752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xmlns="" id="{6DFD4F48-813F-1F4A-9BC0-3D042A28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>
                <a:solidFill>
                  <a:srgbClr val="005D8F"/>
                </a:solidFill>
              </a:defRPr>
            </a:lvl1pPr>
          </a:lstStyle>
          <a:p>
            <a:fld id="{61C669AB-54BB-1649-BA39-23F8C1EA384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E81C880-E406-5244-A4BC-B2CB975A0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2241"/>
            <a:ext cx="7886700" cy="528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Introducir título</a:t>
            </a:r>
          </a:p>
        </p:txBody>
      </p:sp>
    </p:spTree>
    <p:extLst>
      <p:ext uri="{BB962C8B-B14F-4D97-AF65-F5344CB8AC3E}">
        <p14:creationId xmlns:p14="http://schemas.microsoft.com/office/powerpoint/2010/main" val="324730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9D8BD0D3-904B-6847-8A70-543A24E76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3F5DE93B-6135-734D-A4F6-062F0D271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A037-94EB-C54E-8D09-1D2EFB475350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76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85" r:id="rId3"/>
    <p:sldLayoutId id="2147483694" r:id="rId4"/>
    <p:sldLayoutId id="2147483688" r:id="rId5"/>
    <p:sldLayoutId id="2147483689" r:id="rId6"/>
    <p:sldLayoutId id="2147483684" r:id="rId7"/>
    <p:sldLayoutId id="2147483696" r:id="rId8"/>
    <p:sldLayoutId id="2147483686" r:id="rId9"/>
    <p:sldLayoutId id="2147483687" r:id="rId10"/>
    <p:sldLayoutId id="2147483690" r:id="rId11"/>
    <p:sldLayoutId id="2147483691" r:id="rId12"/>
    <p:sldLayoutId id="2147483693" r:id="rId13"/>
    <p:sldLayoutId id="2147483692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443F1DCC-C174-A54D-BE04-531C138F3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352" y="3504767"/>
            <a:ext cx="5204298" cy="1717040"/>
          </a:xfrm>
        </p:spPr>
        <p:txBody>
          <a:bodyPr/>
          <a:lstStyle/>
          <a:p>
            <a:r>
              <a:rPr lang="es-ES" sz="1600" b="1" i="1" dirty="0" err="1"/>
              <a:t>Scientific</a:t>
            </a:r>
            <a:r>
              <a:rPr lang="es-ES" sz="1600" b="1" i="1" dirty="0"/>
              <a:t> </a:t>
            </a:r>
            <a:r>
              <a:rPr lang="es-ES" sz="1600" b="1" i="1" dirty="0" err="1"/>
              <a:t>Support</a:t>
            </a:r>
            <a:r>
              <a:rPr lang="es-ES" sz="1600" b="1" i="1" dirty="0"/>
              <a:t> to Sine </a:t>
            </a:r>
            <a:r>
              <a:rPr lang="es-ES" sz="1600" b="1" i="1" dirty="0" err="1"/>
              <a:t>Dolore</a:t>
            </a:r>
            <a:r>
              <a:rPr lang="es-ES" sz="1600" b="1" i="1" dirty="0"/>
              <a:t> </a:t>
            </a:r>
            <a:r>
              <a:rPr lang="es-ES" sz="1600" b="1" i="1" dirty="0" err="1"/>
              <a:t>World</a:t>
            </a:r>
            <a:r>
              <a:rPr lang="es-ES" sz="1600" b="1" i="1" dirty="0"/>
              <a:t> </a:t>
            </a:r>
            <a:r>
              <a:rPr lang="es-ES" sz="1600" b="1" i="1" dirty="0" smtClean="0"/>
              <a:t>Park </a:t>
            </a:r>
            <a:r>
              <a:rPr lang="es-ES" sz="1600" b="1" i="1" dirty="0"/>
              <a:t>04/26/2018</a:t>
            </a:r>
            <a:endParaRPr lang="es-ES" sz="1600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6" y="4488131"/>
            <a:ext cx="1383387" cy="6926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57" y="4529138"/>
            <a:ext cx="2749066" cy="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678" y="4121344"/>
            <a:ext cx="412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THANK YOU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78" y="4714875"/>
            <a:ext cx="904009" cy="4526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63" y="4745855"/>
            <a:ext cx="1758780" cy="3906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89" y="4306010"/>
            <a:ext cx="942145" cy="13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xmlns="" id="{60797D97-DFD9-5D4F-BDDA-9B30ABEDB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1500188"/>
            <a:ext cx="4657725" cy="3871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_tradnl" sz="2600" b="1" dirty="0" smtClean="0"/>
          </a:p>
          <a:p>
            <a:pPr marL="0" indent="0" algn="just">
              <a:buNone/>
            </a:pPr>
            <a:r>
              <a:rPr lang="es-ES_tradnl" sz="2600" b="1" dirty="0" smtClean="0"/>
              <a:t>Prof. D. Raúl Fernández</a:t>
            </a:r>
          </a:p>
          <a:p>
            <a:pPr marL="0" indent="0">
              <a:buNone/>
            </a:pPr>
            <a:r>
              <a:rPr lang="es-ES_tradnl" sz="1900" b="1" dirty="0" err="1"/>
              <a:t>Secretary</a:t>
            </a:r>
            <a:r>
              <a:rPr lang="es-ES_tradnl" sz="1900" b="1" dirty="0"/>
              <a:t> General of </a:t>
            </a:r>
            <a:r>
              <a:rPr lang="es-ES_tradnl" sz="1900" b="1" dirty="0" smtClean="0"/>
              <a:t>EIU</a:t>
            </a:r>
            <a:endParaRPr lang="es-ES_tradnl" b="1" dirty="0" smtClean="0"/>
          </a:p>
          <a:p>
            <a:pPr marL="0" indent="0" algn="just">
              <a:buNone/>
            </a:pPr>
            <a:r>
              <a:rPr lang="es-ES_tradnl" b="1" dirty="0" smtClean="0"/>
              <a:t>Nurse and </a:t>
            </a:r>
            <a:r>
              <a:rPr lang="es-ES_tradnl" b="1" dirty="0" err="1" smtClean="0"/>
              <a:t>Professor</a:t>
            </a:r>
            <a:r>
              <a:rPr lang="es-ES_tradnl" b="1" dirty="0" smtClean="0"/>
              <a:t> at EIU. General </a:t>
            </a:r>
            <a:r>
              <a:rPr lang="es-ES_tradnl" b="1" dirty="0" err="1" smtClean="0"/>
              <a:t>Secretary</a:t>
            </a:r>
            <a:r>
              <a:rPr lang="es-ES_tradnl" b="1" dirty="0" smtClean="0"/>
              <a:t> of Efhre International University (EIU). </a:t>
            </a:r>
            <a:r>
              <a:rPr lang="es-ES_tradnl" b="1" dirty="0" err="1" smtClean="0"/>
              <a:t>Trustee</a:t>
            </a:r>
            <a:r>
              <a:rPr lang="es-ES_tradnl" b="1" dirty="0" smtClean="0"/>
              <a:t> Co-</a:t>
            </a:r>
            <a:r>
              <a:rPr lang="es-ES_tradnl" b="1" dirty="0" err="1" smtClean="0"/>
              <a:t>founder</a:t>
            </a:r>
            <a:r>
              <a:rPr lang="es-ES_tradnl" b="1" dirty="0" smtClean="0"/>
              <a:t> of Efhre International University. </a:t>
            </a:r>
            <a:r>
              <a:rPr lang="es-ES_tradnl" b="1" dirty="0" err="1" smtClean="0"/>
              <a:t>Master's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Degree</a:t>
            </a:r>
            <a:r>
              <a:rPr lang="es-ES_tradnl" b="1" dirty="0" smtClean="0"/>
              <a:t> in </a:t>
            </a:r>
            <a:r>
              <a:rPr lang="es-ES_tradnl" b="1" dirty="0" err="1" smtClean="0"/>
              <a:t>Urgencies</a:t>
            </a:r>
            <a:r>
              <a:rPr lang="es-ES_tradnl" b="1" dirty="0" smtClean="0"/>
              <a:t>, </a:t>
            </a:r>
            <a:r>
              <a:rPr lang="es-ES_tradnl" b="1" dirty="0" err="1" smtClean="0"/>
              <a:t>Emergencies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Critical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Care</a:t>
            </a:r>
            <a:r>
              <a:rPr lang="es-ES_tradnl" b="1" dirty="0" smtClean="0"/>
              <a:t>. University </a:t>
            </a:r>
            <a:r>
              <a:rPr lang="es-ES_tradnl" b="1" dirty="0" err="1" smtClean="0"/>
              <a:t>Specialist</a:t>
            </a:r>
            <a:r>
              <a:rPr lang="es-ES_tradnl" b="1" dirty="0" smtClean="0"/>
              <a:t> in </a:t>
            </a:r>
            <a:r>
              <a:rPr lang="es-ES_tradnl" b="1" dirty="0" err="1" smtClean="0"/>
              <a:t>Underwater</a:t>
            </a:r>
            <a:r>
              <a:rPr lang="es-ES_tradnl" b="1" dirty="0" smtClean="0"/>
              <a:t> Medicine and </a:t>
            </a:r>
            <a:r>
              <a:rPr lang="es-ES_tradnl" b="1" dirty="0" err="1" smtClean="0"/>
              <a:t>Hyperbaric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Chamber</a:t>
            </a:r>
            <a:r>
              <a:rPr lang="es-ES_tradnl" b="1" dirty="0" smtClean="0"/>
              <a:t>. Vice </a:t>
            </a:r>
            <a:r>
              <a:rPr lang="es-ES_tradnl" b="1" dirty="0" err="1" smtClean="0"/>
              <a:t>President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Spanish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Emergency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Association</a:t>
            </a:r>
            <a:r>
              <a:rPr lang="es-ES_tradnl" b="1" dirty="0" smtClean="0"/>
              <a:t> 112 (AEM112).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6887" y="261257"/>
            <a:ext cx="3526973" cy="923330"/>
          </a:xfrm>
          <a:prstGeom prst="rect">
            <a:avLst/>
          </a:prstGeom>
          <a:solidFill>
            <a:srgbClr val="005D8F"/>
          </a:solidFill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Ponente</a:t>
            </a:r>
            <a:endParaRPr lang="es-ES_tradnl" dirty="0" smtClean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549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7C66DC-BEE8-B241-873D-CE0E18C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EIU?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860961" y="3151823"/>
            <a:ext cx="74220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2400" dirty="0" smtClean="0"/>
          </a:p>
          <a:p>
            <a:pPr algn="just"/>
            <a:r>
              <a:rPr lang="es-ES_tradnl" sz="2400" dirty="0" err="1"/>
              <a:t>It</a:t>
            </a:r>
            <a:r>
              <a:rPr lang="es-ES_tradnl" sz="2400" dirty="0"/>
              <a:t> </a:t>
            </a:r>
            <a:r>
              <a:rPr lang="es-ES_tradnl" sz="2400" dirty="0" err="1"/>
              <a:t>is</a:t>
            </a:r>
            <a:r>
              <a:rPr lang="es-ES_tradnl" sz="2400" dirty="0"/>
              <a:t> a </a:t>
            </a:r>
            <a:r>
              <a:rPr lang="es-ES_tradnl" sz="2400" dirty="0" err="1"/>
              <a:t>university</a:t>
            </a:r>
            <a:r>
              <a:rPr lang="es-ES_tradnl" sz="2400" dirty="0"/>
              <a:t> </a:t>
            </a:r>
            <a:r>
              <a:rPr lang="es-ES_tradnl" sz="2400" dirty="0" err="1"/>
              <a:t>committed</a:t>
            </a:r>
            <a:r>
              <a:rPr lang="es-ES_tradnl" sz="2400" dirty="0"/>
              <a:t> to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constant</a:t>
            </a:r>
            <a:r>
              <a:rPr lang="es-ES_tradnl" sz="2400" dirty="0"/>
              <a:t> </a:t>
            </a:r>
            <a:r>
              <a:rPr lang="es-ES_tradnl" sz="2400" dirty="0" err="1"/>
              <a:t>search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excellence</a:t>
            </a:r>
            <a:r>
              <a:rPr lang="es-ES_tradnl" sz="2400" dirty="0"/>
              <a:t>. </a:t>
            </a:r>
            <a:r>
              <a:rPr lang="es-ES_tradnl" sz="2400" dirty="0" err="1"/>
              <a:t>Our</a:t>
            </a:r>
            <a:r>
              <a:rPr lang="es-ES_tradnl" sz="2400" dirty="0"/>
              <a:t> </a:t>
            </a:r>
            <a:r>
              <a:rPr lang="es-ES_tradnl" sz="2400" dirty="0" err="1"/>
              <a:t>main</a:t>
            </a:r>
            <a:r>
              <a:rPr lang="es-ES_tradnl" sz="2400" dirty="0"/>
              <a:t> </a:t>
            </a:r>
            <a:r>
              <a:rPr lang="es-ES_tradnl" sz="2400" dirty="0" err="1"/>
              <a:t>objective</a:t>
            </a:r>
            <a:r>
              <a:rPr lang="es-ES_tradnl" sz="2400" dirty="0"/>
              <a:t> </a:t>
            </a:r>
            <a:r>
              <a:rPr lang="es-ES_tradnl" sz="2400" dirty="0" err="1"/>
              <a:t>is</a:t>
            </a:r>
            <a:r>
              <a:rPr lang="es-ES_tradnl" sz="2400" dirty="0"/>
              <a:t> to </a:t>
            </a:r>
            <a:r>
              <a:rPr lang="es-ES_tradnl" sz="2400" dirty="0" err="1"/>
              <a:t>guarantee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presence</a:t>
            </a:r>
            <a:r>
              <a:rPr lang="es-ES_tradnl" sz="2400" dirty="0"/>
              <a:t> of </a:t>
            </a:r>
            <a:r>
              <a:rPr lang="es-ES_tradnl" sz="2400" dirty="0" err="1"/>
              <a:t>talents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</a:t>
            </a:r>
            <a:r>
              <a:rPr lang="es-ES_tradnl" sz="2400" dirty="0" err="1"/>
              <a:t>teaching</a:t>
            </a:r>
            <a:r>
              <a:rPr lang="es-ES_tradnl" sz="2400" dirty="0"/>
              <a:t> </a:t>
            </a:r>
            <a:r>
              <a:rPr lang="es-ES_tradnl" sz="2400" dirty="0" err="1"/>
              <a:t>vocation</a:t>
            </a:r>
            <a:r>
              <a:rPr lang="es-ES_tradnl" sz="2400" dirty="0"/>
              <a:t> in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university</a:t>
            </a:r>
            <a:r>
              <a:rPr lang="es-ES_tradnl" sz="2400" dirty="0"/>
              <a:t>, </a:t>
            </a:r>
            <a:r>
              <a:rPr lang="es-ES_tradnl" sz="2400" dirty="0" err="1"/>
              <a:t>scientific</a:t>
            </a:r>
            <a:r>
              <a:rPr lang="es-ES_tradnl" sz="2400" dirty="0"/>
              <a:t> and cultural </a:t>
            </a:r>
            <a:r>
              <a:rPr lang="es-ES_tradnl" sz="2400" dirty="0" err="1"/>
              <a:t>world</a:t>
            </a:r>
            <a:r>
              <a:rPr lang="es-ES_tradnl" sz="2400" dirty="0"/>
              <a:t>, </a:t>
            </a:r>
            <a:r>
              <a:rPr lang="es-ES_tradnl" sz="2400" dirty="0" err="1"/>
              <a:t>forming</a:t>
            </a:r>
            <a:r>
              <a:rPr lang="es-ES_tradnl" sz="2400" dirty="0"/>
              <a:t> </a:t>
            </a:r>
            <a:r>
              <a:rPr lang="es-ES_tradnl" sz="2400" dirty="0" err="1"/>
              <a:t>excellent</a:t>
            </a:r>
            <a:r>
              <a:rPr lang="es-ES_tradnl" sz="2400" dirty="0"/>
              <a:t> </a:t>
            </a:r>
            <a:r>
              <a:rPr lang="es-ES_tradnl" sz="2400" dirty="0" err="1"/>
              <a:t>professionals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their</a:t>
            </a:r>
            <a:r>
              <a:rPr lang="es-ES_tradnl" sz="2400" dirty="0"/>
              <a:t> </a:t>
            </a:r>
            <a:r>
              <a:rPr lang="es-ES_tradnl" sz="2400" dirty="0" err="1"/>
              <a:t>technical</a:t>
            </a:r>
            <a:r>
              <a:rPr lang="es-ES_tradnl" sz="2400" dirty="0"/>
              <a:t> </a:t>
            </a:r>
            <a:r>
              <a:rPr lang="es-ES_tradnl" sz="2400" dirty="0" err="1"/>
              <a:t>knowledge</a:t>
            </a:r>
            <a:r>
              <a:rPr lang="es-ES_tradnl" sz="2400" dirty="0"/>
              <a:t>,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their</a:t>
            </a:r>
            <a:r>
              <a:rPr lang="es-ES_tradnl" sz="2400" dirty="0"/>
              <a:t> </a:t>
            </a:r>
            <a:r>
              <a:rPr lang="es-ES_tradnl" sz="2400" dirty="0" err="1"/>
              <a:t>competence</a:t>
            </a:r>
            <a:r>
              <a:rPr lang="es-ES_tradnl" sz="2400" dirty="0"/>
              <a:t> </a:t>
            </a:r>
            <a:r>
              <a:rPr lang="es-ES_tradnl" sz="2400" dirty="0" err="1"/>
              <a:t>development</a:t>
            </a:r>
            <a:r>
              <a:rPr lang="es-ES_tradnl" sz="2400" dirty="0"/>
              <a:t> and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their</a:t>
            </a:r>
            <a:r>
              <a:rPr lang="es-ES_tradnl" sz="2400" dirty="0"/>
              <a:t> </a:t>
            </a:r>
            <a:r>
              <a:rPr lang="es-ES_tradnl" sz="2400" dirty="0" err="1"/>
              <a:t>values</a:t>
            </a:r>
            <a:r>
              <a:rPr lang="es-ES_tradnl" sz="2400" dirty="0"/>
              <a:t>.</a:t>
            </a:r>
            <a:endParaRPr lang="es-ES_tradnl" dirty="0"/>
          </a:p>
          <a:p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10" y="942023"/>
            <a:ext cx="4786580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7C66DC-BEE8-B241-873D-CE0E18C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EIU?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28650" y="2216046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Efhre International University, </a:t>
            </a:r>
            <a:r>
              <a:rPr lang="es-ES_tradnl" sz="2400" dirty="0" err="1"/>
              <a:t>is</a:t>
            </a:r>
            <a:r>
              <a:rPr lang="es-ES_tradnl" sz="2400" dirty="0"/>
              <a:t> </a:t>
            </a:r>
            <a:r>
              <a:rPr lang="es-ES_tradnl" sz="2400" dirty="0" err="1"/>
              <a:t>an</a:t>
            </a:r>
            <a:r>
              <a:rPr lang="es-ES_tradnl" sz="2400" dirty="0"/>
              <a:t> </a:t>
            </a:r>
            <a:r>
              <a:rPr lang="es-ES_tradnl" sz="2400" dirty="0" err="1"/>
              <a:t>international</a:t>
            </a:r>
            <a:r>
              <a:rPr lang="es-ES_tradnl" sz="2400" dirty="0"/>
              <a:t> </a:t>
            </a:r>
            <a:r>
              <a:rPr lang="es-ES_tradnl" sz="2400" dirty="0" err="1"/>
              <a:t>university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a </a:t>
            </a:r>
            <a:r>
              <a:rPr lang="es-ES_tradnl" sz="2400" dirty="0" err="1"/>
              <a:t>presence</a:t>
            </a:r>
            <a:r>
              <a:rPr lang="es-ES_tradnl" sz="2400" dirty="0"/>
              <a:t> in </a:t>
            </a:r>
            <a:r>
              <a:rPr lang="es-ES_tradnl" sz="2400" dirty="0" err="1"/>
              <a:t>several</a:t>
            </a:r>
            <a:r>
              <a:rPr lang="es-ES_tradnl" sz="2400" dirty="0"/>
              <a:t> </a:t>
            </a:r>
            <a:r>
              <a:rPr lang="es-ES_tradnl" sz="2400" dirty="0" err="1"/>
              <a:t>countries</a:t>
            </a:r>
            <a:r>
              <a:rPr lang="es-ES_tradnl" sz="2400" dirty="0"/>
              <a:t>, </a:t>
            </a:r>
            <a:r>
              <a:rPr lang="es-ES_tradnl" sz="2400" dirty="0" err="1"/>
              <a:t>which</a:t>
            </a:r>
            <a:r>
              <a:rPr lang="es-ES_tradnl" sz="2400" dirty="0"/>
              <a:t> has </a:t>
            </a:r>
            <a:r>
              <a:rPr lang="es-ES_tradnl" sz="2400" dirty="0" err="1"/>
              <a:t>agreements</a:t>
            </a:r>
            <a:r>
              <a:rPr lang="es-ES_tradnl" sz="2400" dirty="0"/>
              <a:t> </a:t>
            </a:r>
            <a:r>
              <a:rPr lang="es-ES_tradnl" sz="2400" dirty="0" err="1"/>
              <a:t>with</a:t>
            </a:r>
            <a:r>
              <a:rPr lang="es-ES_tradnl" sz="2400" dirty="0"/>
              <a:t> </a:t>
            </a:r>
            <a:r>
              <a:rPr lang="es-ES_tradnl" sz="2400" dirty="0" err="1"/>
              <a:t>other</a:t>
            </a:r>
            <a:r>
              <a:rPr lang="es-ES_tradnl" sz="2400" dirty="0"/>
              <a:t> </a:t>
            </a:r>
            <a:r>
              <a:rPr lang="es-ES_tradnl" sz="2400" dirty="0" err="1"/>
              <a:t>universities</a:t>
            </a:r>
            <a:r>
              <a:rPr lang="es-ES_tradnl" sz="2400" dirty="0"/>
              <a:t> and </a:t>
            </a:r>
            <a:r>
              <a:rPr lang="es-ES_tradnl" sz="2400" dirty="0" err="1"/>
              <a:t>public</a:t>
            </a:r>
            <a:r>
              <a:rPr lang="es-ES_tradnl" sz="2400" dirty="0"/>
              <a:t> and </a:t>
            </a:r>
            <a:r>
              <a:rPr lang="es-ES_tradnl" sz="2400" dirty="0" err="1"/>
              <a:t>private</a:t>
            </a:r>
            <a:r>
              <a:rPr lang="es-ES_tradnl" sz="2400" dirty="0"/>
              <a:t> </a:t>
            </a:r>
            <a:r>
              <a:rPr lang="es-ES_tradnl" sz="2400" dirty="0" err="1"/>
              <a:t>institutions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inter-</a:t>
            </a:r>
            <a:r>
              <a:rPr lang="es-ES_tradnl" sz="2400" dirty="0" err="1"/>
              <a:t>university</a:t>
            </a:r>
            <a:r>
              <a:rPr lang="es-ES_tradnl" sz="2400" dirty="0"/>
              <a:t> and </a:t>
            </a:r>
            <a:r>
              <a:rPr lang="es-ES_tradnl" sz="2400" dirty="0" err="1"/>
              <a:t>international</a:t>
            </a:r>
            <a:r>
              <a:rPr lang="es-ES_tradnl" sz="2400" dirty="0"/>
              <a:t> </a:t>
            </a:r>
            <a:r>
              <a:rPr lang="es-ES_tradnl" sz="2400" dirty="0" err="1"/>
              <a:t>degrees</a:t>
            </a:r>
            <a:r>
              <a:rPr lang="es-ES_tradnl" sz="2400" dirty="0"/>
              <a:t> and </a:t>
            </a:r>
            <a:r>
              <a:rPr lang="es-ES_tradnl" sz="2400" dirty="0" err="1"/>
              <a:t>responds</a:t>
            </a:r>
            <a:r>
              <a:rPr lang="es-ES_tradnl" sz="2400" dirty="0"/>
              <a:t> </a:t>
            </a:r>
            <a:r>
              <a:rPr lang="es-ES_tradnl" sz="2400" dirty="0" err="1"/>
              <a:t>efficiently</a:t>
            </a:r>
            <a:r>
              <a:rPr lang="es-ES_tradnl" sz="2400" dirty="0"/>
              <a:t> to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major</a:t>
            </a:r>
            <a:r>
              <a:rPr lang="es-ES_tradnl" sz="2400" dirty="0"/>
              <a:t> </a:t>
            </a:r>
            <a:r>
              <a:rPr lang="es-ES_tradnl" sz="2400" dirty="0" err="1"/>
              <a:t>problems</a:t>
            </a:r>
            <a:r>
              <a:rPr lang="es-ES_tradnl" sz="2400" dirty="0"/>
              <a:t> and </a:t>
            </a:r>
            <a:r>
              <a:rPr lang="es-ES_tradnl" sz="2400" dirty="0" err="1"/>
              <a:t>questions</a:t>
            </a:r>
            <a:r>
              <a:rPr lang="es-ES_tradnl" sz="2400" dirty="0"/>
              <a:t> of </a:t>
            </a:r>
            <a:r>
              <a:rPr lang="es-ES_tradnl" sz="2400" dirty="0" err="1"/>
              <a:t>society</a:t>
            </a:r>
            <a:r>
              <a:rPr lang="es-ES_tradnl" sz="2400" dirty="0"/>
              <a:t>, </a:t>
            </a:r>
            <a:r>
              <a:rPr lang="es-ES_tradnl" sz="2400" dirty="0" err="1"/>
              <a:t>through</a:t>
            </a:r>
            <a:r>
              <a:rPr lang="es-ES_tradnl" sz="2400" dirty="0"/>
              <a:t> a flexible </a:t>
            </a:r>
            <a:r>
              <a:rPr lang="es-ES_tradnl" sz="2400" dirty="0" err="1"/>
              <a:t>educational</a:t>
            </a:r>
            <a:r>
              <a:rPr lang="es-ES_tradnl" sz="2400" dirty="0"/>
              <a:t> </a:t>
            </a:r>
            <a:r>
              <a:rPr lang="es-ES_tradnl" sz="2400" dirty="0" err="1"/>
              <a:t>model</a:t>
            </a:r>
            <a:r>
              <a:rPr lang="es-ES_tradnl" sz="2400" dirty="0"/>
              <a:t>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509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7C66DC-BEE8-B241-873D-CE0E18C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/>
              <a:t>How</a:t>
            </a:r>
            <a:r>
              <a:rPr lang="es-ES" sz="4000" dirty="0"/>
              <a:t> </a:t>
            </a:r>
            <a:r>
              <a:rPr lang="es-ES" sz="4000" dirty="0" err="1"/>
              <a:t>does</a:t>
            </a:r>
            <a:r>
              <a:rPr lang="es-ES" sz="4000" dirty="0"/>
              <a:t> EIU </a:t>
            </a:r>
            <a:r>
              <a:rPr lang="es-ES" sz="4000" dirty="0" err="1"/>
              <a:t>participate</a:t>
            </a:r>
            <a:r>
              <a:rPr lang="es-ES" sz="4000" dirty="0"/>
              <a:t> in </a:t>
            </a:r>
            <a:r>
              <a:rPr lang="es-ES" sz="4000" dirty="0" smtClean="0"/>
              <a:t>SDWP</a:t>
            </a:r>
            <a:endParaRPr lang="es-ES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60961" y="671691"/>
            <a:ext cx="74220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s-ES_tradnl" sz="2400" dirty="0" smtClean="0"/>
          </a:p>
          <a:p>
            <a:pPr marL="342900" indent="-342900">
              <a:buFont typeface="Wingdings" charset="2"/>
              <a:buChar char="ü"/>
            </a:pPr>
            <a:r>
              <a:rPr lang="es-ES_tradnl" sz="2400" dirty="0" err="1" smtClean="0"/>
              <a:t>Scientific</a:t>
            </a:r>
            <a:r>
              <a:rPr lang="es-ES_tradnl" sz="2400" dirty="0" smtClean="0"/>
              <a:t> </a:t>
            </a:r>
            <a:r>
              <a:rPr lang="es-ES_tradnl" sz="2400" dirty="0" err="1"/>
              <a:t>support</a:t>
            </a:r>
            <a:r>
              <a:rPr lang="es-ES_tradnl" sz="2400" dirty="0"/>
              <a:t> in </a:t>
            </a:r>
            <a:r>
              <a:rPr lang="es-ES_tradnl" sz="2400" dirty="0" err="1"/>
              <a:t>academic</a:t>
            </a:r>
            <a:r>
              <a:rPr lang="es-ES_tradnl" sz="2400" dirty="0"/>
              <a:t> </a:t>
            </a:r>
            <a:r>
              <a:rPr lang="es-ES_tradnl" sz="2400" dirty="0" err="1"/>
              <a:t>activities</a:t>
            </a:r>
            <a:r>
              <a:rPr lang="es-ES_tradnl" sz="2400" dirty="0" smtClean="0"/>
              <a:t>:</a:t>
            </a:r>
            <a:endParaRPr lang="es-ES_tradnl" sz="2400" dirty="0" smtClean="0"/>
          </a:p>
          <a:p>
            <a:pPr marL="1257300" lvl="2" indent="-342900">
              <a:buFont typeface="Wingdings" charset="2"/>
              <a:buChar char="Ø"/>
            </a:pPr>
            <a:r>
              <a:rPr lang="es-ES_tradnl" sz="2400" dirty="0" err="1" smtClean="0"/>
              <a:t>European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Multidisciplinary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Pain</a:t>
            </a:r>
            <a:r>
              <a:rPr lang="es-ES_tradnl" sz="2400" dirty="0" smtClean="0"/>
              <a:t> Meeting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s-ES_tradnl" sz="2400" dirty="0" smtClean="0"/>
              <a:t>International </a:t>
            </a:r>
            <a:r>
              <a:rPr lang="es-ES_tradnl" sz="2400" dirty="0" err="1" smtClean="0"/>
              <a:t>Congress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Pain</a:t>
            </a:r>
            <a:r>
              <a:rPr lang="es-ES_tradnl" sz="2400" dirty="0" smtClean="0"/>
              <a:t> EIU – </a:t>
            </a:r>
            <a:r>
              <a:rPr lang="es-ES_tradnl" sz="2400" dirty="0" err="1" smtClean="0"/>
              <a:t>Sinedolore</a:t>
            </a:r>
            <a:endParaRPr lang="es-ES_tradnl" sz="2400" dirty="0" smtClean="0"/>
          </a:p>
          <a:p>
            <a:pPr marL="1257300" lvl="2" indent="-342900">
              <a:buFont typeface="Wingdings" charset="2"/>
              <a:buChar char="Ø"/>
            </a:pPr>
            <a:r>
              <a:rPr lang="es-ES_tradnl" sz="2400" dirty="0" err="1" smtClean="0"/>
              <a:t>Muldisciplinary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Mediterranean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Pain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Forum</a:t>
            </a:r>
            <a:endParaRPr lang="es-ES_tradnl" sz="2400" dirty="0" smtClean="0"/>
          </a:p>
          <a:p>
            <a:pPr marL="1257300" lvl="2" indent="-342900">
              <a:buFont typeface="Wingdings" charset="2"/>
              <a:buChar char="Ø"/>
            </a:pPr>
            <a:endParaRPr lang="es-ES_tradnl" sz="2400" dirty="0" smtClean="0"/>
          </a:p>
          <a:p>
            <a:pPr marL="342900" indent="-342900">
              <a:buFont typeface="Wingdings" charset="2"/>
              <a:buChar char="ü"/>
            </a:pPr>
            <a:r>
              <a:rPr lang="es-ES_tradnl" sz="2400" dirty="0" err="1"/>
              <a:t>Creation</a:t>
            </a:r>
            <a:r>
              <a:rPr lang="es-ES_tradnl" sz="2400" dirty="0"/>
              <a:t> of </a:t>
            </a:r>
            <a:r>
              <a:rPr lang="es-ES_tradnl" sz="2400" dirty="0" err="1"/>
              <a:t>the</a:t>
            </a:r>
            <a:r>
              <a:rPr lang="es-ES_tradnl" sz="2400" dirty="0"/>
              <a:t> EIU-</a:t>
            </a:r>
            <a:r>
              <a:rPr lang="es-ES_tradnl" sz="2400" dirty="0" err="1"/>
              <a:t>Sinedolore</a:t>
            </a:r>
            <a:r>
              <a:rPr lang="es-ES_tradnl" sz="2400" dirty="0"/>
              <a:t> </a:t>
            </a:r>
            <a:r>
              <a:rPr lang="es-ES_tradnl" sz="2400" dirty="0" err="1"/>
              <a:t>Excellence</a:t>
            </a:r>
            <a:r>
              <a:rPr lang="es-ES_tradnl" sz="2400" dirty="0"/>
              <a:t> </a:t>
            </a:r>
            <a:r>
              <a:rPr lang="es-ES_tradnl" sz="2400" dirty="0" err="1" smtClean="0"/>
              <a:t>Awards</a:t>
            </a:r>
            <a:endParaRPr lang="es-ES_tradnl" sz="2400" dirty="0" smtClean="0"/>
          </a:p>
          <a:p>
            <a:endParaRPr lang="es-ES_tradnl" sz="2400" dirty="0"/>
          </a:p>
          <a:p>
            <a:pPr marL="342900" indent="-342900">
              <a:buFont typeface="Wingdings" charset="2"/>
              <a:buChar char="ü"/>
            </a:pPr>
            <a:r>
              <a:rPr lang="es-ES_tradnl" sz="2400" dirty="0" err="1"/>
              <a:t>Creation</a:t>
            </a:r>
            <a:r>
              <a:rPr lang="es-ES_tradnl" sz="2400" dirty="0"/>
              <a:t> of </a:t>
            </a:r>
            <a:r>
              <a:rPr lang="es-ES_tradnl" sz="2400" dirty="0" err="1"/>
              <a:t>the</a:t>
            </a:r>
            <a:r>
              <a:rPr lang="es-ES_tradnl" sz="2400" dirty="0"/>
              <a:t> EMNIPRE - EIU </a:t>
            </a:r>
            <a:r>
              <a:rPr lang="es-ES_tradnl" sz="2400" dirty="0" err="1"/>
              <a:t>research</a:t>
            </a:r>
            <a:r>
              <a:rPr lang="es-ES_tradnl" sz="2400" dirty="0"/>
              <a:t> </a:t>
            </a:r>
            <a:r>
              <a:rPr lang="es-ES_tradnl" sz="2400" dirty="0" err="1"/>
              <a:t>group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 smtClean="0"/>
              <a:t>pain</a:t>
            </a:r>
            <a:endParaRPr lang="es-ES_tradnl" sz="2400" dirty="0" smtClean="0"/>
          </a:p>
          <a:p>
            <a:endParaRPr lang="es-ES_tradnl" sz="2400" dirty="0"/>
          </a:p>
          <a:p>
            <a:pPr marL="342900" indent="-342900">
              <a:buFont typeface="Wingdings" charset="2"/>
              <a:buChar char="ü"/>
            </a:pPr>
            <a:r>
              <a:rPr lang="es-ES_tradnl" sz="2400" dirty="0" err="1"/>
              <a:t>Creation</a:t>
            </a:r>
            <a:r>
              <a:rPr lang="es-ES_tradnl" sz="2400" dirty="0"/>
              <a:t> of </a:t>
            </a:r>
            <a:r>
              <a:rPr lang="es-ES_tradnl" sz="2400" dirty="0" err="1"/>
              <a:t>the</a:t>
            </a:r>
            <a:r>
              <a:rPr lang="es-ES_tradnl" sz="2400" dirty="0"/>
              <a:t> International </a:t>
            </a:r>
            <a:r>
              <a:rPr lang="es-ES_tradnl" sz="2400" dirty="0" err="1" smtClean="0"/>
              <a:t>Professorship</a:t>
            </a:r>
            <a:r>
              <a:rPr lang="es-ES_tradnl" sz="2400" dirty="0" smtClean="0"/>
              <a:t> in </a:t>
            </a:r>
            <a:r>
              <a:rPr lang="es-ES_tradnl" sz="2400" dirty="0" err="1"/>
              <a:t>Pain</a:t>
            </a:r>
            <a:r>
              <a:rPr lang="es-ES_tradnl" sz="2400" dirty="0"/>
              <a:t> </a:t>
            </a:r>
            <a:r>
              <a:rPr lang="es-ES_tradnl" sz="2400" dirty="0" err="1"/>
              <a:t>Research</a:t>
            </a:r>
            <a:r>
              <a:rPr lang="es-ES_tradnl" sz="2400" dirty="0" smtClean="0"/>
              <a:t>.</a:t>
            </a:r>
          </a:p>
          <a:p>
            <a:endParaRPr lang="es-ES_tradnl" sz="2400" dirty="0" smtClean="0"/>
          </a:p>
          <a:p>
            <a:pPr marL="342900" indent="-342900">
              <a:buFont typeface="Wingdings" charset="2"/>
              <a:buChar char="ü"/>
            </a:pPr>
            <a:r>
              <a:rPr lang="es-ES_tradnl" sz="2400" dirty="0" err="1"/>
              <a:t>Logistic</a:t>
            </a:r>
            <a:r>
              <a:rPr lang="es-ES_tradnl" sz="2400" dirty="0"/>
              <a:t> and </a:t>
            </a:r>
            <a:r>
              <a:rPr lang="es-ES_tradnl" sz="2400" dirty="0" err="1"/>
              <a:t>sports</a:t>
            </a:r>
            <a:r>
              <a:rPr lang="es-ES_tradnl" sz="2400" dirty="0"/>
              <a:t>-cultural </a:t>
            </a:r>
            <a:r>
              <a:rPr lang="es-ES_tradnl" sz="2400" dirty="0" err="1"/>
              <a:t>support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SDWP </a:t>
            </a:r>
            <a:r>
              <a:rPr lang="es-ES_tradnl" sz="2400" dirty="0" err="1"/>
              <a:t>activities</a:t>
            </a:r>
            <a:endParaRPr lang="es-ES_tradnl" sz="2400" dirty="0"/>
          </a:p>
          <a:p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16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7C66DC-BEE8-B241-873D-CE0E18C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Academic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1398190"/>
            <a:ext cx="7065169" cy="47168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14299" y="6115051"/>
            <a:ext cx="497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s-ES_tradnl" dirty="0"/>
              <a:t> </a:t>
            </a:r>
            <a:r>
              <a:rPr lang="es-ES_tradnl" dirty="0" err="1"/>
              <a:t>European</a:t>
            </a:r>
            <a:r>
              <a:rPr lang="es-ES_tradnl" dirty="0"/>
              <a:t> </a:t>
            </a:r>
            <a:r>
              <a:rPr lang="es-ES_tradnl" dirty="0" err="1"/>
              <a:t>Multidisciplinary</a:t>
            </a:r>
            <a:r>
              <a:rPr lang="es-ES_tradnl" dirty="0"/>
              <a:t> </a:t>
            </a:r>
            <a:r>
              <a:rPr lang="es-ES_tradnl" dirty="0" err="1"/>
              <a:t>Pain</a:t>
            </a:r>
            <a:r>
              <a:rPr lang="es-ES_tradnl" dirty="0"/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1787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EIU </a:t>
            </a:r>
            <a:r>
              <a:rPr lang="es-ES_tradnl" dirty="0" err="1"/>
              <a:t>Awards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Excellence</a:t>
            </a:r>
            <a:r>
              <a:rPr lang="es-ES_tradnl" dirty="0"/>
              <a:t> SD</a:t>
            </a: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3" y="1628776"/>
            <a:ext cx="8251513" cy="46434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585786" y="6272213"/>
            <a:ext cx="574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r>
              <a:rPr lang="es-ES_tradnl" dirty="0" err="1"/>
              <a:t>Creation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EIU-</a:t>
            </a:r>
            <a:r>
              <a:rPr lang="es-ES_tradnl" dirty="0" err="1"/>
              <a:t>Sinedolore</a:t>
            </a:r>
            <a:r>
              <a:rPr lang="es-ES_tradnl" dirty="0"/>
              <a:t> </a:t>
            </a:r>
            <a:r>
              <a:rPr lang="es-ES_tradnl" dirty="0" err="1"/>
              <a:t>Excellence</a:t>
            </a:r>
            <a:r>
              <a:rPr lang="es-ES_tradnl" dirty="0"/>
              <a:t> </a:t>
            </a:r>
            <a:r>
              <a:rPr lang="es-ES_tradnl" dirty="0" err="1"/>
              <a:t>Awards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8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195" y="3138626"/>
            <a:ext cx="3290939" cy="212707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Scientific</a:t>
            </a:r>
            <a:r>
              <a:rPr lang="es-ES" dirty="0"/>
              <a:t> </a:t>
            </a:r>
            <a:r>
              <a:rPr lang="es-ES" dirty="0" err="1"/>
              <a:t>Support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500063" y="1064311"/>
            <a:ext cx="801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Research</a:t>
            </a:r>
            <a:r>
              <a:rPr lang="es-ES_tradnl" dirty="0"/>
              <a:t>, </a:t>
            </a:r>
            <a:r>
              <a:rPr lang="es-ES_tradnl" dirty="0" err="1"/>
              <a:t>one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pillars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university</a:t>
            </a:r>
            <a:r>
              <a:rPr lang="es-ES_tradnl" dirty="0"/>
              <a:t>,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special</a:t>
            </a:r>
            <a:r>
              <a:rPr lang="es-ES_tradnl" dirty="0"/>
              <a:t> </a:t>
            </a:r>
            <a:r>
              <a:rPr lang="es-ES_tradnl" dirty="0" err="1"/>
              <a:t>attention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field</a:t>
            </a:r>
            <a:r>
              <a:rPr lang="es-ES_tradnl" dirty="0"/>
              <a:t> of </a:t>
            </a:r>
            <a:r>
              <a:rPr lang="es-ES_tradnl" dirty="0" err="1"/>
              <a:t>health</a:t>
            </a:r>
            <a:r>
              <a:rPr lang="es-ES_tradnl" dirty="0"/>
              <a:t> and </a:t>
            </a:r>
            <a:r>
              <a:rPr lang="es-ES_tradnl" dirty="0" err="1"/>
              <a:t>pain</a:t>
            </a:r>
            <a:r>
              <a:rPr lang="es-ES_tradnl" dirty="0"/>
              <a:t>,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relevance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prevalence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population</a:t>
            </a:r>
            <a:r>
              <a:rPr lang="es-ES_tradnl" dirty="0"/>
              <a:t>.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68" y="2815534"/>
            <a:ext cx="1974850" cy="25501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3669" y="5635029"/>
            <a:ext cx="339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Publication</a:t>
            </a:r>
            <a:r>
              <a:rPr lang="es-ES_tradnl" dirty="0"/>
              <a:t> of </a:t>
            </a:r>
            <a:r>
              <a:rPr lang="es-ES_tradnl" dirty="0" err="1" smtClean="0"/>
              <a:t>books</a:t>
            </a:r>
            <a:r>
              <a:rPr lang="es-ES_tradnl" dirty="0" smtClean="0"/>
              <a:t> (2011 </a:t>
            </a:r>
            <a:r>
              <a:rPr lang="es-ES_tradnl" dirty="0"/>
              <a:t>- 2018)</a:t>
            </a:r>
            <a:endParaRPr lang="es-ES_tradnl" dirty="0"/>
          </a:p>
        </p:txBody>
      </p:sp>
      <p:sp>
        <p:nvSpPr>
          <p:cNvPr id="8" name="Rectángulo 7"/>
          <p:cNvSpPr/>
          <p:nvPr/>
        </p:nvSpPr>
        <p:spPr>
          <a:xfrm>
            <a:off x="5370901" y="5496529"/>
            <a:ext cx="2437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Investigation</a:t>
            </a:r>
            <a:r>
              <a:rPr lang="es-ES_tradnl" dirty="0"/>
              <a:t> </a:t>
            </a:r>
            <a:r>
              <a:rPr lang="es-ES_tradnl" dirty="0" err="1"/>
              <a:t>work</a:t>
            </a:r>
            <a:r>
              <a:rPr lang="es-ES_tradnl" dirty="0"/>
              <a:t>  </a:t>
            </a:r>
            <a:endParaRPr lang="es-ES_tradnl" dirty="0" smtClean="0"/>
          </a:p>
          <a:p>
            <a:r>
              <a:rPr lang="es-ES_tradnl" dirty="0" smtClean="0"/>
              <a:t>and </a:t>
            </a:r>
            <a:r>
              <a:rPr lang="es-ES_tradnl" dirty="0" err="1"/>
              <a:t>publication</a:t>
            </a:r>
            <a:r>
              <a:rPr lang="es-ES_tradnl" dirty="0"/>
              <a:t> of </a:t>
            </a:r>
            <a:r>
              <a:rPr lang="es-ES_tradnl" dirty="0" err="1"/>
              <a:t>them</a:t>
            </a:r>
            <a:endParaRPr lang="es-ES_tradnl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9" y="1435910"/>
            <a:ext cx="1713995" cy="24238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27" y="2196676"/>
            <a:ext cx="3220722" cy="7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Promote</a:t>
            </a:r>
            <a:r>
              <a:rPr lang="es-ES_tradnl" dirty="0"/>
              <a:t> </a:t>
            </a:r>
            <a:r>
              <a:rPr lang="es-ES_tradnl" dirty="0" err="1"/>
              <a:t>awareness</a:t>
            </a:r>
            <a:r>
              <a:rPr lang="es-ES_tradnl" dirty="0"/>
              <a:t> in </a:t>
            </a:r>
            <a:r>
              <a:rPr lang="es-ES_tradnl" dirty="0" err="1"/>
              <a:t>pain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762446" y="5440544"/>
            <a:ext cx="775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Sports</a:t>
            </a:r>
            <a:r>
              <a:rPr lang="es-ES_tradnl" dirty="0"/>
              <a:t> </a:t>
            </a:r>
            <a:r>
              <a:rPr lang="es-ES_tradnl" dirty="0" err="1"/>
              <a:t>activities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elite </a:t>
            </a:r>
            <a:r>
              <a:rPr lang="es-ES_tradnl" dirty="0" err="1"/>
              <a:t>athletes</a:t>
            </a:r>
            <a:r>
              <a:rPr lang="es-ES_tradnl" dirty="0"/>
              <a:t> of </a:t>
            </a:r>
            <a:r>
              <a:rPr lang="es-ES_tradnl" dirty="0" err="1"/>
              <a:t>recognized</a:t>
            </a:r>
            <a:r>
              <a:rPr lang="es-ES_tradnl" dirty="0"/>
              <a:t> </a:t>
            </a:r>
            <a:r>
              <a:rPr lang="es-ES_tradnl" dirty="0" err="1"/>
              <a:t>international</a:t>
            </a:r>
            <a:r>
              <a:rPr lang="es-ES_tradnl" dirty="0"/>
              <a:t> </a:t>
            </a:r>
            <a:r>
              <a:rPr lang="es-ES_tradnl" dirty="0" err="1"/>
              <a:t>prestige</a:t>
            </a:r>
            <a:r>
              <a:rPr lang="es-ES_tradnl" dirty="0"/>
              <a:t> to </a:t>
            </a:r>
            <a:r>
              <a:rPr lang="es-ES_tradnl" dirty="0" err="1"/>
              <a:t>raise</a:t>
            </a:r>
            <a:r>
              <a:rPr lang="es-ES_tradnl" dirty="0"/>
              <a:t> </a:t>
            </a:r>
            <a:r>
              <a:rPr lang="es-ES_tradnl" dirty="0" err="1"/>
              <a:t>awareness</a:t>
            </a:r>
            <a:r>
              <a:rPr lang="es-ES_tradnl" dirty="0"/>
              <a:t> of </a:t>
            </a:r>
            <a:r>
              <a:rPr lang="es-ES_tradnl" dirty="0" err="1"/>
              <a:t>children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fight</a:t>
            </a:r>
            <a:r>
              <a:rPr lang="es-ES_tradnl" dirty="0"/>
              <a:t> </a:t>
            </a:r>
            <a:r>
              <a:rPr lang="es-ES_tradnl" dirty="0" err="1"/>
              <a:t>against</a:t>
            </a:r>
            <a:r>
              <a:rPr lang="es-ES_tradnl" dirty="0"/>
              <a:t> </a:t>
            </a:r>
            <a:r>
              <a:rPr lang="es-ES_tradnl" dirty="0" err="1"/>
              <a:t>pain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52" y="1215351"/>
            <a:ext cx="5366891" cy="40251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9699">
            <a:off x="239762" y="2049769"/>
            <a:ext cx="2711436" cy="13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BEE12C77-E231-F844-BA22-66A0C11B8C53}" vid="{A407B16D-DBD4-4349-B258-A1C33FFEDD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personalizado</Template>
  <TotalTime>1113</TotalTime>
  <Words>324</Words>
  <Application>Microsoft Macintosh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Helvetica</vt:lpstr>
      <vt:lpstr>ＭＳ Ｐゴシック</vt:lpstr>
      <vt:lpstr>Wingdings</vt:lpstr>
      <vt:lpstr>Arial</vt:lpstr>
      <vt:lpstr>Diseño personalizado</vt:lpstr>
      <vt:lpstr>Scientific Support to Sine Dolore World Park 04/26/2018</vt:lpstr>
      <vt:lpstr>Presentación de PowerPoint</vt:lpstr>
      <vt:lpstr>What is EIU?</vt:lpstr>
      <vt:lpstr>What is EIU?</vt:lpstr>
      <vt:lpstr>How does EIU participate in SDWP</vt:lpstr>
      <vt:lpstr>Academic Support</vt:lpstr>
      <vt:lpstr>EIU Awards for Excellence SD</vt:lpstr>
      <vt:lpstr>Scientific Support</vt:lpstr>
      <vt:lpstr>Promote awareness in pain</vt:lpstr>
      <vt:lpstr>Presentación de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MÁSTER UNIVERSITARIO EN CIRUGÍA BUCAL MÓDULO  ASIGNATURA TEMA  NOMBRE Y APELLIDOS</dc:title>
  <dc:creator/>
  <cp:lastModifiedBy>Raúl EFHRE</cp:lastModifiedBy>
  <cp:revision>29</cp:revision>
  <dcterms:created xsi:type="dcterms:W3CDTF">2018-04-24T09:31:48Z</dcterms:created>
  <dcterms:modified xsi:type="dcterms:W3CDTF">2018-04-25T18:53:05Z</dcterms:modified>
</cp:coreProperties>
</file>