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3" r:id="rId2"/>
    <p:sldId id="271" r:id="rId3"/>
    <p:sldId id="281" r:id="rId4"/>
    <p:sldId id="282" r:id="rId5"/>
    <p:sldId id="287" r:id="rId6"/>
    <p:sldId id="285" r:id="rId7"/>
    <p:sldId id="274" r:id="rId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3" autoAdjust="0"/>
  </p:normalViewPr>
  <p:slideViewPr>
    <p:cSldViewPr>
      <p:cViewPr varScale="1">
        <p:scale>
          <a:sx n="69" d="100"/>
          <a:sy n="69" d="100"/>
        </p:scale>
        <p:origin x="151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0FA949-D2CE-4533-8427-A5A8BAD9EB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2379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946A66-278A-4177-960E-EB3989E1FAA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02225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7844F2-E704-4D4D-AFB9-00A1982C3159}" type="slidenum">
              <a:rPr lang="en-GB" altLang="en-US"/>
              <a:pPr eaLnBrk="1" hangingPunct="1"/>
              <a:t>1</a:t>
            </a:fld>
            <a:endParaRPr lang="en-GB" altLang="en-US"/>
          </a:p>
        </p:txBody>
      </p:sp>
      <p:sp>
        <p:nvSpPr>
          <p:cNvPr id="1843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8F87296-A384-4FAD-95EF-0A5A5922CBC4}" type="slidenum">
              <a:rPr lang="en-GB" altLang="en-US" sz="1200"/>
              <a:pPr algn="r" eaLnBrk="1" hangingPunct="1"/>
              <a:t>1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3878430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F9E2ACE-5040-498A-ABF3-5B108C134DF5}" type="slidenum">
              <a:rPr lang="en-GB" altLang="en-US"/>
              <a:pPr eaLnBrk="1" hangingPunct="1"/>
              <a:t>2</a:t>
            </a:fld>
            <a:endParaRPr lang="en-GB" altLang="en-US"/>
          </a:p>
        </p:txBody>
      </p:sp>
      <p:sp>
        <p:nvSpPr>
          <p:cNvPr id="3174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81A1D9A-EB00-44D1-8DBC-88CF80A8D4D5}" type="slidenum">
              <a:rPr lang="en-GB" altLang="en-US" sz="1200"/>
              <a:pPr algn="r" eaLnBrk="1" hangingPunct="1"/>
              <a:t>2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16536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CF3F32A-4DA5-4BB1-B6DB-87D0DA608ACE}" type="slidenum">
              <a:rPr lang="en-GB" altLang="en-US"/>
              <a:pPr eaLnBrk="1" hangingPunct="1"/>
              <a:t>3</a:t>
            </a:fld>
            <a:endParaRPr lang="en-GB" altLang="en-US"/>
          </a:p>
        </p:txBody>
      </p:sp>
      <p:sp>
        <p:nvSpPr>
          <p:cNvPr id="3072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62795EC-45F7-42EF-A310-6837DE55D0B5}" type="slidenum">
              <a:rPr lang="en-GB" altLang="en-US" sz="1200"/>
              <a:pPr algn="r" eaLnBrk="1" hangingPunct="1"/>
              <a:t>3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596441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18D96C-D967-4AC9-9D86-1DBDD6311968}" type="slidenum">
              <a:rPr lang="en-GB" altLang="en-US"/>
              <a:pPr eaLnBrk="1" hangingPunct="1"/>
              <a:t>4</a:t>
            </a:fld>
            <a:endParaRPr lang="en-GB" altLang="en-US"/>
          </a:p>
        </p:txBody>
      </p:sp>
      <p:sp>
        <p:nvSpPr>
          <p:cNvPr id="2867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867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ED53D262-DDCB-4F0D-88DB-E2C05209D16F}" type="slidenum">
              <a:rPr lang="en-GB" altLang="en-US" sz="1200"/>
              <a:pPr algn="r" eaLnBrk="1" hangingPunct="1"/>
              <a:t>4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743424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CF3F32A-4DA5-4BB1-B6DB-87D0DA608ACE}" type="slidenum">
              <a:rPr lang="en-GB" altLang="en-US"/>
              <a:pPr eaLnBrk="1" hangingPunct="1"/>
              <a:t>5</a:t>
            </a:fld>
            <a:endParaRPr lang="en-GB" altLang="en-US"/>
          </a:p>
        </p:txBody>
      </p:sp>
      <p:sp>
        <p:nvSpPr>
          <p:cNvPr id="3072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62795EC-45F7-42EF-A310-6837DE55D0B5}" type="slidenum">
              <a:rPr lang="en-GB" altLang="en-US" sz="1200"/>
              <a:pPr algn="r" eaLnBrk="1" hangingPunct="1"/>
              <a:t>5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3464720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F9E2ACE-5040-498A-ABF3-5B108C134DF5}" type="slidenum">
              <a:rPr lang="en-GB" altLang="en-US"/>
              <a:pPr eaLnBrk="1" hangingPunct="1"/>
              <a:t>6</a:t>
            </a:fld>
            <a:endParaRPr lang="en-GB" altLang="en-US"/>
          </a:p>
        </p:txBody>
      </p:sp>
      <p:sp>
        <p:nvSpPr>
          <p:cNvPr id="3174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81A1D9A-EB00-44D1-8DBC-88CF80A8D4D5}" type="slidenum">
              <a:rPr lang="en-GB" altLang="en-US" sz="1200"/>
              <a:pPr algn="r" eaLnBrk="1" hangingPunct="1"/>
              <a:t>6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1090490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59DF791-1BF0-46E8-8BA1-C79484048B30}" type="slidenum">
              <a:rPr lang="en-GB" altLang="en-US"/>
              <a:pPr eaLnBrk="1" hangingPunct="1"/>
              <a:t>7</a:t>
            </a:fld>
            <a:endParaRPr lang="en-GB" altLang="en-US"/>
          </a:p>
        </p:txBody>
      </p:sp>
      <p:sp>
        <p:nvSpPr>
          <p:cNvPr id="3277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0A75B581-94C7-48E1-86E8-9E0AEFBDA3ED}" type="slidenum">
              <a:rPr lang="en-GB" altLang="en-US" sz="1200"/>
              <a:pPr algn="r" eaLnBrk="1" hangingPunct="1"/>
              <a:t>7</a:t>
            </a:fld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val="2918690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385028-4A68-448B-AD06-FA4D1BEA72E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788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CA13FF-ADB9-4ED2-9F97-1B83E8B6F4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107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17965-427C-4C1D-B50C-85E104D533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62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742A3-CCBB-4591-A594-DE72149CB6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572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BCE4A-6491-4366-BF86-C4DB47D66E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393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E65433-B464-4CEB-A7B7-4567E07FDA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9767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55428-D1E2-49D9-8236-5E5EACC21B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932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A6FD8-46D0-4DDD-A703-96C8264AB3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038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1A726-1C57-4D85-87D3-34138386FC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667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4641F1-F6BB-4CE8-A375-E6F8F074CA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2591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5FB252-242B-4BEB-B635-D4CC85154F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00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C531D33-57DA-43E4-AB6F-BF32F5836C4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6.jpeg"/><Relationship Id="rId7" Type="http://schemas.openxmlformats.org/officeDocument/2006/relationships/image" Target="../media/image6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2.jpeg"/><Relationship Id="rId5" Type="http://schemas.openxmlformats.org/officeDocument/2006/relationships/image" Target="../media/image18.jpeg"/><Relationship Id="rId10" Type="http://schemas.openxmlformats.org/officeDocument/2006/relationships/image" Target="../media/image21.jpeg"/><Relationship Id="rId4" Type="http://schemas.openxmlformats.org/officeDocument/2006/relationships/image" Target="../media/image17.jpe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83515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620713"/>
            <a:ext cx="7772400" cy="1470025"/>
          </a:xfrm>
        </p:spPr>
        <p:txBody>
          <a:bodyPr/>
          <a:lstStyle/>
          <a:p>
            <a:pPr eaLnBrk="1" hangingPunct="1"/>
            <a:r>
              <a:rPr lang="en-GB" altLang="en-US" sz="3200" dirty="0"/>
              <a:t>European Parliament  </a:t>
            </a:r>
            <a:br>
              <a:rPr lang="en-GB" altLang="en-US" sz="3200" dirty="0"/>
            </a:br>
            <a:r>
              <a:rPr lang="en-GB" altLang="en-US" sz="3200" dirty="0"/>
              <a:t>26</a:t>
            </a:r>
            <a:r>
              <a:rPr lang="en-GB" altLang="en-US" sz="3200" baseline="30000" dirty="0"/>
              <a:t>th</a:t>
            </a:r>
            <a:r>
              <a:rPr lang="en-GB" altLang="en-US" sz="3200" dirty="0"/>
              <a:t> April 2018 </a:t>
            </a:r>
            <a:br>
              <a:rPr lang="en-GB" altLang="en-US" sz="2400" dirty="0"/>
            </a:br>
            <a:endParaRPr lang="en-GB" altLang="en-US" sz="2400" dirty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051720" y="2924944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en-US" sz="2800" dirty="0"/>
              <a:t>“Patients as Teachers”</a:t>
            </a:r>
          </a:p>
          <a:p>
            <a:pPr marL="0" indent="0" algn="ctr" eaLnBrk="1" hangingPunct="1">
              <a:buFontTx/>
              <a:buNone/>
            </a:pPr>
            <a:r>
              <a:rPr lang="en-GB" altLang="en-US" sz="2800" dirty="0"/>
              <a:t>Medical Education: </a:t>
            </a:r>
            <a:r>
              <a:rPr lang="en-GB" altLang="en-US" sz="2800"/>
              <a:t>Chronic Pelvic </a:t>
            </a:r>
            <a:r>
              <a:rPr lang="en-GB" altLang="en-US" sz="2800" dirty="0"/>
              <a:t>Pain   </a:t>
            </a:r>
          </a:p>
          <a:p>
            <a:pPr marL="0" indent="0" algn="ctr" eaLnBrk="1" hangingPunct="1">
              <a:buFontTx/>
              <a:buNone/>
            </a:pPr>
            <a:r>
              <a:rPr lang="en-GB" altLang="en-US" sz="1800" dirty="0"/>
              <a:t>Judy Birch</a:t>
            </a:r>
          </a:p>
          <a:p>
            <a:pPr marL="0" indent="0" algn="ctr" eaLnBrk="1" hangingPunct="1">
              <a:buFontTx/>
              <a:buNone/>
            </a:pPr>
            <a:r>
              <a:rPr lang="en-GB" altLang="en-US" sz="1800" dirty="0"/>
              <a:t>Pelvic Pain Support Network</a:t>
            </a:r>
            <a:r>
              <a:rPr lang="en-GB" altLang="en-US" sz="2000" dirty="0"/>
              <a:t>   </a:t>
            </a:r>
          </a:p>
        </p:txBody>
      </p:sp>
      <p:pic>
        <p:nvPicPr>
          <p:cNvPr id="2053" name="Picture 4" descr="Logo PPS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5949950"/>
            <a:ext cx="20177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5" descr="iStock_000001206180X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53"/>
          <a:stretch>
            <a:fillRect/>
          </a:stretch>
        </p:blipFill>
        <p:spPr bwMode="auto">
          <a:xfrm>
            <a:off x="0" y="0"/>
            <a:ext cx="183515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iStock_000005972746XSm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7"/>
          <a:stretch>
            <a:fillRect/>
          </a:stretch>
        </p:blipFill>
        <p:spPr bwMode="auto">
          <a:xfrm>
            <a:off x="0" y="1989138"/>
            <a:ext cx="18351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iStock_000006980967XSmal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825"/>
            <a:ext cx="18494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iStock_000007004253XSmall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32450"/>
            <a:ext cx="18351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9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60349"/>
            <a:ext cx="6985000" cy="2088531"/>
          </a:xfrm>
        </p:spPr>
        <p:txBody>
          <a:bodyPr/>
          <a:lstStyle/>
          <a:p>
            <a:pPr eaLnBrk="1" hangingPunct="1"/>
            <a:endParaRPr lang="en-GB" altLang="en-US" sz="3200" b="1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03350" y="1557338"/>
            <a:ext cx="6985000" cy="4525962"/>
          </a:xfrm>
        </p:spPr>
        <p:txBody>
          <a:bodyPr/>
          <a:lstStyle/>
          <a:p>
            <a:pPr eaLnBrk="1" hangingPunct="1">
              <a:defRPr/>
            </a:pPr>
            <a:endParaRPr lang="en-GB" sz="2800" dirty="0"/>
          </a:p>
          <a:p>
            <a:pPr eaLnBrk="1" hangingPunct="1">
              <a:defRPr/>
            </a:pPr>
            <a:endParaRPr lang="en-GB" sz="2800" dirty="0"/>
          </a:p>
          <a:p>
            <a:pPr eaLnBrk="1" hangingPunct="1">
              <a:defRPr/>
            </a:pPr>
            <a:endParaRPr lang="en-GB" sz="3600" dirty="0"/>
          </a:p>
          <a:p>
            <a:pPr eaLnBrk="1" hangingPunct="1">
              <a:defRPr/>
            </a:pPr>
            <a:endParaRPr lang="en-GB" sz="36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1601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5365" name="Picture 4" descr="Logo PPS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57563"/>
            <a:ext cx="6381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5" descr="iStock_000001206180X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53"/>
          <a:stretch>
            <a:fillRect/>
          </a:stretch>
        </p:blipFill>
        <p:spPr bwMode="auto">
          <a:xfrm>
            <a:off x="0" y="0"/>
            <a:ext cx="1130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16014" y="1844824"/>
            <a:ext cx="7777162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r>
              <a:rPr lang="cy-GB" altLang="en-US" sz="2400" kern="0" dirty="0">
                <a:solidFill>
                  <a:srgbClr val="336600"/>
                </a:solidFill>
              </a:rPr>
              <a:t>Started in Leeds 10 years ago: July 2008 </a:t>
            </a: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r>
              <a:rPr lang="cy-GB" altLang="en-US" sz="2400" kern="0" dirty="0">
                <a:solidFill>
                  <a:srgbClr val="336600"/>
                </a:solidFill>
              </a:rPr>
              <a:t>Nurses on undergraduate chronic pain module</a:t>
            </a: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r>
              <a:rPr lang="cy-GB" altLang="en-US" sz="2400" kern="0" dirty="0">
                <a:solidFill>
                  <a:srgbClr val="336600"/>
                </a:solidFill>
              </a:rPr>
              <a:t> Patient experience and role of PPSN  </a:t>
            </a: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r>
              <a:rPr lang="cy-GB" altLang="en-US" sz="2400" kern="0" dirty="0">
                <a:solidFill>
                  <a:srgbClr val="336600"/>
                </a:solidFill>
              </a:rPr>
              <a:t>120 students, groups of 20, 1 hour </a:t>
            </a: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r>
              <a:rPr lang="cy-GB" altLang="en-US" sz="2400" kern="0" dirty="0">
                <a:solidFill>
                  <a:srgbClr val="336600"/>
                </a:solidFill>
              </a:rPr>
              <a:t>Feedback gathered: Charity + Faculty + Volunteer    </a:t>
            </a: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endParaRPr lang="cy-GB" altLang="en-US" sz="2400" kern="0" dirty="0">
              <a:solidFill>
                <a:srgbClr val="3366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477DB0-3FBE-4FC8-9E0D-ED082300CC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343" y="181471"/>
            <a:ext cx="3258344" cy="24437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60350"/>
            <a:ext cx="6985000" cy="1143000"/>
          </a:xfrm>
        </p:spPr>
        <p:txBody>
          <a:bodyPr/>
          <a:lstStyle/>
          <a:p>
            <a:pPr eaLnBrk="1" hangingPunct="1"/>
            <a:endParaRPr lang="en-GB" altLang="en-US" sz="3200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66920" y="1403350"/>
            <a:ext cx="4977288" cy="51943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cy-GB" altLang="en-US" sz="20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2016: Leeds Medical curriculum observer appoached regarding trainee doctors 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4th year Obs and Gyne medical trainees: patient experience 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5 sessions X 50 students: 30 minutes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Feedback: Charity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 Faculty ?       </a:t>
            </a:r>
          </a:p>
          <a:p>
            <a:pPr>
              <a:lnSpc>
                <a:spcPct val="80000"/>
              </a:lnSpc>
            </a:pPr>
            <a:endParaRPr lang="cy-GB" altLang="en-US" sz="28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cy-GB" altLang="en-US" sz="28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cy-GB" altLang="en-US" sz="2800" dirty="0">
              <a:solidFill>
                <a:srgbClr val="33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1601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4343" name="Picture 4" descr="Logo PPS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57563"/>
            <a:ext cx="6381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9" descr="iStock_000007004253X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33"/>
          <a:stretch>
            <a:fillRect/>
          </a:stretch>
        </p:blipFill>
        <p:spPr bwMode="auto">
          <a:xfrm>
            <a:off x="0" y="0"/>
            <a:ext cx="1116013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A00B28-9750-4F42-8146-7FF24B6A63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398" y="4272111"/>
            <a:ext cx="3005469" cy="22541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177730-9C09-4D3B-AB22-A15E10A588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50571" y="1812744"/>
            <a:ext cx="2542135" cy="203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9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60350"/>
            <a:ext cx="6985000" cy="1143000"/>
          </a:xfrm>
        </p:spPr>
        <p:txBody>
          <a:bodyPr/>
          <a:lstStyle/>
          <a:p>
            <a:pPr eaLnBrk="1" hangingPunct="1"/>
            <a:endParaRPr lang="en-GB" altLang="en-US" sz="32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03350" y="1557338"/>
            <a:ext cx="69850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Southampton : June 2016, discussion with course leader and secretary about Leeds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Curriculum lead for Obs and Gyne included 30 minute session on Patient Experience for 4th year medical trainees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4 groups X 20 students 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r>
              <a:rPr lang="cy-GB" altLang="en-US" sz="2400" dirty="0">
                <a:solidFill>
                  <a:srgbClr val="336600"/>
                </a:solidFill>
              </a:rPr>
              <a:t>Feedback: Charity + Faculty + Volunteer   </a:t>
            </a:r>
          </a:p>
          <a:p>
            <a:pPr>
              <a:lnSpc>
                <a:spcPct val="80000"/>
              </a:lnSpc>
            </a:pPr>
            <a:endParaRPr lang="cy-GB" altLang="en-US" sz="24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en-GB" alt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1601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2293" name="Picture 4" descr="Logo PPS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57563"/>
            <a:ext cx="6381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 descr="iStock_000005972746XSmal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7"/>
          <a:stretch>
            <a:fillRect/>
          </a:stretch>
        </p:blipFill>
        <p:spPr bwMode="auto">
          <a:xfrm>
            <a:off x="0" y="0"/>
            <a:ext cx="113506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932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60350"/>
            <a:ext cx="6985000" cy="1143000"/>
          </a:xfrm>
        </p:spPr>
        <p:txBody>
          <a:bodyPr/>
          <a:lstStyle/>
          <a:p>
            <a:pPr eaLnBrk="1" hangingPunct="1"/>
            <a:r>
              <a:rPr lang="en-GB" altLang="en-US" sz="3200" b="1"/>
              <a:t>PPSN Feedback form </a:t>
            </a:r>
            <a:endParaRPr lang="en-GB" altLang="en-US" sz="3200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66920" y="1403350"/>
            <a:ext cx="4977288" cy="51943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cy-GB" altLang="en-US" sz="20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cy-GB" altLang="en-US" sz="28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cy-GB" altLang="en-US" sz="2800" dirty="0">
              <a:solidFill>
                <a:srgbClr val="336600"/>
              </a:solidFill>
            </a:endParaRPr>
          </a:p>
          <a:p>
            <a:pPr>
              <a:lnSpc>
                <a:spcPct val="80000"/>
              </a:lnSpc>
            </a:pPr>
            <a:endParaRPr lang="cy-GB" altLang="en-US" sz="2800" dirty="0">
              <a:solidFill>
                <a:srgbClr val="33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1601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4343" name="Picture 4" descr="Logo PPS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57563"/>
            <a:ext cx="6381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9" descr="iStock_000007004253XSm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33"/>
          <a:stretch>
            <a:fillRect/>
          </a:stretch>
        </p:blipFill>
        <p:spPr bwMode="auto">
          <a:xfrm>
            <a:off x="0" y="0"/>
            <a:ext cx="1116013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A00B28-9750-4F42-8146-7FF24B6A63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398" y="4272111"/>
            <a:ext cx="3005469" cy="2254102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A0ED559-0C81-48D5-ACB2-3256E09855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831428"/>
              </p:ext>
            </p:extLst>
          </p:nvPr>
        </p:nvGraphicFramePr>
        <p:xfrm>
          <a:off x="1763688" y="1556792"/>
          <a:ext cx="4104457" cy="4969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" r:id="rId7" imgW="5275567" imgH="7713066" progId="Word.Document.12">
                  <p:embed/>
                </p:oleObj>
              </mc:Choice>
              <mc:Fallback>
                <p:oleObj name="Document" r:id="rId7" imgW="5275567" imgH="77130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63688" y="1556792"/>
                        <a:ext cx="4104457" cy="4969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77417DDE-C1A7-43B7-B346-3BB0E09DEB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398" y="1839130"/>
            <a:ext cx="2771066" cy="202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92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03350" y="260350"/>
            <a:ext cx="6985000" cy="809775"/>
          </a:xfrm>
        </p:spPr>
        <p:txBody>
          <a:bodyPr/>
          <a:lstStyle/>
          <a:p>
            <a:pPr eaLnBrk="1" hangingPunct="1"/>
            <a:r>
              <a:rPr lang="en-GB" altLang="en-US" sz="3200" b="1" dirty="0"/>
              <a:t>Feedback from Faculty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03350" y="1269851"/>
            <a:ext cx="6985000" cy="4813449"/>
          </a:xfrm>
        </p:spPr>
        <p:txBody>
          <a:bodyPr/>
          <a:lstStyle/>
          <a:p>
            <a:pPr eaLnBrk="1" hangingPunct="1">
              <a:defRPr/>
            </a:pPr>
            <a:endParaRPr lang="cy-GB" altLang="en-US" sz="2800" dirty="0">
              <a:solidFill>
                <a:srgbClr val="33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1601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5365" name="Picture 4" descr="Logo PPS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57563"/>
            <a:ext cx="6381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5" descr="iStock_000001206180XSma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53"/>
          <a:stretch>
            <a:fillRect/>
          </a:stretch>
        </p:blipFill>
        <p:spPr bwMode="auto">
          <a:xfrm>
            <a:off x="0" y="0"/>
            <a:ext cx="1130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16013" y="1557338"/>
            <a:ext cx="8027987" cy="48134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cy-GB" altLang="en-US" sz="2400" kern="0" dirty="0"/>
              <a:t>        </a:t>
            </a:r>
            <a:r>
              <a:rPr lang="cy-GB" altLang="en-US" kern="0" dirty="0"/>
              <a:t>   </a:t>
            </a:r>
            <a:endParaRPr lang="en-US" altLang="en-US" kern="0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F308728-974F-4661-8D5C-9FCD6A1DAB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092495"/>
              </p:ext>
            </p:extLst>
          </p:nvPr>
        </p:nvGraphicFramePr>
        <p:xfrm>
          <a:off x="1887537" y="1827212"/>
          <a:ext cx="6016625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ocument" r:id="rId6" imgW="6016616" imgH="3986350" progId="Word.Document.8">
                  <p:embed/>
                </p:oleObj>
              </mc:Choice>
              <mc:Fallback>
                <p:oleObj name="Document" r:id="rId6" imgW="6016616" imgH="398635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87537" y="1827212"/>
                        <a:ext cx="6016625" cy="425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553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9" descr="DSCF15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17" y="3194446"/>
            <a:ext cx="2698148" cy="182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03350" y="333375"/>
            <a:ext cx="6985000" cy="5749925"/>
          </a:xfrm>
        </p:spPr>
        <p:txBody>
          <a:bodyPr/>
          <a:lstStyle/>
          <a:p>
            <a:pPr lvl="4" eaLnBrk="1" hangingPunct="1">
              <a:buFontTx/>
              <a:buNone/>
            </a:pPr>
            <a:r>
              <a:rPr lang="en-GB" altLang="en-US" sz="4000" b="1" dirty="0"/>
              <a:t>THANK YOU </a:t>
            </a:r>
          </a:p>
          <a:p>
            <a:pPr eaLnBrk="1" hangingPunct="1"/>
            <a:endParaRPr lang="en-GB" altLang="en-US" sz="3600" dirty="0"/>
          </a:p>
          <a:p>
            <a:pPr eaLnBrk="1" hangingPunct="1"/>
            <a:endParaRPr lang="en-GB" altLang="en-US" sz="3600" dirty="0"/>
          </a:p>
          <a:p>
            <a:pPr eaLnBrk="1" hangingPunct="1"/>
            <a:endParaRPr lang="en-GB" alt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116013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6391" name="Picture 9" descr="Istanbul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615" y="1186922"/>
            <a:ext cx="2556080" cy="200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0" descr="WCE Montpeliier - Jen and Rach-Poste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2" y="1211214"/>
            <a:ext cx="2248378" cy="181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1" descr="Best Practice Award present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45" y="2972871"/>
            <a:ext cx="3018021" cy="21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4" descr="Logo PPSN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57563"/>
            <a:ext cx="6381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41B3C9-91F8-4DFE-B04D-BAEEC2571B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880" y="1156351"/>
            <a:ext cx="2532765" cy="18614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00A936-FF2E-4B69-A2C9-294677D24F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376" y="3081022"/>
            <a:ext cx="2661774" cy="17753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F7E553-5C86-4AF5-AD16-7BA238B15B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2674">
            <a:off x="3704680" y="5006811"/>
            <a:ext cx="2266636" cy="1699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278A91-D69B-45E9-A563-32AA842B55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5" y="5042497"/>
            <a:ext cx="2401056" cy="18007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5D3B8A-C32C-41B4-A056-FEBB37C4553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821" y="4979443"/>
            <a:ext cx="2194019" cy="16455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158</Words>
  <Application>Microsoft Office PowerPoint</Application>
  <PresentationFormat>On-screen Show (4:3)</PresentationFormat>
  <Paragraphs>60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Default Design</vt:lpstr>
      <vt:lpstr>Document</vt:lpstr>
      <vt:lpstr>European Parliament   26th April 2018  </vt:lpstr>
      <vt:lpstr>PowerPoint Presentation</vt:lpstr>
      <vt:lpstr>PowerPoint Presentation</vt:lpstr>
      <vt:lpstr>PowerPoint Presentation</vt:lpstr>
      <vt:lpstr>PPSN Feedback form </vt:lpstr>
      <vt:lpstr>Feedback from Faculty 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 Birch</dc:creator>
  <cp:lastModifiedBy>Judy</cp:lastModifiedBy>
  <cp:revision>75</cp:revision>
  <dcterms:created xsi:type="dcterms:W3CDTF">2012-08-12T10:42:29Z</dcterms:created>
  <dcterms:modified xsi:type="dcterms:W3CDTF">2018-04-24T12:09:10Z</dcterms:modified>
</cp:coreProperties>
</file>