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64" r:id="rId4"/>
    <p:sldId id="258" r:id="rId5"/>
    <p:sldId id="266" r:id="rId6"/>
    <p:sldId id="267" r:id="rId7"/>
    <p:sldId id="268" r:id="rId8"/>
    <p:sldId id="259" r:id="rId9"/>
    <p:sldId id="262" r:id="rId10"/>
    <p:sldId id="263" r:id="rId11"/>
  </p:sldIdLst>
  <p:sldSz cx="9144000" cy="6858000" type="screen4x3"/>
  <p:notesSz cx="6858000" cy="9144000"/>
  <p:defaultTextStyle>
    <a:defPPr>
      <a:defRPr lang="es-E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D8F"/>
    <a:srgbClr val="0157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333"/>
    <p:restoredTop sz="94672"/>
  </p:normalViewPr>
  <p:slideViewPr>
    <p:cSldViewPr snapToGrid="0" snapToObjects="1">
      <p:cViewPr>
        <p:scale>
          <a:sx n="90" d="100"/>
          <a:sy n="90" d="100"/>
        </p:scale>
        <p:origin x="1448" y="5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5" d="100"/>
          <a:sy n="95" d="100"/>
        </p:scale>
        <p:origin x="3808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handoutMaster" Target="handoutMasters/handout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A6DC476-46BD-9446-AB8C-154718696420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  <p:sp>
        <p:nvSpPr>
          <p:cNvPr id="6" name="Marcador de posición de fecha 5">
            <a:extLst>
              <a:ext uri="{FF2B5EF4-FFF2-40B4-BE49-F238E27FC236}">
                <a16:creationId xmlns:a16="http://schemas.microsoft.com/office/drawing/2014/main" xmlns="" id="{3CD5C98D-DA66-934B-B254-417BDC0CAE9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FBBDA-4B89-AB46-B280-5197CE95F27E}" type="datetimeFigureOut">
              <a:rPr lang="es-ES" smtClean="0"/>
              <a:t>25/4/18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34328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C1C94-9772-5D4E-939A-9A7796442BEF}" type="datetimeFigureOut">
              <a:rPr lang="es-ES" smtClean="0"/>
              <a:t>25/4/18</a:t>
            </a:fld>
            <a:endParaRPr lang="es-ES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EFCC2B-20C2-EE45-8B59-EB05FABD617C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6374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2.em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5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rgbClr val="FABE15"/>
              </a:solidFill>
            </a:endParaRPr>
          </a:p>
        </p:txBody>
      </p:sp>
      <p:sp>
        <p:nvSpPr>
          <p:cNvPr id="3" name="Rectángulo 2"/>
          <p:cNvSpPr/>
          <p:nvPr userDrawn="1"/>
        </p:nvSpPr>
        <p:spPr>
          <a:xfrm>
            <a:off x="2093914" y="1443038"/>
            <a:ext cx="4975225" cy="393700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bg1"/>
              </a:solidFill>
            </a:endParaRPr>
          </a:p>
        </p:txBody>
      </p:sp>
      <p:pic>
        <p:nvPicPr>
          <p:cNvPr id="4" name="Imagen 3" descr="EIU BRANDBOOKo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825" y="930277"/>
            <a:ext cx="3322638" cy="470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xmlns="" id="{A41BA3CA-D8C3-8346-B8DD-CA96E3549B7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57121" y="3495040"/>
            <a:ext cx="4500880" cy="171704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ctr">
              <a:lnSpc>
                <a:spcPct val="120000"/>
              </a:lnSpc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s-ES" dirty="0"/>
              <a:t>TÍTULO DE LA PRESENTACIÓN</a:t>
            </a:r>
            <a:br>
              <a:rPr lang="es-ES" dirty="0"/>
            </a:br>
            <a:r>
              <a:rPr lang="es-ES" dirty="0"/>
              <a:t>00/00/0000</a:t>
            </a:r>
            <a:br>
              <a:rPr lang="es-ES" dirty="0"/>
            </a:br>
            <a:r>
              <a:rPr lang="es-ES" dirty="0"/>
              <a:t>Asignatura:</a:t>
            </a:r>
            <a:br>
              <a:rPr lang="es-ES" dirty="0"/>
            </a:br>
            <a:r>
              <a:rPr lang="es-ES" dirty="0"/>
              <a:t>Profesor/a:</a:t>
            </a:r>
            <a:br>
              <a:rPr lang="es-ES" dirty="0"/>
            </a:br>
            <a:r>
              <a:rPr lang="es-ES" dirty="0"/>
              <a:t>Aula:</a:t>
            </a:r>
          </a:p>
        </p:txBody>
      </p:sp>
    </p:spTree>
    <p:extLst>
      <p:ext uri="{BB962C8B-B14F-4D97-AF65-F5344CB8AC3E}">
        <p14:creationId xmlns:p14="http://schemas.microsoft.com/office/powerpoint/2010/main" val="179960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Índice - Contenidos">
    <p:bg>
      <p:bgPr>
        <a:solidFill>
          <a:srgbClr val="005D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xmlns="" id="{6CCB6E85-6961-C94A-87CF-36FA4ECE4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1C669AB-54BB-1649-BA39-23F8C1EA3842}" type="slidenum">
              <a:rPr lang="es-ES" smtClean="0"/>
              <a:pPr/>
              <a:t>‹Nr.›</a:t>
            </a:fld>
            <a:endParaRPr lang="es-ES" dirty="0"/>
          </a:p>
        </p:txBody>
      </p:sp>
      <p:pic>
        <p:nvPicPr>
          <p:cNvPr id="9" name="Imagen 8" descr="eiu blanc.pdf">
            <a:extLst>
              <a:ext uri="{FF2B5EF4-FFF2-40B4-BE49-F238E27FC236}">
                <a16:creationId xmlns:a16="http://schemas.microsoft.com/office/drawing/2014/main" xmlns="" id="{EAB72458-33B4-D04A-ABA1-90C01F1CD7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114" y="-403225"/>
            <a:ext cx="1308100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79E1A3BC-7B5C-CD48-9C89-7999201A689B}"/>
              </a:ext>
            </a:extLst>
          </p:cNvPr>
          <p:cNvSpPr/>
          <p:nvPr userDrawn="1"/>
        </p:nvSpPr>
        <p:spPr>
          <a:xfrm>
            <a:off x="2093914" y="1443038"/>
            <a:ext cx="4975225" cy="393700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bg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4D6824F2-5460-444F-AFC1-D3E8C435D27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99360" y="1798321"/>
            <a:ext cx="4114800" cy="3180080"/>
          </a:xfrm>
        </p:spPr>
        <p:txBody>
          <a:bodyPr>
            <a:normAutofit/>
          </a:bodyPr>
          <a:lstStyle>
            <a:lvl1pPr marL="342900" indent="-342900" algn="l">
              <a:lnSpc>
                <a:spcPct val="100000"/>
              </a:lnSpc>
              <a:buFont typeface="+mj-lt"/>
              <a:buAutoNum type="arabicPeriod"/>
              <a:defRPr sz="1600">
                <a:solidFill>
                  <a:srgbClr val="005D8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Título de una sección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xmlns="" id="{DFAF8C15-B3C4-274A-85DE-06FE3295309B}"/>
              </a:ext>
            </a:extLst>
          </p:cNvPr>
          <p:cNvSpPr/>
          <p:nvPr userDrawn="1"/>
        </p:nvSpPr>
        <p:spPr>
          <a:xfrm>
            <a:off x="608330" y="82003"/>
            <a:ext cx="276479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400" dirty="0">
                <a:solidFill>
                  <a:schemeClr val="bg1"/>
                </a:solidFill>
              </a:rPr>
              <a:t>Contenidos</a:t>
            </a: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591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35157A-22ED-2C4E-96FA-E369C9795C68}"/>
              </a:ext>
            </a:extLst>
          </p:cNvPr>
          <p:cNvSpPr/>
          <p:nvPr userDrawn="1"/>
        </p:nvSpPr>
        <p:spPr>
          <a:xfrm>
            <a:off x="0" y="2"/>
            <a:ext cx="9151938" cy="798513"/>
          </a:xfrm>
          <a:prstGeom prst="rect">
            <a:avLst/>
          </a:prstGeom>
          <a:solidFill>
            <a:srgbClr val="005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rgbClr val="FABE15"/>
              </a:solidFill>
            </a:endParaRPr>
          </a:p>
        </p:txBody>
      </p:sp>
      <p:pic>
        <p:nvPicPr>
          <p:cNvPr id="8" name="Imagen 7" descr="eiu blanc.pdf">
            <a:extLst>
              <a:ext uri="{FF2B5EF4-FFF2-40B4-BE49-F238E27FC236}">
                <a16:creationId xmlns:a16="http://schemas.microsoft.com/office/drawing/2014/main" xmlns="" id="{3164B07E-AEC0-A541-9E9B-1773D05E2D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114" y="-403225"/>
            <a:ext cx="1308100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6F6803A-F84B-F74F-A748-A88DEA2F0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xmlns="" id="{3209863B-24C0-6E4B-B046-FD2AB48801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9" name="Marcador de posición de número de diapositiva 5">
            <a:extLst>
              <a:ext uri="{FF2B5EF4-FFF2-40B4-BE49-F238E27FC236}">
                <a16:creationId xmlns:a16="http://schemas.microsoft.com/office/drawing/2014/main" xmlns="" id="{E84D80E9-9A18-EC41-B9DA-B2DE7E2AA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2"/>
            <a:ext cx="2057400" cy="365125"/>
          </a:xfrm>
        </p:spPr>
        <p:txBody>
          <a:bodyPr/>
          <a:lstStyle>
            <a:lvl1pPr>
              <a:defRPr>
                <a:solidFill>
                  <a:srgbClr val="005D8F"/>
                </a:solidFill>
              </a:defRPr>
            </a:lvl1pPr>
          </a:lstStyle>
          <a:p>
            <a:fld id="{E1C8A985-1962-BE41-805D-7C699DEFBBCE}" type="slidenum">
              <a:rPr lang="es-ES" smtClean="0"/>
              <a:pPr/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74923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 con Fon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5YUFL6LC0E.jpg">
            <a:extLst>
              <a:ext uri="{FF2B5EF4-FFF2-40B4-BE49-F238E27FC236}">
                <a16:creationId xmlns:a16="http://schemas.microsoft.com/office/drawing/2014/main" xmlns="" id="{5F3BE280-4005-8F4F-9877-B8D5BE8770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>
                    <a:alpha val="44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35157A-22ED-2C4E-96FA-E369C9795C68}"/>
              </a:ext>
            </a:extLst>
          </p:cNvPr>
          <p:cNvSpPr/>
          <p:nvPr userDrawn="1"/>
        </p:nvSpPr>
        <p:spPr>
          <a:xfrm>
            <a:off x="0" y="2"/>
            <a:ext cx="9151938" cy="798513"/>
          </a:xfrm>
          <a:prstGeom prst="rect">
            <a:avLst/>
          </a:prstGeom>
          <a:solidFill>
            <a:srgbClr val="005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rgbClr val="FABE15"/>
              </a:solidFill>
            </a:endParaRPr>
          </a:p>
        </p:txBody>
      </p:sp>
      <p:pic>
        <p:nvPicPr>
          <p:cNvPr id="8" name="Imagen 7" descr="eiu blanc.pdf">
            <a:extLst>
              <a:ext uri="{FF2B5EF4-FFF2-40B4-BE49-F238E27FC236}">
                <a16:creationId xmlns:a16="http://schemas.microsoft.com/office/drawing/2014/main" xmlns="" id="{3164B07E-AEC0-A541-9E9B-1773D05E2D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114" y="-403225"/>
            <a:ext cx="1308100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6F6803A-F84B-F74F-A748-A88DEA2F0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xmlns="" id="{3209863B-24C0-6E4B-B046-FD2AB48801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01578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9" name="Marcador de posición de número de diapositiva 5">
            <a:extLst>
              <a:ext uri="{FF2B5EF4-FFF2-40B4-BE49-F238E27FC236}">
                <a16:creationId xmlns:a16="http://schemas.microsoft.com/office/drawing/2014/main" xmlns="" id="{E84D80E9-9A18-EC41-B9DA-B2DE7E2AA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2"/>
            <a:ext cx="2057400" cy="365125"/>
          </a:xfrm>
        </p:spPr>
        <p:txBody>
          <a:bodyPr/>
          <a:lstStyle>
            <a:lvl1pPr>
              <a:defRPr>
                <a:solidFill>
                  <a:srgbClr val="005D8F"/>
                </a:solidFill>
              </a:defRPr>
            </a:lvl1pPr>
          </a:lstStyle>
          <a:p>
            <a:fld id="{61C669AB-54BB-1649-BA39-23F8C1EA3842}" type="slidenum">
              <a:rPr lang="es-ES" smtClean="0"/>
              <a:pPr/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3464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2C84783B-08A0-4F4E-A94A-F1676A67F7CA}"/>
              </a:ext>
            </a:extLst>
          </p:cNvPr>
          <p:cNvSpPr/>
          <p:nvPr userDrawn="1"/>
        </p:nvSpPr>
        <p:spPr>
          <a:xfrm>
            <a:off x="0" y="2"/>
            <a:ext cx="9151938" cy="798513"/>
          </a:xfrm>
          <a:prstGeom prst="rect">
            <a:avLst/>
          </a:prstGeom>
          <a:solidFill>
            <a:srgbClr val="005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rgbClr val="FABE15"/>
              </a:solidFill>
            </a:endParaRPr>
          </a:p>
        </p:txBody>
      </p:sp>
      <p:pic>
        <p:nvPicPr>
          <p:cNvPr id="7" name="Imagen 6" descr="eiu blanc.pdf">
            <a:extLst>
              <a:ext uri="{FF2B5EF4-FFF2-40B4-BE49-F238E27FC236}">
                <a16:creationId xmlns:a16="http://schemas.microsoft.com/office/drawing/2014/main" xmlns="" id="{5B165606-E26D-1F47-8D45-9EE33B7708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114" y="-403225"/>
            <a:ext cx="1308100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2500AE5-77A7-8C42-A347-0C0841DEBD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142241"/>
            <a:ext cx="7886700" cy="528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Introducir título</a:t>
            </a:r>
          </a:p>
        </p:txBody>
      </p:sp>
      <p:sp>
        <p:nvSpPr>
          <p:cNvPr id="8" name="Marcador de posición de número de diapositiva 5">
            <a:extLst>
              <a:ext uri="{FF2B5EF4-FFF2-40B4-BE49-F238E27FC236}">
                <a16:creationId xmlns:a16="http://schemas.microsoft.com/office/drawing/2014/main" xmlns="" id="{058C3D1F-A8BB-0F47-8D22-0F8A68646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2"/>
            <a:ext cx="2057400" cy="365125"/>
          </a:xfrm>
        </p:spPr>
        <p:txBody>
          <a:bodyPr/>
          <a:lstStyle>
            <a:lvl1pPr>
              <a:defRPr>
                <a:solidFill>
                  <a:srgbClr val="005D8F"/>
                </a:solidFill>
              </a:defRPr>
            </a:lvl1pPr>
          </a:lstStyle>
          <a:p>
            <a:fld id="{61C669AB-54BB-1649-BA39-23F8C1EA3842}" type="slidenum">
              <a:rPr lang="es-ES" smtClean="0"/>
              <a:pPr/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85117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633D71D6-57FF-DA45-8B8A-329772EA8318}"/>
              </a:ext>
            </a:extLst>
          </p:cNvPr>
          <p:cNvSpPr/>
          <p:nvPr userDrawn="1"/>
        </p:nvSpPr>
        <p:spPr>
          <a:xfrm>
            <a:off x="0" y="2"/>
            <a:ext cx="9151938" cy="798513"/>
          </a:xfrm>
          <a:prstGeom prst="rect">
            <a:avLst/>
          </a:prstGeom>
          <a:solidFill>
            <a:srgbClr val="005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rgbClr val="FABE15"/>
              </a:solidFill>
            </a:endParaRPr>
          </a:p>
        </p:txBody>
      </p:sp>
      <p:pic>
        <p:nvPicPr>
          <p:cNvPr id="6" name="Imagen 5" descr="eiu blanc.pdf">
            <a:extLst>
              <a:ext uri="{FF2B5EF4-FFF2-40B4-BE49-F238E27FC236}">
                <a16:creationId xmlns:a16="http://schemas.microsoft.com/office/drawing/2014/main" xmlns="" id="{57A6C01E-61B5-DB4F-81EF-D39385A062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114" y="-403225"/>
            <a:ext cx="1308100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9729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190EFB37-2C6C-A847-BCA1-B4CD58AA82CA}"/>
              </a:ext>
            </a:extLst>
          </p:cNvPr>
          <p:cNvSpPr/>
          <p:nvPr userDrawn="1"/>
        </p:nvSpPr>
        <p:spPr>
          <a:xfrm>
            <a:off x="0" y="2"/>
            <a:ext cx="9151938" cy="798513"/>
          </a:xfrm>
          <a:prstGeom prst="rect">
            <a:avLst/>
          </a:prstGeom>
          <a:solidFill>
            <a:srgbClr val="005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rgbClr val="FABE15"/>
              </a:solidFill>
            </a:endParaRPr>
          </a:p>
        </p:txBody>
      </p:sp>
      <p:pic>
        <p:nvPicPr>
          <p:cNvPr id="8" name="Imagen 7" descr="eiu blanc.pdf">
            <a:extLst>
              <a:ext uri="{FF2B5EF4-FFF2-40B4-BE49-F238E27FC236}">
                <a16:creationId xmlns:a16="http://schemas.microsoft.com/office/drawing/2014/main" xmlns="" id="{85F4171B-A766-FC43-8762-F127D1B6DB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114" y="-403225"/>
            <a:ext cx="1308100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712925CB-6163-B84B-85FD-527070211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01740"/>
            <a:ext cx="7886700" cy="497522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xmlns="" id="{CE836C85-4B86-9747-A469-DBC92B755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5D8F"/>
                </a:solidFill>
              </a:defRPr>
            </a:lvl1pPr>
          </a:lstStyle>
          <a:p>
            <a:fld id="{61C669AB-54BB-1649-BA39-23F8C1EA3842}" type="slidenum">
              <a:rPr lang="es-ES" smtClean="0"/>
              <a:pPr/>
              <a:t>‹Nr.›</a:t>
            </a:fld>
            <a:endParaRPr lang="es-ES" dirty="0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xmlns="" id="{8A8658BA-52BF-BC45-9292-086BADDE15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142241"/>
            <a:ext cx="7886700" cy="528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Introducir título</a:t>
            </a:r>
          </a:p>
        </p:txBody>
      </p:sp>
    </p:spTree>
    <p:extLst>
      <p:ext uri="{BB962C8B-B14F-4D97-AF65-F5344CB8AC3E}">
        <p14:creationId xmlns:p14="http://schemas.microsoft.com/office/powerpoint/2010/main" val="202573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li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190EFB37-2C6C-A847-BCA1-B4CD58AA82CA}"/>
              </a:ext>
            </a:extLst>
          </p:cNvPr>
          <p:cNvSpPr/>
          <p:nvPr userDrawn="1"/>
        </p:nvSpPr>
        <p:spPr>
          <a:xfrm>
            <a:off x="0" y="2"/>
            <a:ext cx="9151938" cy="798513"/>
          </a:xfrm>
          <a:prstGeom prst="rect">
            <a:avLst/>
          </a:prstGeom>
          <a:solidFill>
            <a:srgbClr val="005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rgbClr val="FABE15"/>
              </a:solidFill>
            </a:endParaRPr>
          </a:p>
        </p:txBody>
      </p:sp>
      <p:pic>
        <p:nvPicPr>
          <p:cNvPr id="8" name="Imagen 7" descr="eiu blanc.pdf">
            <a:extLst>
              <a:ext uri="{FF2B5EF4-FFF2-40B4-BE49-F238E27FC236}">
                <a16:creationId xmlns:a16="http://schemas.microsoft.com/office/drawing/2014/main" xmlns="" id="{85F4171B-A766-FC43-8762-F127D1B6DB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114" y="-403225"/>
            <a:ext cx="1308100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712925CB-6163-B84B-85FD-527070211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01740"/>
            <a:ext cx="7886700" cy="4975225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xmlns="" id="{CE836C85-4B86-9747-A469-DBC92B755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5D8F"/>
                </a:solidFill>
              </a:defRPr>
            </a:lvl1pPr>
          </a:lstStyle>
          <a:p>
            <a:fld id="{61C669AB-54BB-1649-BA39-23F8C1EA3842}" type="slidenum">
              <a:rPr lang="es-ES" smtClean="0"/>
              <a:pPr/>
              <a:t>‹Nr.›</a:t>
            </a:fld>
            <a:endParaRPr lang="es-ES" dirty="0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xmlns="" id="{8A8658BA-52BF-BC45-9292-086BADDE15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142241"/>
            <a:ext cx="7886700" cy="528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Introducir título</a:t>
            </a:r>
          </a:p>
        </p:txBody>
      </p:sp>
    </p:spTree>
    <p:extLst>
      <p:ext uri="{BB962C8B-B14F-4D97-AF65-F5344CB8AC3E}">
        <p14:creationId xmlns:p14="http://schemas.microsoft.com/office/powerpoint/2010/main" val="1941510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conteni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8AD4A887-68DF-D74C-8D6F-3CA068907127}"/>
              </a:ext>
            </a:extLst>
          </p:cNvPr>
          <p:cNvSpPr/>
          <p:nvPr userDrawn="1"/>
        </p:nvSpPr>
        <p:spPr>
          <a:xfrm>
            <a:off x="0" y="2"/>
            <a:ext cx="9151938" cy="798513"/>
          </a:xfrm>
          <a:prstGeom prst="rect">
            <a:avLst/>
          </a:prstGeom>
          <a:solidFill>
            <a:srgbClr val="005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rgbClr val="FABE15"/>
              </a:solidFill>
            </a:endParaRPr>
          </a:p>
        </p:txBody>
      </p:sp>
      <p:pic>
        <p:nvPicPr>
          <p:cNvPr id="9" name="Imagen 8" descr="eiu blanc.pdf">
            <a:extLst>
              <a:ext uri="{FF2B5EF4-FFF2-40B4-BE49-F238E27FC236}">
                <a16:creationId xmlns:a16="http://schemas.microsoft.com/office/drawing/2014/main" xmlns="" id="{3D8E3823-3471-184B-9AB0-4287F79F75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114" y="-403225"/>
            <a:ext cx="1308100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D30EF5D2-4D78-A04F-8093-D5E96AC568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201740"/>
            <a:ext cx="3867150" cy="4975225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967C3E07-4EBD-DD4A-AB3C-EFE7CB2DC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201740"/>
            <a:ext cx="3867150" cy="4975225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" name="Marcador de posición de número de diapositiva 5">
            <a:extLst>
              <a:ext uri="{FF2B5EF4-FFF2-40B4-BE49-F238E27FC236}">
                <a16:creationId xmlns:a16="http://schemas.microsoft.com/office/drawing/2014/main" xmlns="" id="{6DFD4F48-813F-1F4A-9BC0-3D042A282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2"/>
            <a:ext cx="2057400" cy="365125"/>
          </a:xfrm>
        </p:spPr>
        <p:txBody>
          <a:bodyPr/>
          <a:lstStyle>
            <a:lvl1pPr>
              <a:defRPr>
                <a:solidFill>
                  <a:srgbClr val="005D8F"/>
                </a:solidFill>
              </a:defRPr>
            </a:lvl1pPr>
          </a:lstStyle>
          <a:p>
            <a:fld id="{61C669AB-54BB-1649-BA39-23F8C1EA3842}" type="slidenum">
              <a:rPr lang="es-ES" smtClean="0"/>
              <a:pPr/>
              <a:t>‹Nr.›</a:t>
            </a:fld>
            <a:endParaRPr lang="es-ES" dirty="0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xmlns="" id="{5E81C880-E406-5244-A4BC-B2CB975A06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142241"/>
            <a:ext cx="7886700" cy="528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Introducir título</a:t>
            </a:r>
          </a:p>
        </p:txBody>
      </p:sp>
    </p:spTree>
    <p:extLst>
      <p:ext uri="{BB962C8B-B14F-4D97-AF65-F5344CB8AC3E}">
        <p14:creationId xmlns:p14="http://schemas.microsoft.com/office/powerpoint/2010/main" val="3247303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01D13469-C202-3949-9CFF-5708D130308A}"/>
              </a:ext>
            </a:extLst>
          </p:cNvPr>
          <p:cNvSpPr/>
          <p:nvPr userDrawn="1"/>
        </p:nvSpPr>
        <p:spPr>
          <a:xfrm>
            <a:off x="0" y="2"/>
            <a:ext cx="9151938" cy="798513"/>
          </a:xfrm>
          <a:prstGeom prst="rect">
            <a:avLst/>
          </a:prstGeom>
          <a:solidFill>
            <a:srgbClr val="005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rgbClr val="FABE15"/>
              </a:solidFill>
            </a:endParaRPr>
          </a:p>
        </p:txBody>
      </p:sp>
      <p:pic>
        <p:nvPicPr>
          <p:cNvPr id="11" name="Imagen 10" descr="eiu blanc.pdf">
            <a:extLst>
              <a:ext uri="{FF2B5EF4-FFF2-40B4-BE49-F238E27FC236}">
                <a16:creationId xmlns:a16="http://schemas.microsoft.com/office/drawing/2014/main" xmlns="" id="{AD5640C1-7F23-9741-8763-7C678B830F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114" y="-403225"/>
            <a:ext cx="1308100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xmlns="" id="{81E729CE-56F8-9B4C-BAF2-C8AFD35C32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9" y="1152525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497ED5B4-C514-2C4E-9EF7-8CF167B426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9" y="2123442"/>
            <a:ext cx="3868737" cy="4066223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posición de texto 4">
            <a:extLst>
              <a:ext uri="{FF2B5EF4-FFF2-40B4-BE49-F238E27FC236}">
                <a16:creationId xmlns:a16="http://schemas.microsoft.com/office/drawing/2014/main" xmlns="" id="{61C493D0-0549-534C-892B-2D9B3B4863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152525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283F47EF-1823-CD4C-A2FA-F1FF5A0A6E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123442"/>
            <a:ext cx="3887788" cy="4066223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2" name="Marcador de posición de número de diapositiva 5">
            <a:extLst>
              <a:ext uri="{FF2B5EF4-FFF2-40B4-BE49-F238E27FC236}">
                <a16:creationId xmlns:a16="http://schemas.microsoft.com/office/drawing/2014/main" xmlns="" id="{4065EDD9-6C18-774A-877D-BCE133E1A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2"/>
            <a:ext cx="2057400" cy="365125"/>
          </a:xfrm>
        </p:spPr>
        <p:txBody>
          <a:bodyPr/>
          <a:lstStyle>
            <a:lvl1pPr>
              <a:defRPr>
                <a:solidFill>
                  <a:srgbClr val="005D8F"/>
                </a:solidFill>
              </a:defRPr>
            </a:lvl1pPr>
          </a:lstStyle>
          <a:p>
            <a:fld id="{61C669AB-54BB-1649-BA39-23F8C1EA3842}" type="slidenum">
              <a:rPr lang="es-ES" smtClean="0"/>
              <a:pPr/>
              <a:t>‹Nr.›</a:t>
            </a:fld>
            <a:endParaRPr lang="es-ES" dirty="0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xmlns="" id="{A606CF53-92D2-6342-B900-F328D05B12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142241"/>
            <a:ext cx="7886700" cy="528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Introducir título</a:t>
            </a:r>
          </a:p>
        </p:txBody>
      </p:sp>
    </p:spTree>
    <p:extLst>
      <p:ext uri="{BB962C8B-B14F-4D97-AF65-F5344CB8AC3E}">
        <p14:creationId xmlns:p14="http://schemas.microsoft.com/office/powerpoint/2010/main" val="4171847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0514B13A-BDFE-AC47-9F34-19BEFEA92E2B}"/>
              </a:ext>
            </a:extLst>
          </p:cNvPr>
          <p:cNvSpPr/>
          <p:nvPr userDrawn="1"/>
        </p:nvSpPr>
        <p:spPr>
          <a:xfrm>
            <a:off x="0" y="2"/>
            <a:ext cx="9151938" cy="798513"/>
          </a:xfrm>
          <a:prstGeom prst="rect">
            <a:avLst/>
          </a:prstGeom>
          <a:solidFill>
            <a:srgbClr val="005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rgbClr val="FABE15"/>
              </a:solidFill>
            </a:endParaRPr>
          </a:p>
        </p:txBody>
      </p:sp>
      <p:pic>
        <p:nvPicPr>
          <p:cNvPr id="9" name="Imagen 8" descr="eiu blanc.pdf">
            <a:extLst>
              <a:ext uri="{FF2B5EF4-FFF2-40B4-BE49-F238E27FC236}">
                <a16:creationId xmlns:a16="http://schemas.microsoft.com/office/drawing/2014/main" xmlns="" id="{9C0F9F60-F7DE-A440-9A55-52EE587FAE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114" y="-403225"/>
            <a:ext cx="1308100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777706C8-C613-E643-B94A-8E03796474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7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xmlns="" id="{70BA9126-3020-6F45-BCF1-4F41BD5737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987427"/>
            <a:ext cx="2949575" cy="488156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0" name="Marcador de posición de número de diapositiva 5">
            <a:extLst>
              <a:ext uri="{FF2B5EF4-FFF2-40B4-BE49-F238E27FC236}">
                <a16:creationId xmlns:a16="http://schemas.microsoft.com/office/drawing/2014/main" xmlns="" id="{A1305CC5-964F-4847-823B-ABCC2DB43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2"/>
            <a:ext cx="2057400" cy="365125"/>
          </a:xfrm>
        </p:spPr>
        <p:txBody>
          <a:bodyPr/>
          <a:lstStyle>
            <a:lvl1pPr>
              <a:defRPr>
                <a:solidFill>
                  <a:srgbClr val="005D8F"/>
                </a:solidFill>
              </a:defRPr>
            </a:lvl1pPr>
          </a:lstStyle>
          <a:p>
            <a:fld id="{61C669AB-54BB-1649-BA39-23F8C1EA3842}" type="slidenum">
              <a:rPr lang="es-ES" smtClean="0"/>
              <a:pPr/>
              <a:t>‹Nr.›</a:t>
            </a:fld>
            <a:endParaRPr lang="es-ES" dirty="0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xmlns="" id="{9F3F7A6B-FCFC-3247-9480-DDF7A96A2E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142241"/>
            <a:ext cx="7886700" cy="528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Introducir título</a:t>
            </a:r>
          </a:p>
        </p:txBody>
      </p:sp>
    </p:spTree>
    <p:extLst>
      <p:ext uri="{BB962C8B-B14F-4D97-AF65-F5344CB8AC3E}">
        <p14:creationId xmlns:p14="http://schemas.microsoft.com/office/powerpoint/2010/main" val="2720631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95B59203-6DF6-A842-9667-8F38D449A388}"/>
              </a:ext>
            </a:extLst>
          </p:cNvPr>
          <p:cNvSpPr/>
          <p:nvPr userDrawn="1"/>
        </p:nvSpPr>
        <p:spPr>
          <a:xfrm>
            <a:off x="0" y="2"/>
            <a:ext cx="9151938" cy="798513"/>
          </a:xfrm>
          <a:prstGeom prst="rect">
            <a:avLst/>
          </a:prstGeom>
          <a:solidFill>
            <a:srgbClr val="005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rgbClr val="FABE15"/>
              </a:solidFill>
            </a:endParaRPr>
          </a:p>
        </p:txBody>
      </p:sp>
      <p:pic>
        <p:nvPicPr>
          <p:cNvPr id="9" name="Imagen 8" descr="eiu blanc.pdf">
            <a:extLst>
              <a:ext uri="{FF2B5EF4-FFF2-40B4-BE49-F238E27FC236}">
                <a16:creationId xmlns:a16="http://schemas.microsoft.com/office/drawing/2014/main" xmlns="" id="{DFC1F831-4EB2-154E-8F38-2425DD2495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114" y="-403225"/>
            <a:ext cx="1308100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C99E1F9D-D170-1047-A1A8-93F728D941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7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xmlns="" id="{705ABA8C-94B3-2743-A2C0-976153FB4A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987427"/>
            <a:ext cx="2949575" cy="488156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0" name="Marcador de posición de número de diapositiva 5">
            <a:extLst>
              <a:ext uri="{FF2B5EF4-FFF2-40B4-BE49-F238E27FC236}">
                <a16:creationId xmlns:a16="http://schemas.microsoft.com/office/drawing/2014/main" xmlns="" id="{62F0B67D-6EC7-AB44-99B4-F718EBDA6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2"/>
            <a:ext cx="2057400" cy="365125"/>
          </a:xfrm>
        </p:spPr>
        <p:txBody>
          <a:bodyPr/>
          <a:lstStyle>
            <a:lvl1pPr>
              <a:defRPr>
                <a:solidFill>
                  <a:srgbClr val="005D8F"/>
                </a:solidFill>
              </a:defRPr>
            </a:lvl1pPr>
          </a:lstStyle>
          <a:p>
            <a:fld id="{61C669AB-54BB-1649-BA39-23F8C1EA3842}" type="slidenum">
              <a:rPr lang="es-ES" smtClean="0"/>
              <a:pPr/>
              <a:t>‹Nr.›</a:t>
            </a:fld>
            <a:endParaRPr lang="es-ES" dirty="0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xmlns="" id="{9D1A52A5-6B14-494D-A742-9A839D9090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142241"/>
            <a:ext cx="7886700" cy="528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Introducir título</a:t>
            </a:r>
          </a:p>
        </p:txBody>
      </p:sp>
    </p:spTree>
    <p:extLst>
      <p:ext uri="{BB962C8B-B14F-4D97-AF65-F5344CB8AC3E}">
        <p14:creationId xmlns:p14="http://schemas.microsoft.com/office/powerpoint/2010/main" val="18979944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Imá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95B59203-6DF6-A842-9667-8F38D449A388}"/>
              </a:ext>
            </a:extLst>
          </p:cNvPr>
          <p:cNvSpPr/>
          <p:nvPr userDrawn="1"/>
        </p:nvSpPr>
        <p:spPr>
          <a:xfrm>
            <a:off x="0" y="2"/>
            <a:ext cx="9151938" cy="798513"/>
          </a:xfrm>
          <a:prstGeom prst="rect">
            <a:avLst/>
          </a:prstGeom>
          <a:solidFill>
            <a:srgbClr val="005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rgbClr val="FABE15"/>
              </a:solidFill>
            </a:endParaRPr>
          </a:p>
        </p:txBody>
      </p:sp>
      <p:pic>
        <p:nvPicPr>
          <p:cNvPr id="9" name="Imagen 8" descr="eiu blanc.pdf">
            <a:extLst>
              <a:ext uri="{FF2B5EF4-FFF2-40B4-BE49-F238E27FC236}">
                <a16:creationId xmlns:a16="http://schemas.microsoft.com/office/drawing/2014/main" xmlns="" id="{DFC1F831-4EB2-154E-8F38-2425DD2495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114" y="-403225"/>
            <a:ext cx="1308100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C99E1F9D-D170-1047-A1A8-93F728D941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775200" y="987425"/>
            <a:ext cx="3741738" cy="490156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</a:p>
        </p:txBody>
      </p:sp>
      <p:sp>
        <p:nvSpPr>
          <p:cNvPr id="10" name="Marcador de posición de número de diapositiva 5">
            <a:extLst>
              <a:ext uri="{FF2B5EF4-FFF2-40B4-BE49-F238E27FC236}">
                <a16:creationId xmlns:a16="http://schemas.microsoft.com/office/drawing/2014/main" xmlns="" id="{62F0B67D-6EC7-AB44-99B4-F718EBDA6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2"/>
            <a:ext cx="2057400" cy="365125"/>
          </a:xfrm>
        </p:spPr>
        <p:txBody>
          <a:bodyPr/>
          <a:lstStyle>
            <a:lvl1pPr>
              <a:defRPr>
                <a:solidFill>
                  <a:srgbClr val="005D8F"/>
                </a:solidFill>
              </a:defRPr>
            </a:lvl1pPr>
          </a:lstStyle>
          <a:p>
            <a:fld id="{61C669AB-54BB-1649-BA39-23F8C1EA3842}" type="slidenum">
              <a:rPr lang="es-ES" smtClean="0"/>
              <a:pPr/>
              <a:t>‹Nr.›</a:t>
            </a:fld>
            <a:endParaRPr lang="es-ES" dirty="0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xmlns="" id="{9D1A52A5-6B14-494D-A742-9A839D9090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142241"/>
            <a:ext cx="7886700" cy="528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Introducir título</a:t>
            </a:r>
          </a:p>
        </p:txBody>
      </p:sp>
      <p:sp>
        <p:nvSpPr>
          <p:cNvPr id="12" name="Marcador de posición de imagen 2">
            <a:extLst>
              <a:ext uri="{FF2B5EF4-FFF2-40B4-BE49-F238E27FC236}">
                <a16:creationId xmlns:a16="http://schemas.microsoft.com/office/drawing/2014/main" xmlns="" id="{B7F1E36F-FCE7-6346-A951-4C78E0F715D7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30238" y="1015368"/>
            <a:ext cx="372840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11458355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474D8760-FBA4-6B45-8E65-D2212F4802B6}"/>
              </a:ext>
            </a:extLst>
          </p:cNvPr>
          <p:cNvSpPr/>
          <p:nvPr userDrawn="1"/>
        </p:nvSpPr>
        <p:spPr>
          <a:xfrm>
            <a:off x="0" y="2"/>
            <a:ext cx="9151938" cy="798513"/>
          </a:xfrm>
          <a:prstGeom prst="rect">
            <a:avLst/>
          </a:prstGeom>
          <a:solidFill>
            <a:srgbClr val="005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rgbClr val="FABE15"/>
              </a:solidFill>
            </a:endParaRPr>
          </a:p>
        </p:txBody>
      </p:sp>
      <p:pic>
        <p:nvPicPr>
          <p:cNvPr id="8" name="Imagen 7" descr="eiu blanc.pdf">
            <a:extLst>
              <a:ext uri="{FF2B5EF4-FFF2-40B4-BE49-F238E27FC236}">
                <a16:creationId xmlns:a16="http://schemas.microsoft.com/office/drawing/2014/main" xmlns="" id="{F6287EAA-4208-F041-BB41-4EBE7F6269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114" y="-403225"/>
            <a:ext cx="1308100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Marcador de posición de texto vertical 2">
            <a:extLst>
              <a:ext uri="{FF2B5EF4-FFF2-40B4-BE49-F238E27FC236}">
                <a16:creationId xmlns:a16="http://schemas.microsoft.com/office/drawing/2014/main" xmlns="" id="{8B636538-A741-9649-AD29-58F39F2863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201740"/>
            <a:ext cx="7886700" cy="4975225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9" name="Marcador de posición de número de diapositiva 5">
            <a:extLst>
              <a:ext uri="{FF2B5EF4-FFF2-40B4-BE49-F238E27FC236}">
                <a16:creationId xmlns:a16="http://schemas.microsoft.com/office/drawing/2014/main" xmlns="" id="{664D54EE-D64D-C242-B732-EA6494CB9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2"/>
            <a:ext cx="2057400" cy="365125"/>
          </a:xfrm>
        </p:spPr>
        <p:txBody>
          <a:bodyPr/>
          <a:lstStyle>
            <a:lvl1pPr>
              <a:defRPr>
                <a:solidFill>
                  <a:srgbClr val="005D8F"/>
                </a:solidFill>
              </a:defRPr>
            </a:lvl1pPr>
          </a:lstStyle>
          <a:p>
            <a:fld id="{61C669AB-54BB-1649-BA39-23F8C1EA3842}" type="slidenum">
              <a:rPr lang="es-ES" smtClean="0"/>
              <a:pPr/>
              <a:t>‹Nr.›</a:t>
            </a:fld>
            <a:endParaRPr lang="es-ES" dirty="0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xmlns="" id="{54B513D7-4122-AC42-AA0F-C851F4E5AB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142241"/>
            <a:ext cx="7886700" cy="528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Introducir título</a:t>
            </a:r>
          </a:p>
        </p:txBody>
      </p:sp>
    </p:spTree>
    <p:extLst>
      <p:ext uri="{BB962C8B-B14F-4D97-AF65-F5344CB8AC3E}">
        <p14:creationId xmlns:p14="http://schemas.microsoft.com/office/powerpoint/2010/main" val="8579937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5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rgbClr val="FABE15"/>
              </a:solidFill>
            </a:endParaRPr>
          </a:p>
        </p:txBody>
      </p:sp>
      <p:sp>
        <p:nvSpPr>
          <p:cNvPr id="3" name="Rectángulo 2"/>
          <p:cNvSpPr/>
          <p:nvPr userDrawn="1"/>
        </p:nvSpPr>
        <p:spPr>
          <a:xfrm>
            <a:off x="2093914" y="1443038"/>
            <a:ext cx="4975225" cy="393700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bg1"/>
              </a:solidFill>
            </a:endParaRPr>
          </a:p>
        </p:txBody>
      </p:sp>
      <p:pic>
        <p:nvPicPr>
          <p:cNvPr id="4" name="Imagen 3" descr="EIU BRANDBOOKo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825" y="1600837"/>
            <a:ext cx="3322638" cy="470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2382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xmlns="" id="{9D8BD0D3-904B-6847-8A70-543A24E76E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xmlns="" id="{3F5DE93B-6135-734D-A4F6-062F0D271B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DA037-94EB-C54E-8D09-1D2EFB475350}" type="slidenum">
              <a:rPr lang="es-ES" smtClean="0"/>
              <a:pPr/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3766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3" r:id="rId2"/>
    <p:sldLayoutId id="2147483685" r:id="rId3"/>
    <p:sldLayoutId id="2147483694" r:id="rId4"/>
    <p:sldLayoutId id="2147483688" r:id="rId5"/>
    <p:sldLayoutId id="2147483689" r:id="rId6"/>
    <p:sldLayoutId id="2147483684" r:id="rId7"/>
    <p:sldLayoutId id="2147483696" r:id="rId8"/>
    <p:sldLayoutId id="2147483686" r:id="rId9"/>
    <p:sldLayoutId id="2147483687" r:id="rId10"/>
    <p:sldLayoutId id="2147483690" r:id="rId11"/>
    <p:sldLayoutId id="2147483691" r:id="rId12"/>
    <p:sldLayoutId id="2147483693" r:id="rId13"/>
    <p:sldLayoutId id="2147483692" r:id="rId14"/>
    <p:sldLayoutId id="214748369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tiff"/><Relationship Id="rId3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443F1DCC-C174-A54D-BE04-531C138F33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23352" y="3504767"/>
            <a:ext cx="5204298" cy="1717040"/>
          </a:xfrm>
        </p:spPr>
        <p:txBody>
          <a:bodyPr/>
          <a:lstStyle/>
          <a:p>
            <a:r>
              <a:rPr lang="es-ES" sz="1600" b="1" i="1" dirty="0" err="1"/>
              <a:t>Scientific</a:t>
            </a:r>
            <a:r>
              <a:rPr lang="es-ES" sz="1600" b="1" i="1" dirty="0"/>
              <a:t> </a:t>
            </a:r>
            <a:r>
              <a:rPr lang="es-ES" sz="1600" b="1" i="1" dirty="0" err="1"/>
              <a:t>Support</a:t>
            </a:r>
            <a:r>
              <a:rPr lang="es-ES" sz="1600" b="1" i="1" dirty="0"/>
              <a:t> to Sine </a:t>
            </a:r>
            <a:r>
              <a:rPr lang="es-ES" sz="1600" b="1" i="1" dirty="0" err="1"/>
              <a:t>Dolore</a:t>
            </a:r>
            <a:r>
              <a:rPr lang="es-ES" sz="1600" b="1" i="1" dirty="0"/>
              <a:t> </a:t>
            </a:r>
            <a:r>
              <a:rPr lang="es-ES" sz="1600" b="1" i="1" dirty="0" err="1"/>
              <a:t>World</a:t>
            </a:r>
            <a:r>
              <a:rPr lang="es-ES" sz="1600" b="1" i="1" dirty="0"/>
              <a:t> </a:t>
            </a:r>
            <a:r>
              <a:rPr lang="es-ES" sz="1600" b="1" i="1" dirty="0" smtClean="0"/>
              <a:t>Park </a:t>
            </a:r>
            <a:r>
              <a:rPr lang="es-ES" sz="1600" b="1" i="1" dirty="0"/>
              <a:t>04/26/2018</a:t>
            </a:r>
            <a:endParaRPr lang="es-ES" sz="1600" i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86" y="4488131"/>
            <a:ext cx="1383387" cy="69266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757" y="4529138"/>
            <a:ext cx="2749066" cy="61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265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xmlns="" id="{60797D97-DFD9-5D4F-BDDA-9B30ABEDB0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1500188"/>
            <a:ext cx="4657725" cy="387191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s-ES_tradnl" sz="2600" b="1" dirty="0" smtClean="0"/>
          </a:p>
          <a:p>
            <a:pPr marL="0" indent="0" algn="just">
              <a:buNone/>
            </a:pPr>
            <a:r>
              <a:rPr lang="es-ES_tradnl" sz="2600" b="1" dirty="0" smtClean="0"/>
              <a:t>Prof. D. Raúl Fernández</a:t>
            </a:r>
          </a:p>
          <a:p>
            <a:pPr marL="0" indent="0">
              <a:buNone/>
            </a:pPr>
            <a:r>
              <a:rPr lang="es-ES_tradnl" sz="1900" b="1" dirty="0" err="1"/>
              <a:t>Secretary</a:t>
            </a:r>
            <a:r>
              <a:rPr lang="es-ES_tradnl" sz="1900" b="1" dirty="0"/>
              <a:t> General of </a:t>
            </a:r>
            <a:r>
              <a:rPr lang="es-ES_tradnl" sz="1900" b="1" dirty="0" smtClean="0"/>
              <a:t>EIU</a:t>
            </a:r>
            <a:endParaRPr lang="es-ES_tradnl" b="1" dirty="0" smtClean="0"/>
          </a:p>
          <a:p>
            <a:pPr marL="0" indent="0" algn="just">
              <a:buNone/>
            </a:pPr>
            <a:r>
              <a:rPr lang="es-ES_tradnl" b="1" dirty="0" smtClean="0"/>
              <a:t>Nurse and </a:t>
            </a:r>
            <a:r>
              <a:rPr lang="es-ES_tradnl" b="1" dirty="0" err="1" smtClean="0"/>
              <a:t>Professor</a:t>
            </a:r>
            <a:r>
              <a:rPr lang="es-ES_tradnl" b="1" dirty="0" smtClean="0"/>
              <a:t> at EIU. General </a:t>
            </a:r>
            <a:r>
              <a:rPr lang="es-ES_tradnl" b="1" dirty="0" err="1" smtClean="0"/>
              <a:t>Secretary</a:t>
            </a:r>
            <a:r>
              <a:rPr lang="es-ES_tradnl" b="1" dirty="0" smtClean="0"/>
              <a:t> of Efhre International University (EIU). </a:t>
            </a:r>
            <a:r>
              <a:rPr lang="es-ES_tradnl" b="1" dirty="0" err="1" smtClean="0"/>
              <a:t>Trustee</a:t>
            </a:r>
            <a:r>
              <a:rPr lang="es-ES_tradnl" b="1" dirty="0" smtClean="0"/>
              <a:t> Co-</a:t>
            </a:r>
            <a:r>
              <a:rPr lang="es-ES_tradnl" b="1" dirty="0" err="1" smtClean="0"/>
              <a:t>founder</a:t>
            </a:r>
            <a:r>
              <a:rPr lang="es-ES_tradnl" b="1" dirty="0" smtClean="0"/>
              <a:t> of Efhre International University. </a:t>
            </a:r>
            <a:r>
              <a:rPr lang="es-ES_tradnl" b="1" dirty="0" err="1" smtClean="0"/>
              <a:t>Master's</a:t>
            </a:r>
            <a:r>
              <a:rPr lang="es-ES_tradnl" b="1" dirty="0" smtClean="0"/>
              <a:t> </a:t>
            </a:r>
            <a:r>
              <a:rPr lang="es-ES_tradnl" b="1" dirty="0" err="1" smtClean="0"/>
              <a:t>Degree</a:t>
            </a:r>
            <a:r>
              <a:rPr lang="es-ES_tradnl" b="1" dirty="0" smtClean="0"/>
              <a:t> in </a:t>
            </a:r>
            <a:r>
              <a:rPr lang="es-ES_tradnl" b="1" dirty="0" err="1" smtClean="0"/>
              <a:t>Urgencies</a:t>
            </a:r>
            <a:r>
              <a:rPr lang="es-ES_tradnl" b="1" dirty="0" smtClean="0"/>
              <a:t>, </a:t>
            </a:r>
            <a:r>
              <a:rPr lang="es-ES_tradnl" b="1" dirty="0" err="1" smtClean="0"/>
              <a:t>Emergencies</a:t>
            </a:r>
            <a:r>
              <a:rPr lang="es-ES_tradnl" b="1" dirty="0" smtClean="0"/>
              <a:t> and </a:t>
            </a:r>
            <a:r>
              <a:rPr lang="es-ES_tradnl" b="1" dirty="0" err="1" smtClean="0"/>
              <a:t>Critical</a:t>
            </a:r>
            <a:r>
              <a:rPr lang="es-ES_tradnl" b="1" dirty="0" smtClean="0"/>
              <a:t> </a:t>
            </a:r>
            <a:r>
              <a:rPr lang="es-ES_tradnl" b="1" dirty="0" err="1" smtClean="0"/>
              <a:t>Care</a:t>
            </a:r>
            <a:r>
              <a:rPr lang="es-ES_tradnl" b="1" dirty="0" smtClean="0"/>
              <a:t>. University </a:t>
            </a:r>
            <a:r>
              <a:rPr lang="es-ES_tradnl" b="1" dirty="0" err="1" smtClean="0"/>
              <a:t>Specialist</a:t>
            </a:r>
            <a:r>
              <a:rPr lang="es-ES_tradnl" b="1" dirty="0" smtClean="0"/>
              <a:t> in </a:t>
            </a:r>
            <a:r>
              <a:rPr lang="es-ES_tradnl" b="1" dirty="0" err="1" smtClean="0"/>
              <a:t>Underwater</a:t>
            </a:r>
            <a:r>
              <a:rPr lang="es-ES_tradnl" b="1" dirty="0" smtClean="0"/>
              <a:t> Medicine and </a:t>
            </a:r>
            <a:r>
              <a:rPr lang="es-ES_tradnl" b="1" dirty="0" err="1" smtClean="0"/>
              <a:t>Hyperbaric</a:t>
            </a:r>
            <a:r>
              <a:rPr lang="es-ES_tradnl" b="1" dirty="0" smtClean="0"/>
              <a:t> </a:t>
            </a:r>
            <a:r>
              <a:rPr lang="es-ES_tradnl" b="1" dirty="0" err="1" smtClean="0"/>
              <a:t>Chamber</a:t>
            </a:r>
            <a:r>
              <a:rPr lang="es-ES_tradnl" b="1" dirty="0" smtClean="0"/>
              <a:t>. Vice </a:t>
            </a:r>
            <a:r>
              <a:rPr lang="es-ES_tradnl" b="1" dirty="0" err="1" smtClean="0"/>
              <a:t>President</a:t>
            </a:r>
            <a:r>
              <a:rPr lang="es-ES_tradnl" b="1" dirty="0" smtClean="0"/>
              <a:t> of </a:t>
            </a:r>
            <a:r>
              <a:rPr lang="es-ES_tradnl" b="1" dirty="0" err="1" smtClean="0"/>
              <a:t>the</a:t>
            </a:r>
            <a:r>
              <a:rPr lang="es-ES_tradnl" b="1" dirty="0" smtClean="0"/>
              <a:t> </a:t>
            </a:r>
            <a:r>
              <a:rPr lang="es-ES_tradnl" b="1" dirty="0" err="1" smtClean="0"/>
              <a:t>Spanish</a:t>
            </a:r>
            <a:r>
              <a:rPr lang="es-ES_tradnl" b="1" dirty="0" smtClean="0"/>
              <a:t> </a:t>
            </a:r>
            <a:r>
              <a:rPr lang="es-ES_tradnl" b="1" dirty="0" err="1" smtClean="0"/>
              <a:t>Emergency</a:t>
            </a:r>
            <a:r>
              <a:rPr lang="es-ES_tradnl" b="1" dirty="0" smtClean="0"/>
              <a:t> </a:t>
            </a:r>
            <a:r>
              <a:rPr lang="es-ES_tradnl" b="1" dirty="0" err="1" smtClean="0"/>
              <a:t>Association</a:t>
            </a:r>
            <a:r>
              <a:rPr lang="es-ES_tradnl" b="1" dirty="0" smtClean="0"/>
              <a:t> 112 (AEM112). </a:t>
            </a:r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486887" y="261257"/>
            <a:ext cx="3526973" cy="923330"/>
          </a:xfrm>
          <a:prstGeom prst="rect">
            <a:avLst/>
          </a:prstGeom>
          <a:solidFill>
            <a:srgbClr val="005D8F"/>
          </a:solidFill>
        </p:spPr>
        <p:txBody>
          <a:bodyPr wrap="square" rtlCol="0">
            <a:spAutoFit/>
          </a:bodyPr>
          <a:lstStyle/>
          <a:p>
            <a:r>
              <a:rPr lang="es-ES_tradnl" sz="3600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Ponente</a:t>
            </a:r>
            <a:endParaRPr lang="es-ES_tradnl" dirty="0" smtClean="0">
              <a:solidFill>
                <a:schemeClr val="bg1"/>
              </a:solidFill>
              <a:latin typeface="Helvetica" charset="0"/>
              <a:ea typeface="Helvetica" charset="0"/>
              <a:cs typeface="Helvetica" charset="0"/>
            </a:endParaRP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25499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B7C66DC-BEE8-B241-873D-CE0E18C3F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What</a:t>
            </a:r>
            <a:r>
              <a:rPr lang="es-ES" dirty="0"/>
              <a:t> </a:t>
            </a:r>
            <a:r>
              <a:rPr lang="es-ES" dirty="0" err="1"/>
              <a:t>is</a:t>
            </a:r>
            <a:r>
              <a:rPr lang="es-ES" dirty="0"/>
              <a:t> EIU?</a:t>
            </a:r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860961" y="3151823"/>
            <a:ext cx="742207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ES_tradnl" sz="2400" dirty="0" smtClean="0"/>
          </a:p>
          <a:p>
            <a:pPr algn="just"/>
            <a:r>
              <a:rPr lang="es-ES_tradnl" sz="2400" dirty="0" err="1"/>
              <a:t>It</a:t>
            </a:r>
            <a:r>
              <a:rPr lang="es-ES_tradnl" sz="2400" dirty="0"/>
              <a:t> </a:t>
            </a:r>
            <a:r>
              <a:rPr lang="es-ES_tradnl" sz="2400" dirty="0" err="1"/>
              <a:t>is</a:t>
            </a:r>
            <a:r>
              <a:rPr lang="es-ES_tradnl" sz="2400" dirty="0"/>
              <a:t> a </a:t>
            </a:r>
            <a:r>
              <a:rPr lang="es-ES_tradnl" sz="2400" dirty="0" err="1"/>
              <a:t>university</a:t>
            </a:r>
            <a:r>
              <a:rPr lang="es-ES_tradnl" sz="2400" dirty="0"/>
              <a:t> </a:t>
            </a:r>
            <a:r>
              <a:rPr lang="es-ES_tradnl" sz="2400" dirty="0" err="1"/>
              <a:t>committed</a:t>
            </a:r>
            <a:r>
              <a:rPr lang="es-ES_tradnl" sz="2400" dirty="0"/>
              <a:t> to </a:t>
            </a:r>
            <a:r>
              <a:rPr lang="es-ES_tradnl" sz="2400" dirty="0" err="1"/>
              <a:t>the</a:t>
            </a:r>
            <a:r>
              <a:rPr lang="es-ES_tradnl" sz="2400" dirty="0"/>
              <a:t> </a:t>
            </a:r>
            <a:r>
              <a:rPr lang="es-ES_tradnl" sz="2400" dirty="0" err="1"/>
              <a:t>constant</a:t>
            </a:r>
            <a:r>
              <a:rPr lang="es-ES_tradnl" sz="2400" dirty="0"/>
              <a:t> </a:t>
            </a:r>
            <a:r>
              <a:rPr lang="es-ES_tradnl" sz="2400" dirty="0" err="1"/>
              <a:t>search</a:t>
            </a:r>
            <a:r>
              <a:rPr lang="es-ES_tradnl" sz="2400" dirty="0"/>
              <a:t> </a:t>
            </a:r>
            <a:r>
              <a:rPr lang="es-ES_tradnl" sz="2400" dirty="0" err="1"/>
              <a:t>for</a:t>
            </a:r>
            <a:r>
              <a:rPr lang="es-ES_tradnl" sz="2400" dirty="0"/>
              <a:t> </a:t>
            </a:r>
            <a:r>
              <a:rPr lang="es-ES_tradnl" sz="2400" dirty="0" err="1"/>
              <a:t>excellence</a:t>
            </a:r>
            <a:r>
              <a:rPr lang="es-ES_tradnl" sz="2400" dirty="0"/>
              <a:t>. </a:t>
            </a:r>
            <a:r>
              <a:rPr lang="es-ES_tradnl" sz="2400" dirty="0" err="1"/>
              <a:t>Our</a:t>
            </a:r>
            <a:r>
              <a:rPr lang="es-ES_tradnl" sz="2400" dirty="0"/>
              <a:t> </a:t>
            </a:r>
            <a:r>
              <a:rPr lang="es-ES_tradnl" sz="2400" dirty="0" err="1"/>
              <a:t>main</a:t>
            </a:r>
            <a:r>
              <a:rPr lang="es-ES_tradnl" sz="2400" dirty="0"/>
              <a:t> </a:t>
            </a:r>
            <a:r>
              <a:rPr lang="es-ES_tradnl" sz="2400" dirty="0" err="1"/>
              <a:t>objective</a:t>
            </a:r>
            <a:r>
              <a:rPr lang="es-ES_tradnl" sz="2400" dirty="0"/>
              <a:t> </a:t>
            </a:r>
            <a:r>
              <a:rPr lang="es-ES_tradnl" sz="2400" dirty="0" err="1"/>
              <a:t>is</a:t>
            </a:r>
            <a:r>
              <a:rPr lang="es-ES_tradnl" sz="2400" dirty="0"/>
              <a:t> to </a:t>
            </a:r>
            <a:r>
              <a:rPr lang="es-ES_tradnl" sz="2400" dirty="0" err="1"/>
              <a:t>guarantee</a:t>
            </a:r>
            <a:r>
              <a:rPr lang="es-ES_tradnl" sz="2400" dirty="0"/>
              <a:t> </a:t>
            </a:r>
            <a:r>
              <a:rPr lang="es-ES_tradnl" sz="2400" dirty="0" err="1"/>
              <a:t>the</a:t>
            </a:r>
            <a:r>
              <a:rPr lang="es-ES_tradnl" sz="2400" dirty="0"/>
              <a:t> </a:t>
            </a:r>
            <a:r>
              <a:rPr lang="es-ES_tradnl" sz="2400" dirty="0" err="1"/>
              <a:t>presence</a:t>
            </a:r>
            <a:r>
              <a:rPr lang="es-ES_tradnl" sz="2400" dirty="0"/>
              <a:t> of </a:t>
            </a:r>
            <a:r>
              <a:rPr lang="es-ES_tradnl" sz="2400" dirty="0" err="1"/>
              <a:t>talents</a:t>
            </a:r>
            <a:r>
              <a:rPr lang="es-ES_tradnl" sz="2400" dirty="0"/>
              <a:t> </a:t>
            </a:r>
            <a:r>
              <a:rPr lang="es-ES_tradnl" sz="2400" dirty="0" err="1"/>
              <a:t>with</a:t>
            </a:r>
            <a:r>
              <a:rPr lang="es-ES_tradnl" sz="2400" dirty="0"/>
              <a:t> </a:t>
            </a:r>
            <a:r>
              <a:rPr lang="es-ES_tradnl" sz="2400" dirty="0" err="1"/>
              <a:t>teaching</a:t>
            </a:r>
            <a:r>
              <a:rPr lang="es-ES_tradnl" sz="2400" dirty="0"/>
              <a:t> </a:t>
            </a:r>
            <a:r>
              <a:rPr lang="es-ES_tradnl" sz="2400" dirty="0" err="1"/>
              <a:t>vocation</a:t>
            </a:r>
            <a:r>
              <a:rPr lang="es-ES_tradnl" sz="2400" dirty="0"/>
              <a:t> in </a:t>
            </a:r>
            <a:r>
              <a:rPr lang="es-ES_tradnl" sz="2400" dirty="0" err="1"/>
              <a:t>the</a:t>
            </a:r>
            <a:r>
              <a:rPr lang="es-ES_tradnl" sz="2400" dirty="0"/>
              <a:t> </a:t>
            </a:r>
            <a:r>
              <a:rPr lang="es-ES_tradnl" sz="2400" dirty="0" err="1"/>
              <a:t>university</a:t>
            </a:r>
            <a:r>
              <a:rPr lang="es-ES_tradnl" sz="2400" dirty="0"/>
              <a:t>, </a:t>
            </a:r>
            <a:r>
              <a:rPr lang="es-ES_tradnl" sz="2400" dirty="0" err="1"/>
              <a:t>scientific</a:t>
            </a:r>
            <a:r>
              <a:rPr lang="es-ES_tradnl" sz="2400" dirty="0"/>
              <a:t> and cultural </a:t>
            </a:r>
            <a:r>
              <a:rPr lang="es-ES_tradnl" sz="2400" dirty="0" err="1"/>
              <a:t>world</a:t>
            </a:r>
            <a:r>
              <a:rPr lang="es-ES_tradnl" sz="2400" dirty="0"/>
              <a:t>, </a:t>
            </a:r>
            <a:r>
              <a:rPr lang="es-ES_tradnl" sz="2400" dirty="0" err="1"/>
              <a:t>forming</a:t>
            </a:r>
            <a:r>
              <a:rPr lang="es-ES_tradnl" sz="2400" dirty="0"/>
              <a:t> </a:t>
            </a:r>
            <a:r>
              <a:rPr lang="es-ES_tradnl" sz="2400" dirty="0" err="1"/>
              <a:t>excellent</a:t>
            </a:r>
            <a:r>
              <a:rPr lang="es-ES_tradnl" sz="2400" dirty="0"/>
              <a:t> </a:t>
            </a:r>
            <a:r>
              <a:rPr lang="es-ES_tradnl" sz="2400" dirty="0" err="1"/>
              <a:t>professionals</a:t>
            </a:r>
            <a:r>
              <a:rPr lang="es-ES_tradnl" sz="2400" dirty="0"/>
              <a:t> </a:t>
            </a:r>
            <a:r>
              <a:rPr lang="es-ES_tradnl" sz="2400" dirty="0" err="1"/>
              <a:t>for</a:t>
            </a:r>
            <a:r>
              <a:rPr lang="es-ES_tradnl" sz="2400" dirty="0"/>
              <a:t> </a:t>
            </a:r>
            <a:r>
              <a:rPr lang="es-ES_tradnl" sz="2400" dirty="0" err="1"/>
              <a:t>their</a:t>
            </a:r>
            <a:r>
              <a:rPr lang="es-ES_tradnl" sz="2400" dirty="0"/>
              <a:t> </a:t>
            </a:r>
            <a:r>
              <a:rPr lang="es-ES_tradnl" sz="2400" dirty="0" err="1"/>
              <a:t>technical</a:t>
            </a:r>
            <a:r>
              <a:rPr lang="es-ES_tradnl" sz="2400" dirty="0"/>
              <a:t> </a:t>
            </a:r>
            <a:r>
              <a:rPr lang="es-ES_tradnl" sz="2400" dirty="0" err="1"/>
              <a:t>knowledge</a:t>
            </a:r>
            <a:r>
              <a:rPr lang="es-ES_tradnl" sz="2400" dirty="0"/>
              <a:t>, </a:t>
            </a:r>
            <a:r>
              <a:rPr lang="es-ES_tradnl" sz="2400" dirty="0" err="1"/>
              <a:t>for</a:t>
            </a:r>
            <a:r>
              <a:rPr lang="es-ES_tradnl" sz="2400" dirty="0"/>
              <a:t> </a:t>
            </a:r>
            <a:r>
              <a:rPr lang="es-ES_tradnl" sz="2400" dirty="0" err="1"/>
              <a:t>their</a:t>
            </a:r>
            <a:r>
              <a:rPr lang="es-ES_tradnl" sz="2400" dirty="0"/>
              <a:t> </a:t>
            </a:r>
            <a:r>
              <a:rPr lang="es-ES_tradnl" sz="2400" dirty="0" err="1"/>
              <a:t>competence</a:t>
            </a:r>
            <a:r>
              <a:rPr lang="es-ES_tradnl" sz="2400" dirty="0"/>
              <a:t> </a:t>
            </a:r>
            <a:r>
              <a:rPr lang="es-ES_tradnl" sz="2400" dirty="0" err="1"/>
              <a:t>development</a:t>
            </a:r>
            <a:r>
              <a:rPr lang="es-ES_tradnl" sz="2400" dirty="0"/>
              <a:t> and </a:t>
            </a:r>
            <a:r>
              <a:rPr lang="es-ES_tradnl" sz="2400" dirty="0" err="1"/>
              <a:t>for</a:t>
            </a:r>
            <a:r>
              <a:rPr lang="es-ES_tradnl" sz="2400" dirty="0"/>
              <a:t> </a:t>
            </a:r>
            <a:r>
              <a:rPr lang="es-ES_tradnl" sz="2400" dirty="0" err="1"/>
              <a:t>their</a:t>
            </a:r>
            <a:r>
              <a:rPr lang="es-ES_tradnl" sz="2400" dirty="0"/>
              <a:t> </a:t>
            </a:r>
            <a:r>
              <a:rPr lang="es-ES_tradnl" sz="2400" dirty="0" err="1"/>
              <a:t>values</a:t>
            </a:r>
            <a:r>
              <a:rPr lang="es-ES_tradnl" sz="2400" dirty="0"/>
              <a:t>.</a:t>
            </a:r>
            <a:endParaRPr lang="es-ES_tradnl" dirty="0"/>
          </a:p>
          <a:p>
            <a:r>
              <a:rPr lang="es-ES_tradnl" dirty="0"/>
              <a:t/>
            </a:r>
            <a:br>
              <a:rPr lang="es-ES_tradnl" dirty="0"/>
            </a:br>
            <a:endParaRPr lang="es-ES_tradn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710" y="942023"/>
            <a:ext cx="4786580" cy="248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70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B7C66DC-BEE8-B241-873D-CE0E18C3F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What</a:t>
            </a:r>
            <a:r>
              <a:rPr lang="es-ES" dirty="0"/>
              <a:t> </a:t>
            </a:r>
            <a:r>
              <a:rPr lang="es-ES" dirty="0" err="1"/>
              <a:t>is</a:t>
            </a:r>
            <a:r>
              <a:rPr lang="es-ES" dirty="0"/>
              <a:t> EIU?</a:t>
            </a:r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628650" y="2216046"/>
            <a:ext cx="78867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/>
              <a:t>Efhre International University, </a:t>
            </a:r>
            <a:r>
              <a:rPr lang="es-ES_tradnl" sz="2400" dirty="0" err="1"/>
              <a:t>is</a:t>
            </a:r>
            <a:r>
              <a:rPr lang="es-ES_tradnl" sz="2400" dirty="0"/>
              <a:t> </a:t>
            </a:r>
            <a:r>
              <a:rPr lang="es-ES_tradnl" sz="2400" dirty="0" err="1"/>
              <a:t>an</a:t>
            </a:r>
            <a:r>
              <a:rPr lang="es-ES_tradnl" sz="2400" dirty="0"/>
              <a:t> </a:t>
            </a:r>
            <a:r>
              <a:rPr lang="es-ES_tradnl" sz="2400" dirty="0" err="1"/>
              <a:t>international</a:t>
            </a:r>
            <a:r>
              <a:rPr lang="es-ES_tradnl" sz="2400" dirty="0"/>
              <a:t> </a:t>
            </a:r>
            <a:r>
              <a:rPr lang="es-ES_tradnl" sz="2400" dirty="0" err="1"/>
              <a:t>university</a:t>
            </a:r>
            <a:r>
              <a:rPr lang="es-ES_tradnl" sz="2400" dirty="0"/>
              <a:t> </a:t>
            </a:r>
            <a:r>
              <a:rPr lang="es-ES_tradnl" sz="2400" dirty="0" err="1"/>
              <a:t>with</a:t>
            </a:r>
            <a:r>
              <a:rPr lang="es-ES_tradnl" sz="2400" dirty="0"/>
              <a:t> a </a:t>
            </a:r>
            <a:r>
              <a:rPr lang="es-ES_tradnl" sz="2400" dirty="0" err="1"/>
              <a:t>presence</a:t>
            </a:r>
            <a:r>
              <a:rPr lang="es-ES_tradnl" sz="2400" dirty="0"/>
              <a:t> in </a:t>
            </a:r>
            <a:r>
              <a:rPr lang="es-ES_tradnl" sz="2400" dirty="0" err="1"/>
              <a:t>several</a:t>
            </a:r>
            <a:r>
              <a:rPr lang="es-ES_tradnl" sz="2400" dirty="0"/>
              <a:t> </a:t>
            </a:r>
            <a:r>
              <a:rPr lang="es-ES_tradnl" sz="2400" dirty="0" err="1"/>
              <a:t>countries</a:t>
            </a:r>
            <a:r>
              <a:rPr lang="es-ES_tradnl" sz="2400" dirty="0"/>
              <a:t>, </a:t>
            </a:r>
            <a:r>
              <a:rPr lang="es-ES_tradnl" sz="2400" dirty="0" err="1"/>
              <a:t>which</a:t>
            </a:r>
            <a:r>
              <a:rPr lang="es-ES_tradnl" sz="2400" dirty="0"/>
              <a:t> has </a:t>
            </a:r>
            <a:r>
              <a:rPr lang="es-ES_tradnl" sz="2400" dirty="0" err="1"/>
              <a:t>agreements</a:t>
            </a:r>
            <a:r>
              <a:rPr lang="es-ES_tradnl" sz="2400" dirty="0"/>
              <a:t> </a:t>
            </a:r>
            <a:r>
              <a:rPr lang="es-ES_tradnl" sz="2400" dirty="0" err="1"/>
              <a:t>with</a:t>
            </a:r>
            <a:r>
              <a:rPr lang="es-ES_tradnl" sz="2400" dirty="0"/>
              <a:t> </a:t>
            </a:r>
            <a:r>
              <a:rPr lang="es-ES_tradnl" sz="2400" dirty="0" err="1"/>
              <a:t>other</a:t>
            </a:r>
            <a:r>
              <a:rPr lang="es-ES_tradnl" sz="2400" dirty="0"/>
              <a:t> </a:t>
            </a:r>
            <a:r>
              <a:rPr lang="es-ES_tradnl" sz="2400" dirty="0" err="1"/>
              <a:t>universities</a:t>
            </a:r>
            <a:r>
              <a:rPr lang="es-ES_tradnl" sz="2400" dirty="0"/>
              <a:t> and </a:t>
            </a:r>
            <a:r>
              <a:rPr lang="es-ES_tradnl" sz="2400" dirty="0" err="1"/>
              <a:t>public</a:t>
            </a:r>
            <a:r>
              <a:rPr lang="es-ES_tradnl" sz="2400" dirty="0"/>
              <a:t> and </a:t>
            </a:r>
            <a:r>
              <a:rPr lang="es-ES_tradnl" sz="2400" dirty="0" err="1"/>
              <a:t>private</a:t>
            </a:r>
            <a:r>
              <a:rPr lang="es-ES_tradnl" sz="2400" dirty="0"/>
              <a:t> </a:t>
            </a:r>
            <a:r>
              <a:rPr lang="es-ES_tradnl" sz="2400" dirty="0" err="1"/>
              <a:t>institutions</a:t>
            </a:r>
            <a:r>
              <a:rPr lang="es-ES_tradnl" sz="2400" dirty="0"/>
              <a:t> </a:t>
            </a:r>
            <a:r>
              <a:rPr lang="es-ES_tradnl" sz="2400" dirty="0" err="1"/>
              <a:t>for</a:t>
            </a:r>
            <a:r>
              <a:rPr lang="es-ES_tradnl" sz="2400" dirty="0"/>
              <a:t> inter-</a:t>
            </a:r>
            <a:r>
              <a:rPr lang="es-ES_tradnl" sz="2400" dirty="0" err="1"/>
              <a:t>university</a:t>
            </a:r>
            <a:r>
              <a:rPr lang="es-ES_tradnl" sz="2400" dirty="0"/>
              <a:t> and </a:t>
            </a:r>
            <a:r>
              <a:rPr lang="es-ES_tradnl" sz="2400" dirty="0" err="1"/>
              <a:t>international</a:t>
            </a:r>
            <a:r>
              <a:rPr lang="es-ES_tradnl" sz="2400" dirty="0"/>
              <a:t> </a:t>
            </a:r>
            <a:r>
              <a:rPr lang="es-ES_tradnl" sz="2400" dirty="0" err="1"/>
              <a:t>degrees</a:t>
            </a:r>
            <a:r>
              <a:rPr lang="es-ES_tradnl" sz="2400" dirty="0"/>
              <a:t> and </a:t>
            </a:r>
            <a:r>
              <a:rPr lang="es-ES_tradnl" sz="2400" dirty="0" err="1"/>
              <a:t>responds</a:t>
            </a:r>
            <a:r>
              <a:rPr lang="es-ES_tradnl" sz="2400" dirty="0"/>
              <a:t> </a:t>
            </a:r>
            <a:r>
              <a:rPr lang="es-ES_tradnl" sz="2400" dirty="0" err="1"/>
              <a:t>efficiently</a:t>
            </a:r>
            <a:r>
              <a:rPr lang="es-ES_tradnl" sz="2400" dirty="0"/>
              <a:t> to </a:t>
            </a:r>
            <a:r>
              <a:rPr lang="es-ES_tradnl" sz="2400" dirty="0" err="1"/>
              <a:t>the</a:t>
            </a:r>
            <a:r>
              <a:rPr lang="es-ES_tradnl" sz="2400" dirty="0"/>
              <a:t> </a:t>
            </a:r>
            <a:r>
              <a:rPr lang="es-ES_tradnl" sz="2400" dirty="0" err="1"/>
              <a:t>major</a:t>
            </a:r>
            <a:r>
              <a:rPr lang="es-ES_tradnl" sz="2400" dirty="0"/>
              <a:t> </a:t>
            </a:r>
            <a:r>
              <a:rPr lang="es-ES_tradnl" sz="2400" dirty="0" err="1"/>
              <a:t>problems</a:t>
            </a:r>
            <a:r>
              <a:rPr lang="es-ES_tradnl" sz="2400" dirty="0"/>
              <a:t> and </a:t>
            </a:r>
            <a:r>
              <a:rPr lang="es-ES_tradnl" sz="2400" dirty="0" err="1"/>
              <a:t>questions</a:t>
            </a:r>
            <a:r>
              <a:rPr lang="es-ES_tradnl" sz="2400" dirty="0"/>
              <a:t> of </a:t>
            </a:r>
            <a:r>
              <a:rPr lang="es-ES_tradnl" sz="2400" dirty="0" err="1"/>
              <a:t>society</a:t>
            </a:r>
            <a:r>
              <a:rPr lang="es-ES_tradnl" sz="2400" dirty="0"/>
              <a:t>, </a:t>
            </a:r>
            <a:r>
              <a:rPr lang="es-ES_tradnl" sz="2400" dirty="0" err="1"/>
              <a:t>through</a:t>
            </a:r>
            <a:r>
              <a:rPr lang="es-ES_tradnl" sz="2400" dirty="0"/>
              <a:t> a flexible </a:t>
            </a:r>
            <a:r>
              <a:rPr lang="es-ES_tradnl" sz="2400" dirty="0" err="1"/>
              <a:t>educational</a:t>
            </a:r>
            <a:r>
              <a:rPr lang="es-ES_tradnl" sz="2400" dirty="0"/>
              <a:t> </a:t>
            </a:r>
            <a:r>
              <a:rPr lang="es-ES_tradnl" sz="2400" dirty="0" err="1"/>
              <a:t>model</a:t>
            </a:r>
            <a:r>
              <a:rPr lang="es-ES_tradnl" sz="2400" dirty="0"/>
              <a:t>.</a:t>
            </a:r>
            <a:endParaRPr lang="es-ES_tradnl" sz="2400" dirty="0"/>
          </a:p>
        </p:txBody>
      </p:sp>
    </p:spTree>
    <p:extLst>
      <p:ext uri="{BB962C8B-B14F-4D97-AF65-F5344CB8AC3E}">
        <p14:creationId xmlns:p14="http://schemas.microsoft.com/office/powerpoint/2010/main" val="425093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B7C66DC-BEE8-B241-873D-CE0E18C3F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000" dirty="0" err="1"/>
              <a:t>How</a:t>
            </a:r>
            <a:r>
              <a:rPr lang="es-ES" sz="4000" dirty="0"/>
              <a:t> </a:t>
            </a:r>
            <a:r>
              <a:rPr lang="es-ES" sz="4000" dirty="0" err="1"/>
              <a:t>does</a:t>
            </a:r>
            <a:r>
              <a:rPr lang="es-ES" sz="4000" dirty="0"/>
              <a:t> EIU </a:t>
            </a:r>
            <a:r>
              <a:rPr lang="es-ES" sz="4000" dirty="0" err="1"/>
              <a:t>participate</a:t>
            </a:r>
            <a:r>
              <a:rPr lang="es-ES" sz="4000" dirty="0"/>
              <a:t> in </a:t>
            </a:r>
            <a:r>
              <a:rPr lang="es-ES" sz="4000" dirty="0" smtClean="0"/>
              <a:t>SDWP</a:t>
            </a:r>
            <a:endParaRPr lang="es-ES" sz="4000" dirty="0"/>
          </a:p>
        </p:txBody>
      </p:sp>
      <p:sp>
        <p:nvSpPr>
          <p:cNvPr id="3" name="CuadroTexto 2"/>
          <p:cNvSpPr txBox="1"/>
          <p:nvPr/>
        </p:nvSpPr>
        <p:spPr>
          <a:xfrm>
            <a:off x="860961" y="671691"/>
            <a:ext cx="7422078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endParaRPr lang="es-ES_tradnl" sz="2400" dirty="0" smtClean="0"/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 err="1" smtClean="0"/>
              <a:t>Scientific</a:t>
            </a:r>
            <a:r>
              <a:rPr lang="es-ES_tradnl" sz="2400" dirty="0" smtClean="0"/>
              <a:t> </a:t>
            </a:r>
            <a:r>
              <a:rPr lang="es-ES_tradnl" sz="2400" dirty="0" err="1"/>
              <a:t>support</a:t>
            </a:r>
            <a:r>
              <a:rPr lang="es-ES_tradnl" sz="2400" dirty="0"/>
              <a:t> in </a:t>
            </a:r>
            <a:r>
              <a:rPr lang="es-ES_tradnl" sz="2400" dirty="0" err="1"/>
              <a:t>academic</a:t>
            </a:r>
            <a:r>
              <a:rPr lang="es-ES_tradnl" sz="2400" dirty="0"/>
              <a:t> </a:t>
            </a:r>
            <a:r>
              <a:rPr lang="es-ES_tradnl" sz="2400" dirty="0" err="1"/>
              <a:t>activities</a:t>
            </a:r>
            <a:r>
              <a:rPr lang="es-ES_tradnl" sz="2400" dirty="0" smtClean="0"/>
              <a:t>:</a:t>
            </a:r>
            <a:endParaRPr lang="es-ES_tradnl" sz="2400" dirty="0" smtClean="0"/>
          </a:p>
          <a:p>
            <a:pPr marL="1257300" lvl="2" indent="-342900">
              <a:buFont typeface="Wingdings" charset="2"/>
              <a:buChar char="Ø"/>
            </a:pPr>
            <a:r>
              <a:rPr lang="es-ES_tradnl" sz="2400" dirty="0" err="1" smtClean="0"/>
              <a:t>European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Multidisciplinary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Pain</a:t>
            </a:r>
            <a:r>
              <a:rPr lang="es-ES_tradnl" sz="2400" dirty="0" smtClean="0"/>
              <a:t> Meeting</a:t>
            </a:r>
          </a:p>
          <a:p>
            <a:pPr marL="1257300" lvl="2" indent="-342900">
              <a:buFont typeface="Wingdings" charset="2"/>
              <a:buChar char="Ø"/>
            </a:pPr>
            <a:r>
              <a:rPr lang="es-ES_tradnl" sz="2400" dirty="0" smtClean="0"/>
              <a:t>International </a:t>
            </a:r>
            <a:r>
              <a:rPr lang="es-ES_tradnl" sz="2400" dirty="0" err="1" smtClean="0"/>
              <a:t>Congress</a:t>
            </a:r>
            <a:r>
              <a:rPr lang="es-ES_tradnl" sz="2400" dirty="0" smtClean="0"/>
              <a:t> of </a:t>
            </a:r>
            <a:r>
              <a:rPr lang="es-ES_tradnl" sz="2400" dirty="0" err="1" smtClean="0"/>
              <a:t>Pain</a:t>
            </a:r>
            <a:r>
              <a:rPr lang="es-ES_tradnl" sz="2400" dirty="0" smtClean="0"/>
              <a:t> EIU – </a:t>
            </a:r>
            <a:r>
              <a:rPr lang="es-ES_tradnl" sz="2400" dirty="0" err="1" smtClean="0"/>
              <a:t>Sinedolore</a:t>
            </a:r>
            <a:endParaRPr lang="es-ES_tradnl" sz="2400" dirty="0" smtClean="0"/>
          </a:p>
          <a:p>
            <a:pPr marL="1257300" lvl="2" indent="-342900">
              <a:buFont typeface="Wingdings" charset="2"/>
              <a:buChar char="Ø"/>
            </a:pPr>
            <a:r>
              <a:rPr lang="es-ES_tradnl" sz="2400" dirty="0" err="1" smtClean="0"/>
              <a:t>Muldisciplinary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Mediterranean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Pain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Forum</a:t>
            </a:r>
            <a:endParaRPr lang="es-ES_tradnl" sz="2400" dirty="0" smtClean="0"/>
          </a:p>
          <a:p>
            <a:pPr marL="1257300" lvl="2" indent="-342900">
              <a:buFont typeface="Wingdings" charset="2"/>
              <a:buChar char="Ø"/>
            </a:pPr>
            <a:endParaRPr lang="es-ES_tradnl" sz="2400" dirty="0" smtClean="0"/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 err="1"/>
              <a:t>Creation</a:t>
            </a:r>
            <a:r>
              <a:rPr lang="es-ES_tradnl" sz="2400" dirty="0"/>
              <a:t> of </a:t>
            </a:r>
            <a:r>
              <a:rPr lang="es-ES_tradnl" sz="2400" dirty="0" err="1"/>
              <a:t>the</a:t>
            </a:r>
            <a:r>
              <a:rPr lang="es-ES_tradnl" sz="2400" dirty="0"/>
              <a:t> EIU-</a:t>
            </a:r>
            <a:r>
              <a:rPr lang="es-ES_tradnl" sz="2400" dirty="0" err="1"/>
              <a:t>Sinedolore</a:t>
            </a:r>
            <a:r>
              <a:rPr lang="es-ES_tradnl" sz="2400" dirty="0"/>
              <a:t> </a:t>
            </a:r>
            <a:r>
              <a:rPr lang="es-ES_tradnl" sz="2400" dirty="0" err="1"/>
              <a:t>Excellence</a:t>
            </a:r>
            <a:r>
              <a:rPr lang="es-ES_tradnl" sz="2400" dirty="0"/>
              <a:t> </a:t>
            </a:r>
            <a:r>
              <a:rPr lang="es-ES_tradnl" sz="2400" dirty="0" err="1" smtClean="0"/>
              <a:t>Awards</a:t>
            </a:r>
            <a:endParaRPr lang="es-ES_tradnl" sz="2400" dirty="0" smtClean="0"/>
          </a:p>
          <a:p>
            <a:endParaRPr lang="es-ES_tradnl" sz="2400" dirty="0"/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 err="1"/>
              <a:t>Creation</a:t>
            </a:r>
            <a:r>
              <a:rPr lang="es-ES_tradnl" sz="2400" dirty="0"/>
              <a:t> of </a:t>
            </a:r>
            <a:r>
              <a:rPr lang="es-ES_tradnl" sz="2400" dirty="0" err="1"/>
              <a:t>the</a:t>
            </a:r>
            <a:r>
              <a:rPr lang="es-ES_tradnl" sz="2400" dirty="0"/>
              <a:t> EMNIPRE - EIU </a:t>
            </a:r>
            <a:r>
              <a:rPr lang="es-ES_tradnl" sz="2400" dirty="0" err="1"/>
              <a:t>research</a:t>
            </a:r>
            <a:r>
              <a:rPr lang="es-ES_tradnl" sz="2400" dirty="0"/>
              <a:t> </a:t>
            </a:r>
            <a:r>
              <a:rPr lang="es-ES_tradnl" sz="2400" dirty="0" err="1"/>
              <a:t>group</a:t>
            </a:r>
            <a:r>
              <a:rPr lang="es-ES_tradnl" sz="2400" dirty="0"/>
              <a:t> </a:t>
            </a:r>
            <a:r>
              <a:rPr lang="es-ES_tradnl" sz="2400" dirty="0" err="1"/>
              <a:t>on</a:t>
            </a:r>
            <a:r>
              <a:rPr lang="es-ES_tradnl" sz="2400" dirty="0"/>
              <a:t> </a:t>
            </a:r>
            <a:r>
              <a:rPr lang="es-ES_tradnl" sz="2400" dirty="0" err="1" smtClean="0"/>
              <a:t>pain</a:t>
            </a:r>
            <a:endParaRPr lang="es-ES_tradnl" sz="2400" dirty="0" smtClean="0"/>
          </a:p>
          <a:p>
            <a:endParaRPr lang="es-ES_tradnl" sz="2400" dirty="0"/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 err="1"/>
              <a:t>Creation</a:t>
            </a:r>
            <a:r>
              <a:rPr lang="es-ES_tradnl" sz="2400" dirty="0"/>
              <a:t> of </a:t>
            </a:r>
            <a:r>
              <a:rPr lang="es-ES_tradnl" sz="2400" dirty="0" err="1"/>
              <a:t>the</a:t>
            </a:r>
            <a:r>
              <a:rPr lang="es-ES_tradnl" sz="2400" dirty="0"/>
              <a:t> International </a:t>
            </a:r>
            <a:r>
              <a:rPr lang="es-ES_tradnl" sz="2400" dirty="0" err="1" smtClean="0"/>
              <a:t>Professorship</a:t>
            </a:r>
            <a:r>
              <a:rPr lang="es-ES_tradnl" sz="2400" dirty="0" smtClean="0"/>
              <a:t> in </a:t>
            </a:r>
            <a:r>
              <a:rPr lang="es-ES_tradnl" sz="2400" dirty="0" err="1"/>
              <a:t>Pain</a:t>
            </a:r>
            <a:r>
              <a:rPr lang="es-ES_tradnl" sz="2400" dirty="0"/>
              <a:t> </a:t>
            </a:r>
            <a:r>
              <a:rPr lang="es-ES_tradnl" sz="2400" dirty="0" err="1"/>
              <a:t>Research</a:t>
            </a:r>
            <a:r>
              <a:rPr lang="es-ES_tradnl" sz="2400" dirty="0" smtClean="0"/>
              <a:t>.</a:t>
            </a:r>
          </a:p>
          <a:p>
            <a:endParaRPr lang="es-ES_tradnl" sz="2400" dirty="0" smtClean="0"/>
          </a:p>
          <a:p>
            <a:pPr marL="342900" indent="-342900">
              <a:buFont typeface="Wingdings" charset="2"/>
              <a:buChar char="ü"/>
            </a:pPr>
            <a:r>
              <a:rPr lang="es-ES_tradnl" sz="2400" dirty="0" err="1"/>
              <a:t>Logistic</a:t>
            </a:r>
            <a:r>
              <a:rPr lang="es-ES_tradnl" sz="2400" dirty="0"/>
              <a:t> and </a:t>
            </a:r>
            <a:r>
              <a:rPr lang="es-ES_tradnl" sz="2400" dirty="0" err="1"/>
              <a:t>sports</a:t>
            </a:r>
            <a:r>
              <a:rPr lang="es-ES_tradnl" sz="2400" dirty="0"/>
              <a:t>-cultural </a:t>
            </a:r>
            <a:r>
              <a:rPr lang="es-ES_tradnl" sz="2400" dirty="0" err="1"/>
              <a:t>support</a:t>
            </a:r>
            <a:r>
              <a:rPr lang="es-ES_tradnl" sz="2400" dirty="0"/>
              <a:t> </a:t>
            </a:r>
            <a:r>
              <a:rPr lang="es-ES_tradnl" sz="2400" dirty="0" err="1"/>
              <a:t>for</a:t>
            </a:r>
            <a:r>
              <a:rPr lang="es-ES_tradnl" sz="2400" dirty="0"/>
              <a:t> SDWP </a:t>
            </a:r>
            <a:r>
              <a:rPr lang="es-ES_tradnl" sz="2400" dirty="0" err="1"/>
              <a:t>activities</a:t>
            </a:r>
            <a:endParaRPr lang="es-ES_tradnl" sz="2400" dirty="0"/>
          </a:p>
          <a:p>
            <a:r>
              <a:rPr lang="es-ES_tradnl" dirty="0"/>
              <a:t/>
            </a:r>
            <a:br>
              <a:rPr lang="es-ES_tradnl" dirty="0"/>
            </a:b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98163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B7C66DC-BEE8-B241-873D-CE0E18C3F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Academic</a:t>
            </a:r>
            <a:r>
              <a:rPr lang="es-ES" dirty="0" smtClean="0"/>
              <a:t> </a:t>
            </a:r>
            <a:r>
              <a:rPr lang="es-ES" dirty="0" err="1" smtClean="0"/>
              <a:t>Support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88" y="1398190"/>
            <a:ext cx="7065169" cy="4716861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-114299" y="6115051"/>
            <a:ext cx="4970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2"/>
            <a:r>
              <a:rPr lang="es-ES_tradnl" dirty="0"/>
              <a:t> </a:t>
            </a:r>
            <a:r>
              <a:rPr lang="es-ES_tradnl" dirty="0" err="1"/>
              <a:t>European</a:t>
            </a:r>
            <a:r>
              <a:rPr lang="es-ES_tradnl" dirty="0"/>
              <a:t> </a:t>
            </a:r>
            <a:r>
              <a:rPr lang="es-ES_tradnl" dirty="0" err="1"/>
              <a:t>Multidisciplinary</a:t>
            </a:r>
            <a:r>
              <a:rPr lang="es-ES_tradnl" dirty="0"/>
              <a:t> </a:t>
            </a:r>
            <a:r>
              <a:rPr lang="es-ES_tradnl" dirty="0" err="1"/>
              <a:t>Pain</a:t>
            </a:r>
            <a:r>
              <a:rPr lang="es-ES_tradnl" dirty="0"/>
              <a:t> Meeting</a:t>
            </a:r>
          </a:p>
        </p:txBody>
      </p:sp>
    </p:spTree>
    <p:extLst>
      <p:ext uri="{BB962C8B-B14F-4D97-AF65-F5344CB8AC3E}">
        <p14:creationId xmlns:p14="http://schemas.microsoft.com/office/powerpoint/2010/main" val="178721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EIU </a:t>
            </a:r>
            <a:r>
              <a:rPr lang="es-ES_tradnl" dirty="0" err="1"/>
              <a:t>Awards</a:t>
            </a:r>
            <a:r>
              <a:rPr lang="es-ES_tradnl" dirty="0"/>
              <a:t> </a:t>
            </a:r>
            <a:r>
              <a:rPr lang="es-ES_tradnl" dirty="0" err="1"/>
              <a:t>for</a:t>
            </a:r>
            <a:r>
              <a:rPr lang="es-ES_tradnl" dirty="0"/>
              <a:t> </a:t>
            </a:r>
            <a:r>
              <a:rPr lang="es-ES_tradnl" dirty="0" err="1"/>
              <a:t>Excellence</a:t>
            </a:r>
            <a:r>
              <a:rPr lang="es-ES_tradnl" dirty="0"/>
              <a:t> SD</a:t>
            </a:r>
            <a:endParaRPr lang="es-ES_tradnl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243" y="1628776"/>
            <a:ext cx="8251513" cy="4643437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-585786" y="6272213"/>
            <a:ext cx="5742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2"/>
            <a:r>
              <a:rPr lang="es-ES_tradnl" dirty="0" err="1"/>
              <a:t>Creation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EIU-</a:t>
            </a:r>
            <a:r>
              <a:rPr lang="es-ES_tradnl" dirty="0" err="1"/>
              <a:t>Sinedolore</a:t>
            </a:r>
            <a:r>
              <a:rPr lang="es-ES_tradnl" dirty="0"/>
              <a:t> </a:t>
            </a:r>
            <a:r>
              <a:rPr lang="es-ES_tradnl" dirty="0" err="1"/>
              <a:t>Excellence</a:t>
            </a:r>
            <a:r>
              <a:rPr lang="es-ES_tradnl" dirty="0"/>
              <a:t> </a:t>
            </a:r>
            <a:r>
              <a:rPr lang="es-ES_tradnl" dirty="0" err="1"/>
              <a:t>Awards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828351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2195" y="3138626"/>
            <a:ext cx="3290939" cy="2127071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Scientific</a:t>
            </a:r>
            <a:r>
              <a:rPr lang="es-ES" dirty="0"/>
              <a:t> </a:t>
            </a:r>
            <a:r>
              <a:rPr lang="es-ES" dirty="0" err="1"/>
              <a:t>Support</a:t>
            </a:r>
            <a:endParaRPr lang="es-ES_tradnl" dirty="0"/>
          </a:p>
        </p:txBody>
      </p:sp>
      <p:sp>
        <p:nvSpPr>
          <p:cNvPr id="5" name="CuadroTexto 4"/>
          <p:cNvSpPr txBox="1"/>
          <p:nvPr/>
        </p:nvSpPr>
        <p:spPr>
          <a:xfrm>
            <a:off x="500063" y="1064311"/>
            <a:ext cx="8015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/>
              <a:t>Research</a:t>
            </a:r>
            <a:r>
              <a:rPr lang="es-ES_tradnl" dirty="0"/>
              <a:t>, </a:t>
            </a:r>
            <a:r>
              <a:rPr lang="es-ES_tradnl" dirty="0" err="1"/>
              <a:t>one</a:t>
            </a:r>
            <a:r>
              <a:rPr lang="es-ES_tradnl" dirty="0"/>
              <a:t> of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pillars</a:t>
            </a:r>
            <a:r>
              <a:rPr lang="es-ES_tradnl" dirty="0"/>
              <a:t> in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university</a:t>
            </a:r>
            <a:r>
              <a:rPr lang="es-ES_tradnl" dirty="0"/>
              <a:t>, </a:t>
            </a:r>
            <a:r>
              <a:rPr lang="es-ES_tradnl" dirty="0" err="1"/>
              <a:t>with</a:t>
            </a:r>
            <a:r>
              <a:rPr lang="es-ES_tradnl" dirty="0"/>
              <a:t> </a:t>
            </a:r>
            <a:r>
              <a:rPr lang="es-ES_tradnl" dirty="0" err="1"/>
              <a:t>special</a:t>
            </a:r>
            <a:r>
              <a:rPr lang="es-ES_tradnl" dirty="0"/>
              <a:t> </a:t>
            </a:r>
            <a:r>
              <a:rPr lang="es-ES_tradnl" dirty="0" err="1"/>
              <a:t>attention</a:t>
            </a:r>
            <a:r>
              <a:rPr lang="es-ES_tradnl" dirty="0"/>
              <a:t> in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field</a:t>
            </a:r>
            <a:r>
              <a:rPr lang="es-ES_tradnl" dirty="0"/>
              <a:t> of </a:t>
            </a:r>
            <a:r>
              <a:rPr lang="es-ES_tradnl" dirty="0" err="1"/>
              <a:t>health</a:t>
            </a:r>
            <a:r>
              <a:rPr lang="es-ES_tradnl" dirty="0"/>
              <a:t> and </a:t>
            </a:r>
            <a:r>
              <a:rPr lang="es-ES_tradnl" dirty="0" err="1"/>
              <a:t>pain</a:t>
            </a:r>
            <a:r>
              <a:rPr lang="es-ES_tradnl" dirty="0"/>
              <a:t>, </a:t>
            </a:r>
            <a:r>
              <a:rPr lang="es-ES_tradnl" dirty="0" err="1"/>
              <a:t>for</a:t>
            </a:r>
            <a:r>
              <a:rPr lang="es-ES_tradnl" dirty="0"/>
              <a:t> </a:t>
            </a:r>
            <a:r>
              <a:rPr lang="es-ES_tradnl" dirty="0" err="1"/>
              <a:t>its</a:t>
            </a:r>
            <a:r>
              <a:rPr lang="es-ES_tradnl" dirty="0"/>
              <a:t> </a:t>
            </a:r>
            <a:r>
              <a:rPr lang="es-ES_tradnl" dirty="0" err="1"/>
              <a:t>relevance</a:t>
            </a:r>
            <a:r>
              <a:rPr lang="es-ES_tradnl" dirty="0"/>
              <a:t> in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prevalence</a:t>
            </a:r>
            <a:r>
              <a:rPr lang="es-ES_tradnl" dirty="0"/>
              <a:t> in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population</a:t>
            </a:r>
            <a:r>
              <a:rPr lang="es-ES_tradnl" dirty="0"/>
              <a:t>.</a:t>
            </a:r>
            <a:endParaRPr lang="es-ES_tradnl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2368" y="2815534"/>
            <a:ext cx="1974850" cy="2550132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663669" y="5635029"/>
            <a:ext cx="3392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err="1"/>
              <a:t>Publication</a:t>
            </a:r>
            <a:r>
              <a:rPr lang="es-ES_tradnl" dirty="0"/>
              <a:t> of </a:t>
            </a:r>
            <a:r>
              <a:rPr lang="es-ES_tradnl" dirty="0" err="1" smtClean="0"/>
              <a:t>books</a:t>
            </a:r>
            <a:r>
              <a:rPr lang="es-ES_tradnl" dirty="0" smtClean="0"/>
              <a:t> (2011 </a:t>
            </a:r>
            <a:r>
              <a:rPr lang="es-ES_tradnl" dirty="0"/>
              <a:t>- 2018)</a:t>
            </a:r>
            <a:endParaRPr lang="es-ES_tradnl" dirty="0"/>
          </a:p>
        </p:txBody>
      </p:sp>
      <p:sp>
        <p:nvSpPr>
          <p:cNvPr id="8" name="Rectángulo 7"/>
          <p:cNvSpPr/>
          <p:nvPr/>
        </p:nvSpPr>
        <p:spPr>
          <a:xfrm>
            <a:off x="5370901" y="5496529"/>
            <a:ext cx="24377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dirty="0" err="1"/>
              <a:t>Investigation</a:t>
            </a:r>
            <a:r>
              <a:rPr lang="es-ES_tradnl" dirty="0"/>
              <a:t> </a:t>
            </a:r>
            <a:r>
              <a:rPr lang="es-ES_tradnl" dirty="0" err="1"/>
              <a:t>work</a:t>
            </a:r>
            <a:r>
              <a:rPr lang="es-ES_tradnl" dirty="0"/>
              <a:t>  </a:t>
            </a:r>
            <a:endParaRPr lang="es-ES_tradnl" dirty="0" smtClean="0"/>
          </a:p>
          <a:p>
            <a:r>
              <a:rPr lang="es-ES_tradnl" dirty="0" smtClean="0"/>
              <a:t>and </a:t>
            </a:r>
            <a:r>
              <a:rPr lang="es-ES_tradnl" dirty="0" err="1"/>
              <a:t>publication</a:t>
            </a:r>
            <a:r>
              <a:rPr lang="es-ES_tradnl" dirty="0"/>
              <a:t> of </a:t>
            </a:r>
            <a:r>
              <a:rPr lang="es-ES_tradnl" dirty="0" err="1"/>
              <a:t>them</a:t>
            </a:r>
            <a:endParaRPr lang="es-ES_tradnl" dirty="0" smtClean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69" y="1435910"/>
            <a:ext cx="1713995" cy="242384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727" y="2196676"/>
            <a:ext cx="3220722" cy="71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48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Promote</a:t>
            </a:r>
            <a:r>
              <a:rPr lang="es-ES_tradnl" dirty="0"/>
              <a:t> </a:t>
            </a:r>
            <a:r>
              <a:rPr lang="es-ES_tradnl" dirty="0" err="1"/>
              <a:t>awareness</a:t>
            </a:r>
            <a:r>
              <a:rPr lang="es-ES_tradnl" dirty="0"/>
              <a:t> in </a:t>
            </a:r>
            <a:r>
              <a:rPr lang="es-ES_tradnl" dirty="0" err="1"/>
              <a:t>pain</a:t>
            </a:r>
            <a:endParaRPr lang="es-ES_tradnl" dirty="0"/>
          </a:p>
        </p:txBody>
      </p:sp>
      <p:sp>
        <p:nvSpPr>
          <p:cNvPr id="6" name="CuadroTexto 5"/>
          <p:cNvSpPr txBox="1"/>
          <p:nvPr/>
        </p:nvSpPr>
        <p:spPr>
          <a:xfrm>
            <a:off x="762446" y="5440544"/>
            <a:ext cx="7752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s-ES_tradnl" dirty="0" err="1"/>
              <a:t>Sports</a:t>
            </a:r>
            <a:r>
              <a:rPr lang="es-ES_tradnl" dirty="0"/>
              <a:t> </a:t>
            </a:r>
            <a:r>
              <a:rPr lang="es-ES_tradnl" dirty="0" err="1"/>
              <a:t>activities</a:t>
            </a:r>
            <a:r>
              <a:rPr lang="es-ES_tradnl" dirty="0"/>
              <a:t> </a:t>
            </a:r>
            <a:r>
              <a:rPr lang="es-ES_tradnl" dirty="0" err="1"/>
              <a:t>with</a:t>
            </a:r>
            <a:r>
              <a:rPr lang="es-ES_tradnl" dirty="0"/>
              <a:t> elite </a:t>
            </a:r>
            <a:r>
              <a:rPr lang="es-ES_tradnl" dirty="0" err="1"/>
              <a:t>athletes</a:t>
            </a:r>
            <a:r>
              <a:rPr lang="es-ES_tradnl" dirty="0"/>
              <a:t> of </a:t>
            </a:r>
            <a:r>
              <a:rPr lang="es-ES_tradnl" dirty="0" err="1"/>
              <a:t>recognized</a:t>
            </a:r>
            <a:r>
              <a:rPr lang="es-ES_tradnl" dirty="0"/>
              <a:t> </a:t>
            </a:r>
            <a:r>
              <a:rPr lang="es-ES_tradnl" dirty="0" err="1"/>
              <a:t>international</a:t>
            </a:r>
            <a:r>
              <a:rPr lang="es-ES_tradnl" dirty="0"/>
              <a:t> </a:t>
            </a:r>
            <a:r>
              <a:rPr lang="es-ES_tradnl" dirty="0" err="1"/>
              <a:t>prestige</a:t>
            </a:r>
            <a:r>
              <a:rPr lang="es-ES_tradnl" dirty="0"/>
              <a:t> to </a:t>
            </a:r>
            <a:r>
              <a:rPr lang="es-ES_tradnl" dirty="0" err="1"/>
              <a:t>raise</a:t>
            </a:r>
            <a:r>
              <a:rPr lang="es-ES_tradnl" dirty="0"/>
              <a:t> </a:t>
            </a:r>
            <a:r>
              <a:rPr lang="es-ES_tradnl" dirty="0" err="1"/>
              <a:t>awareness</a:t>
            </a:r>
            <a:r>
              <a:rPr lang="es-ES_tradnl" dirty="0"/>
              <a:t> of </a:t>
            </a:r>
            <a:r>
              <a:rPr lang="es-ES_tradnl" dirty="0" err="1"/>
              <a:t>children</a:t>
            </a:r>
            <a:r>
              <a:rPr lang="es-ES_tradnl" dirty="0"/>
              <a:t> in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fight</a:t>
            </a:r>
            <a:r>
              <a:rPr lang="es-ES_tradnl" dirty="0"/>
              <a:t> </a:t>
            </a:r>
            <a:r>
              <a:rPr lang="es-ES_tradnl" dirty="0" err="1"/>
              <a:t>against</a:t>
            </a:r>
            <a:r>
              <a:rPr lang="es-ES_tradnl" dirty="0"/>
              <a:t> </a:t>
            </a:r>
            <a:r>
              <a:rPr lang="es-ES_tradnl" dirty="0" err="1"/>
              <a:t>pain</a:t>
            </a:r>
            <a:endParaRPr lang="es-ES_tradnl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5552" y="1215351"/>
            <a:ext cx="5366891" cy="402516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9699">
            <a:off x="239762" y="2049769"/>
            <a:ext cx="2711436" cy="1357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176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351678" y="4121344"/>
            <a:ext cx="4129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dirty="0" smtClean="0"/>
              <a:t>THANK YOU</a:t>
            </a:r>
            <a:endParaRPr lang="es-ES_tradnl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678" y="4714875"/>
            <a:ext cx="904009" cy="45264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963" y="4745855"/>
            <a:ext cx="1758780" cy="3906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3989" y="4306010"/>
            <a:ext cx="942145" cy="1332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3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1" id="{BEE12C77-E231-F844-BA22-66A0C11B8C53}" vid="{A407B16D-DBD4-4349-B258-A1C33FFEDD26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Diseño personalizado</Template>
  <TotalTime>1113</TotalTime>
  <Words>324</Words>
  <Application>Microsoft Macintosh PowerPoint</Application>
  <PresentationFormat>Presentación en pantalla (4:3)</PresentationFormat>
  <Paragraphs>39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Calibri</vt:lpstr>
      <vt:lpstr>Calibri Light</vt:lpstr>
      <vt:lpstr>Helvetica</vt:lpstr>
      <vt:lpstr>ＭＳ Ｐゴシック</vt:lpstr>
      <vt:lpstr>Wingdings</vt:lpstr>
      <vt:lpstr>Arial</vt:lpstr>
      <vt:lpstr>Diseño personalizado</vt:lpstr>
      <vt:lpstr>Scientific Support to Sine Dolore World Park 04/26/2018</vt:lpstr>
      <vt:lpstr>Presentación de PowerPoint</vt:lpstr>
      <vt:lpstr>What is EIU?</vt:lpstr>
      <vt:lpstr>What is EIU?</vt:lpstr>
      <vt:lpstr>How does EIU participate in SDWP</vt:lpstr>
      <vt:lpstr>Academic Support</vt:lpstr>
      <vt:lpstr>EIU Awards for Excellence SD</vt:lpstr>
      <vt:lpstr>Scientific Support</vt:lpstr>
      <vt:lpstr>Promote awareness in pain</vt:lpstr>
      <vt:lpstr>Presentación de PowerPoint</vt:lpstr>
    </vt:vector>
  </TitlesOfParts>
  <Company/>
  <LinksUpToDate>false</LinksUpToDate>
  <SharedDoc>false</SharedDoc>
  <HyperlinksChanged>false</HyperlinksChanged>
  <AppVersion>15.0039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MÁSTER UNIVERSITARIO EN CIRUGÍA BUCAL MÓDULO  ASIGNATURA TEMA  NOMBRE Y APELLIDOS</dc:title>
  <dc:creator/>
  <cp:lastModifiedBy>Raúl EFHRE</cp:lastModifiedBy>
  <cp:revision>29</cp:revision>
  <dcterms:created xsi:type="dcterms:W3CDTF">2018-04-24T09:31:48Z</dcterms:created>
  <dcterms:modified xsi:type="dcterms:W3CDTF">2018-04-25T18:53:05Z</dcterms:modified>
</cp:coreProperties>
</file>